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99" r:id="rId4"/>
    <p:sldId id="300" r:id="rId5"/>
    <p:sldId id="258" r:id="rId6"/>
    <p:sldId id="260" r:id="rId7"/>
    <p:sldId id="301" r:id="rId8"/>
    <p:sldId id="303" r:id="rId9"/>
    <p:sldId id="324" r:id="rId10"/>
    <p:sldId id="304" r:id="rId11"/>
    <p:sldId id="331" r:id="rId12"/>
    <p:sldId id="332" r:id="rId13"/>
    <p:sldId id="306" r:id="rId14"/>
    <p:sldId id="308" r:id="rId15"/>
    <p:sldId id="321" r:id="rId16"/>
    <p:sldId id="322" r:id="rId17"/>
    <p:sldId id="323" r:id="rId18"/>
    <p:sldId id="309" r:id="rId19"/>
    <p:sldId id="333" r:id="rId20"/>
    <p:sldId id="327" r:id="rId21"/>
    <p:sldId id="334" r:id="rId22"/>
    <p:sldId id="335" r:id="rId23"/>
    <p:sldId id="336" r:id="rId24"/>
    <p:sldId id="311" r:id="rId25"/>
    <p:sldId id="337" r:id="rId26"/>
    <p:sldId id="338" r:id="rId27"/>
    <p:sldId id="339" r:id="rId28"/>
    <p:sldId id="340" r:id="rId29"/>
    <p:sldId id="341" r:id="rId30"/>
    <p:sldId id="316" r:id="rId31"/>
    <p:sldId id="317" r:id="rId32"/>
    <p:sldId id="342" r:id="rId33"/>
    <p:sldId id="282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2" y="254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20:09:08.266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7210 112,'-21'35,"17"-26,-8 14,0-1,-2 0,0-1,-2 0,-32 34,20-28,11-9,-1-1,0 0,-28 18,-302 166,277-165,37-20,1 2,-39 27,51-30,0-1,-1-1,-1-2,0 0,-1-1,-34 10,-10 1,-168 44,191-58,-1-2,1-2,-57-4,-54 3,-13 12,-271 17,-140-26,315-8,-1587 3,1826-1,0-1,1-1,-1-1,1-1,-44-16,-38-7,22 8,56 13,1 1,-31-1,39 5,0 0,0-1,0-2,0 0,-36-14,3-4,-1 2,-1 3,-1 2,-72-11,78 19,1-2,1-3,0-1,-80-37,45 13,59 29,0-2,1 0,0-2,1-1,-27-21,-104-109,142 133,2-1,-1 0,2-1,0 0,0 0,1-1,-10-26,10 22,-1 0,-1 1,-17-27,22 40,0 0,0 0,-1 0,1 1,-1-1,0 1,0 0,0 0,-1 1,1-1,-1 1,1 1,-1-1,0 1,1 0,-10-1,-6 0,0 2,1 0,-27 4,40-3,1 1,0 0,0 0,0 0,0 1,0-1,0 1,1 1,-1-1,1 1,0 0,0 0,1 1,-1 0,-4 5,6-6,-1 0,1 1,0-1,1 1,-1-1,1 1,0 0,0 0,0 0,1 0,0 0,0 0,0 0,0 1,1-1,0 0,0 1,2 8,-2-12,1 0,-1 0,1-1,0 1,-1-1,1 1,0 0,0-1,0 0,0 1,0-1,1 0,-1 1,0-1,1 0,-1 0,1 0,-1 0,1 0,-1 0,1-1,0 1,-1 0,1-1,0 1,0-1,-1 0,1 0,3 1,-2-1,-1-1,1 1,-1 0,1-1,-1 1,1-1,-1 0,0 0,1 0,-1 0,0 0,0 0,0-1,1 1,-2-1,1 1,0-1,0 0,0 0,-1 0,2-2,4-9,-2 1,1-1,5-24,10-24,-15 50,-1 1,2-1,-1 1,2 0,-1 0,1 1,0 0,1 0,0 1,10-7,-14 12,0 0,0 0,0 1,0-1,0 1,0 0,0 1,1 0,-1-1,1 2,-1-1,1 0,-1 1,1 0,-1 1,1-1,-1 1,1 0,-1 0,1 1,-1 0,0 0,0 0,7 4,5 5,0 1,0 0,29 30,-32-27,1-2,1 0,0 0,28 15,-19-15,-3-2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20:10:04.185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11890 112,'-33'35,"26"-26,-13 14,0-1,-3 0,0-1,-3 0,-54 34,35-28,17-9,-2-1,-1 0,-45 18,-498 166,458-165,60-20,1 2,-63 27,83-30,0-1,-1-1,-2-2,0 0,-1-1,-57 10,-16 1,-277 44,314-58,0-2,0-2,-93-4,-89 3,-22 12,-446 17,-233-26,522-8,-2619 3,3013-1,-1-1,1-1,0-1,0-1,-71-16,-64-7,36 8,95 13,-2 1,-48-1,63 5,0 0,-1-1,2-2,-1 0,-59-14,4-4,-2 2,-1 3,-1 2,-119-11,130 19,0-2,1-3,1-1,-132-37,74 13,98 29,-1-2,2 0,0-2,2-1,-45-21,-172-109,236 133,1-1,1 0,1-1,0 0,2 0,0-1,-15-26,15 22,-1 0,-2 1,-28-27,36 40,1 0,-2 0,1 0,-1 1,1-1,-2 1,1 0,-1 0,1 1,-1-1,0 1,0 1,-1-1,1 1,-1 0,-14-1,-10 0,-1 2,1 0,-43 4,66-3,1 1,0 0,0 0,0 0,0 1,0-1,1 1,0 1,0-1,0 1,1 0,0 0,0 1,1 0,-8 5,9-6,1 0,0 1,0-1,1 1,-1-1,2 1,-1 0,1 0,0 0,1 0,0 0,0 0,1 0,0 1,1-1,0 0,0 1,3 8,-3-12,1 0,0 0,0-1,0 1,1-1,-1 1,0 0,1-1,0 0,0 1,0-1,0 0,0 1,0-1,0 0,1 0,-1 0,1 0,-1 0,1 0,-1-1,1 1,0 0,0-1,0 1,0-1,-1 0,1 0,6 1,-5-1,0-1,0 1,1 0,-1-1,0 1,0-1,0 0,0 0,-1 0,1 0,0 0,-1 0,1-1,-1 1,0-1,1 1,-1-1,-1 0,1 0,0 0,2-2,5-9,0 1,-2-1,12-24,15-24,-27 50,2 1,0-1,1 1,1 0,0 0,1 1,1 0,1 0,0 1,16-7,-23 12,0 0,0 0,0 1,0-1,1 1,-1 0,1 1,0 0,0-1,0 2,0-1,0 0,0 1,1 0,-1 1,0-1,0 1,0 0,0 0,0 1,-1 0,1 0,-1 0,11 4,10 5,0 1,-2 0,49 30,-52-27,0-2,2 0,0 0,46 15,-30-15,-5-2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20:10:21.443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7255 112,'-21'35,"17"-26,-8 14,0-1,-2 0,-1-1,0 0,-34 34,21-28,11-9,-1-1,-1 0,-27 18,-304 166,279-165,37-20,0 2,-38 27,51-30,-1-1,0-1,-1-2,0 0,0-1,-36 10,-9 1,-170 44,193-58,-1-2,0-2,-57-4,-53 3,-14 12,-273 17,-141-26,318-8,-1598 3,1838-1,0-1,0-1,0-1,1-1,-44-16,-39-7,22 8,58 13,-1 1,-30-1,39 5,-1 0,1-1,0-2,1 0,-38-14,3-4,0 2,-2 3,0 2,-73-11,80 19,-1-2,2-3,-1-1,-79-37,44 13,60 29,0-2,1 0,0-2,0-1,-26-21,-105-109,144 133,0-1,0 0,2-1,-1 0,2 0,0-1,-10-26,10 22,-1 0,-1 1,-17-27,22 40,-1 0,1 0,0 0,-1 1,0-1,0 1,0 0,0 0,0 1,-1-1,1 1,-1 1,0-1,0 1,1 0,-10-1,-6 0,0 2,0 0,-26 4,40-3,1 1,0 0,0 0,0 0,0 1,0-1,0 1,1 1,-1-1,1 1,0 0,0 0,0 1,1 0,-5 5,5-6,1 0,0 1,0-1,0 1,1-1,-1 1,1 0,0 0,1 0,-1 0,1 0,0 0,0 0,1 1,-1-1,1 0,0 1,2 8,-1-12,-1 0,1 0,-1-1,1 1,0-1,0 1,0 0,0-1,0 0,0 1,0-1,0 0,0 1,1-1,-1 0,1 0,-1 0,1 0,-1 0,1 0,0-1,-1 1,1 0,0-1,-1 1,1-1,0 0,0 0,3 1,-3-1,1-1,0 1,-1 0,1-1,-1 1,0-1,1 0,-1 0,1 0,-1 0,0 0,0 0,0-1,0 1,0-1,0 1,0-1,0 0,0 0,-1 0,2-2,4-9,-2 1,1-1,6-24,9-24,-16 50,1 1,0-1,1 1,0 0,1 0,0 1,0 0,1 0,0 1,10-7,-14 12,0 0,0 0,0 1,0-1,0 1,0 0,0 1,1 0,-1-1,1 2,-1-1,1 0,0 1,-1 0,1 1,-1-1,1 1,-1 0,1 0,-1 1,0 0,1 0,-1 0,6 4,7 5,-1 1,0 0,29 30,-31-27,0-2,0 0,2 0,27 15,-19-15,-3-2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22:13:41.936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1780 0,'-10'1,"-1"0,1 1,-1 0,1 1,0 0,0 1,0 0,0 0,1 1,0 0,-17 13,-7 8,-48 48,63-57,-179 205,111-118,-182 246,236-307,-78 84,75-91,-58 80,11 5,-41 61,65-78,-20 28,-9-13,-85 129,148-206,14-23,-1-1,-21 27,19-30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22:14:11.509"/>
    </inkml:context>
    <inkml:brush xml:id="br0">
      <inkml:brushProperty name="width" value="0.2" units="cm"/>
      <inkml:brushProperty name="height" value="0.2" units="cm"/>
      <inkml:brushProperty name="color" value="#5B2D90"/>
      <inkml:brushProperty name="ignorePressure" value="1"/>
    </inkml:brush>
  </inkml:definitions>
  <inkml:trace contextRef="#ctx0" brushRef="#br0">1780 0,'-10'1,"-1"0,1 1,-1 0,1 1,0 0,0 1,0 0,0 0,1 1,0 0,-17 13,-7 8,-48 48,63-57,-179 205,111-118,-182 246,236-307,-78 84,75-91,-58 80,11 5,-41 61,65-78,-20 28,-9-13,-85 129,148-206,14-23,-1-1,-21 27,19-30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05/07/42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40.png"/><Relationship Id="rId21" Type="http://schemas.openxmlformats.org/officeDocument/2006/relationships/customXml" Target="../ink/ink3.xml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17" Type="http://schemas.openxmlformats.org/officeDocument/2006/relationships/customXml" Target="../ink/ink1.xml"/><Relationship Id="rId2" Type="http://schemas.openxmlformats.org/officeDocument/2006/relationships/image" Target="../media/image8.jp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customXml" Target="../ink/ink2.xml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.jp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.jp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.jp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1.png"/><Relationship Id="rId7" Type="http://schemas.openxmlformats.org/officeDocument/2006/relationships/image" Target="../media/image5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5.png"/><Relationship Id="rId5" Type="http://schemas.openxmlformats.org/officeDocument/2006/relationships/image" Target="../media/image63.png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6.png"/><Relationship Id="rId7" Type="http://schemas.openxmlformats.org/officeDocument/2006/relationships/image" Target="../media/image5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3.png"/><Relationship Id="rId4" Type="http://schemas.openxmlformats.org/officeDocument/2006/relationships/image" Target="../media/image67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8.pn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5.pn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1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9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2.pn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2.pn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1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93.png"/><Relationship Id="rId5" Type="http://schemas.openxmlformats.org/officeDocument/2006/relationships/image" Target="../media/image71.pn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.png"/><Relationship Id="rId7" Type="http://schemas.openxmlformats.org/officeDocument/2006/relationships/image" Target="../media/image10.png"/><Relationship Id="rId12" Type="http://schemas.openxmlformats.org/officeDocument/2006/relationships/customXml" Target="../ink/ink5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97.png"/><Relationship Id="rId5" Type="http://schemas.openxmlformats.org/officeDocument/2006/relationships/image" Target="../media/image71.png"/><Relationship Id="rId10" Type="http://schemas.openxmlformats.org/officeDocument/2006/relationships/customXml" Target="../ink/ink4.xml"/><Relationship Id="rId4" Type="http://schemas.openxmlformats.org/officeDocument/2006/relationships/image" Target="../media/image94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1.png"/><Relationship Id="rId4" Type="http://schemas.openxmlformats.org/officeDocument/2006/relationships/image" Target="../media/image99.pn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2.pn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6.pn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4350" y="842005"/>
            <a:ext cx="3202879" cy="5643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1" r="17877" b="-1999"/>
          <a:stretch/>
        </p:blipFill>
        <p:spPr>
          <a:xfrm>
            <a:off x="4661558" y="132695"/>
            <a:ext cx="3489650" cy="57102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57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2097"/>
          <a:stretch/>
        </p:blipFill>
        <p:spPr>
          <a:xfrm>
            <a:off x="6792685" y="1518490"/>
            <a:ext cx="4385882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912" y="2350071"/>
            <a:ext cx="2865175" cy="45116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6B797-9628-49FE-AC7B-98E4F4FA6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288" y="3053695"/>
            <a:ext cx="7621978" cy="60374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2A4F8A6-CDF4-4D0D-A680-28D0679B8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392" y="3909905"/>
            <a:ext cx="4791692" cy="60374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2B55D4-D5CE-47C5-B0A1-62DCD0B7D1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7633" y="4736276"/>
            <a:ext cx="7284213" cy="60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4350" y="842005"/>
            <a:ext cx="3202879" cy="5643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1" r="17877" b="-1999"/>
          <a:stretch/>
        </p:blipFill>
        <p:spPr>
          <a:xfrm>
            <a:off x="4661558" y="132695"/>
            <a:ext cx="3489650" cy="57102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57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2097"/>
          <a:stretch/>
        </p:blipFill>
        <p:spPr>
          <a:xfrm>
            <a:off x="6792685" y="1518490"/>
            <a:ext cx="4385882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5744" y="2289866"/>
            <a:ext cx="8611485" cy="6032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6B797-9628-49FE-AC7B-98E4F4FA6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37" y="3072696"/>
            <a:ext cx="3023160" cy="6608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2A4F8A6-CDF4-4D0D-A680-28D0679B8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331" y="3923523"/>
            <a:ext cx="5094029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4350" y="842005"/>
            <a:ext cx="3202879" cy="5643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1" r="17877" b="-1999"/>
          <a:stretch/>
        </p:blipFill>
        <p:spPr>
          <a:xfrm>
            <a:off x="4661558" y="132695"/>
            <a:ext cx="3489650" cy="57102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57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7003" y="1518490"/>
            <a:ext cx="4197246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623" y="2289866"/>
            <a:ext cx="7601820" cy="88254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D2F1771-1435-4318-A98F-0A75F08A8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000" y="3428999"/>
            <a:ext cx="8764293" cy="81642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85717ED-222B-48DD-91A8-15BD6734C8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000" y="4502019"/>
            <a:ext cx="7672299" cy="6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9336"/>
            <a:ext cx="2697603" cy="79127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b="18845"/>
          <a:stretch/>
        </p:blipFill>
        <p:spPr>
          <a:xfrm>
            <a:off x="6848669" y="1500300"/>
            <a:ext cx="4329898" cy="5922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7351" y="2532456"/>
            <a:ext cx="2372724" cy="5922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894D2FC-C6DB-4427-9CBA-C2C5BC60A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D012A1F-04EA-404D-A621-2961CBB8B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773C068-C3E6-4B14-B92D-4E3539F76A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1" r="17877" b="-1999"/>
          <a:stretch/>
        </p:blipFill>
        <p:spPr>
          <a:xfrm>
            <a:off x="4661558" y="132695"/>
            <a:ext cx="3489650" cy="571023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B178018-AEB5-43F4-824A-FC5D3D64B148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58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C0A3D09-9431-49B3-99FB-C5227B0B77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345" y="2532456"/>
            <a:ext cx="1426820" cy="59220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3C03BBA-7D1B-41E6-972E-63D91208C5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785" y="2532456"/>
            <a:ext cx="1399114" cy="59220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6843A5F-561D-4E56-B22C-C0E041D762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9689" y="3657922"/>
            <a:ext cx="2372723" cy="59220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39EDF5E-097E-46B1-8A67-7964ADC972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549" y="3657922"/>
            <a:ext cx="1425088" cy="59220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C1CA03E-8715-40DB-BE08-8DDB6A27A6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988" y="3657922"/>
            <a:ext cx="1397383" cy="59220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9A9FFC3-0CF9-434E-B287-CAF662C7B7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1707" y="4783388"/>
            <a:ext cx="2372723" cy="59219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A5C955C-40BB-4877-AFF4-1600A0D9A2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8567" y="4783748"/>
            <a:ext cx="1425088" cy="59148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705012AE-C6F6-44FA-BE7B-B2BB5AE4DA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006" y="4783754"/>
            <a:ext cx="1397383" cy="5914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632BEE3D-D61D-495D-A993-22921EB299C2}"/>
                  </a:ext>
                </a:extLst>
              </p14:cNvPr>
              <p14:cNvContentPartPr/>
              <p14:nvPr/>
            </p14:nvContentPartPr>
            <p14:xfrm>
              <a:off x="5643338" y="2992070"/>
              <a:ext cx="2595600" cy="3585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632BEE3D-D61D-495D-A993-22921EB299C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07698" y="2956070"/>
                <a:ext cx="266724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45609A41-120C-4643-99CD-DF779775BB53}"/>
                  </a:ext>
                </a:extLst>
              </p14:cNvPr>
              <p14:cNvContentPartPr/>
              <p14:nvPr/>
            </p14:nvContentPartPr>
            <p14:xfrm>
              <a:off x="2930236" y="4158195"/>
              <a:ext cx="4280701" cy="358560"/>
            </p14:xfrm>
          </p:contentPart>
        </mc:Choice>
        <mc:Fallback xmlns=""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45609A41-120C-4643-99CD-DF779775BB5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94593" y="4122195"/>
                <a:ext cx="4352346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4825C614-56FF-45CF-BD47-0F76467815AE}"/>
                  </a:ext>
                </a:extLst>
              </p14:cNvPr>
              <p14:cNvContentPartPr/>
              <p14:nvPr/>
            </p14:nvContentPartPr>
            <p14:xfrm>
              <a:off x="3325091" y="5296074"/>
              <a:ext cx="2611664" cy="358560"/>
            </p14:xfrm>
          </p:contentPart>
        </mc:Choice>
        <mc:Fallback xmlns=""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4825C614-56FF-45CF-BD47-0F76467815A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289088" y="5260074"/>
                <a:ext cx="2683310" cy="43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65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9336"/>
            <a:ext cx="2697603" cy="79127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t="22353" r="-1" b="7479"/>
          <a:stretch/>
        </p:blipFill>
        <p:spPr>
          <a:xfrm>
            <a:off x="6857999" y="1541329"/>
            <a:ext cx="4320567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785" y="2101166"/>
            <a:ext cx="8815980" cy="3468361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A8BB48A-63AE-4520-A8F0-4343185314C9}"/>
              </a:ext>
            </a:extLst>
          </p:cNvPr>
          <p:cNvSpPr txBox="1"/>
          <p:nvPr/>
        </p:nvSpPr>
        <p:spPr>
          <a:xfrm>
            <a:off x="6988876" y="3512180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فِعْل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13C004-58F2-4E3A-9F3C-4B2F0AE3008B}"/>
              </a:ext>
            </a:extLst>
          </p:cNvPr>
          <p:cNvSpPr txBox="1"/>
          <p:nvPr/>
        </p:nvSpPr>
        <p:spPr>
          <a:xfrm>
            <a:off x="571497" y="3512180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يُعَاقِب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264A696-0227-49AB-B252-F94BA01432B0}"/>
              </a:ext>
            </a:extLst>
          </p:cNvPr>
          <p:cNvSpPr txBox="1"/>
          <p:nvPr/>
        </p:nvSpPr>
        <p:spPr>
          <a:xfrm>
            <a:off x="1324944" y="4840905"/>
            <a:ext cx="43295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يَنْتَقِمُ اللهُ مِنَ الظَّالِمِين.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CEBA8E3-6C92-4281-B7D4-03BD272C6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868531E-AB90-4239-8266-F88AC212B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03D4CA1-15B1-446C-BF88-2DA13E1EE2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1" r="17877" b="-1999"/>
          <a:stretch/>
        </p:blipFill>
        <p:spPr>
          <a:xfrm>
            <a:off x="4661558" y="132695"/>
            <a:ext cx="3489650" cy="571023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67CFE184-49D1-4D81-9D87-4E1A7A3B8B2A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58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B69BE23-9E27-414C-9ECB-BE36036384F9}"/>
              </a:ext>
            </a:extLst>
          </p:cNvPr>
          <p:cNvSpPr txBox="1"/>
          <p:nvPr/>
        </p:nvSpPr>
        <p:spPr>
          <a:xfrm>
            <a:off x="3942022" y="2122796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يَعْفُو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626" y="913034"/>
            <a:ext cx="2697603" cy="55987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r="20952"/>
          <a:stretch/>
        </p:blipFill>
        <p:spPr>
          <a:xfrm>
            <a:off x="4958474" y="132694"/>
            <a:ext cx="3299117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59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53E701-0FC4-4CB2-9E02-5A1143A1DED9}"/>
              </a:ext>
            </a:extLst>
          </p:cNvPr>
          <p:cNvSpPr txBox="1"/>
          <p:nvPr/>
        </p:nvSpPr>
        <p:spPr>
          <a:xfrm>
            <a:off x="8129361" y="1747174"/>
            <a:ext cx="437227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002060"/>
                </a:solidFill>
              </a:rPr>
              <a:t>قاعدة </a:t>
            </a:r>
          </a:p>
          <a:p>
            <a:pPr algn="ctr"/>
            <a:r>
              <a:rPr lang="ar-SA" sz="4800" b="1" dirty="0">
                <a:solidFill>
                  <a:srgbClr val="002060"/>
                </a:solidFill>
              </a:rPr>
              <a:t>الاستثناء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7E66368-6F3F-4D75-913A-BCAF65E3D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BEA2E0F-D32A-455C-9115-DE69B88AB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2" name="الاستثناء">
            <a:hlinkClick r:id="" action="ppaction://media"/>
            <a:extLst>
              <a:ext uri="{FF2B5EF4-FFF2-40B4-BE49-F238E27FC236}">
                <a16:creationId xmlns:a16="http://schemas.microsoft.com/office/drawing/2014/main" id="{BB06E299-0148-49CC-A8AD-186BD25A36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525" y="838389"/>
            <a:ext cx="7904066" cy="44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53E701-0FC4-4CB2-9E02-5A1143A1DED9}"/>
              </a:ext>
            </a:extLst>
          </p:cNvPr>
          <p:cNvSpPr txBox="1"/>
          <p:nvPr/>
        </p:nvSpPr>
        <p:spPr>
          <a:xfrm>
            <a:off x="8873412" y="2362110"/>
            <a:ext cx="235480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002060"/>
                </a:solidFill>
              </a:rPr>
              <a:t>قاعدة </a:t>
            </a:r>
          </a:p>
          <a:p>
            <a:pPr algn="ctr"/>
            <a:r>
              <a:rPr lang="ar-SA" sz="3600" b="1" dirty="0">
                <a:solidFill>
                  <a:srgbClr val="002060"/>
                </a:solidFill>
              </a:rPr>
              <a:t>الاستثناء</a:t>
            </a:r>
            <a:endParaRPr lang="ar-SA" sz="2000" b="1" dirty="0">
              <a:solidFill>
                <a:srgbClr val="C00000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99669CF-26A8-472B-A987-4F95C4A32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626" y="913034"/>
            <a:ext cx="2697603" cy="55987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5E9A93C-DDF0-47CA-8258-F8DCE27A7E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r="20952"/>
          <a:stretch/>
        </p:blipFill>
        <p:spPr>
          <a:xfrm>
            <a:off x="4958474" y="132694"/>
            <a:ext cx="3299117" cy="559837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6B3D011-E26B-4138-9E19-81413F4CD066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59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0E174F76-5719-4806-8C7A-5ECFC407E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2C30E35-9A1F-4944-9782-FF1887F562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3" name="أسلوب الاستثناء  وأدواته">
            <a:hlinkClick r:id="" action="ppaction://media"/>
            <a:extLst>
              <a:ext uri="{FF2B5EF4-FFF2-40B4-BE49-F238E27FC236}">
                <a16:creationId xmlns:a16="http://schemas.microsoft.com/office/drawing/2014/main" id="{41679F3A-BF29-4F18-BDBA-BDD629E3FA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464" y="1124338"/>
            <a:ext cx="7821127" cy="43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5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53E701-0FC4-4CB2-9E02-5A1143A1DED9}"/>
              </a:ext>
            </a:extLst>
          </p:cNvPr>
          <p:cNvSpPr txBox="1"/>
          <p:nvPr/>
        </p:nvSpPr>
        <p:spPr>
          <a:xfrm>
            <a:off x="8189745" y="2362110"/>
            <a:ext cx="30384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الألف اللينة و المقصورة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12595E8-2AFB-46BD-BFF7-1CEC91CAC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626" y="913034"/>
            <a:ext cx="2697603" cy="55987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C09F1BC-41A8-4D5E-872D-19CE5A3C08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r="20952"/>
          <a:stretch/>
        </p:blipFill>
        <p:spPr>
          <a:xfrm>
            <a:off x="4958474" y="132694"/>
            <a:ext cx="3299117" cy="559837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D1131CF-4E5B-49BF-984B-92126BC25C58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59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76095A49-B2FB-4BFE-B891-D020CB37CC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0DC49C6-507A-4800-8AC5-CE1A535F4D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3" name="رسم الألف اللينة في نهاية الكلمات  الصف الرابع  الإملاء">
            <a:hlinkClick r:id="" action="ppaction://media"/>
            <a:extLst>
              <a:ext uri="{FF2B5EF4-FFF2-40B4-BE49-F238E27FC236}">
                <a16:creationId xmlns:a16="http://schemas.microsoft.com/office/drawing/2014/main" id="{9F9C78EA-5862-436C-9346-226B87B32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420" y="1192973"/>
            <a:ext cx="7489371" cy="42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7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188" y="1557305"/>
            <a:ext cx="4896509" cy="71003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984" y="2509720"/>
            <a:ext cx="3783070" cy="57582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6147346"/>
            <a:ext cx="3215402" cy="2356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8965A96-D683-49A4-90EE-E644B824B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626" y="913034"/>
            <a:ext cx="2697603" cy="55987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D921805-4F4C-499C-8973-32544ABD96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r="20952"/>
          <a:stretch/>
        </p:blipFill>
        <p:spPr>
          <a:xfrm>
            <a:off x="4958474" y="132694"/>
            <a:ext cx="3299117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86ACCDEE-F011-4B94-94CB-FDE8A6630C67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59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8504F9F-29DE-4CAC-9DA7-FF4605A20F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BEFAE4B-DE8C-4F59-AD50-95D66CACED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7E146F4-6B2E-4CA3-AAE7-5DA2BD7BCF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933" y="3189950"/>
            <a:ext cx="4896509" cy="70809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ADE1590F-3819-4C2B-AA8F-E67541BDAA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2751" y="4151680"/>
            <a:ext cx="3460194" cy="12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188" y="1558275"/>
            <a:ext cx="4896509" cy="7080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343" y="2509719"/>
            <a:ext cx="9109293" cy="269676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6147346"/>
            <a:ext cx="3215402" cy="2356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8965A96-D683-49A4-90EE-E644B824B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9626" y="913034"/>
            <a:ext cx="2697603" cy="55987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D921805-4F4C-499C-8973-32544ABD96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r="20952"/>
          <a:stretch/>
        </p:blipFill>
        <p:spPr>
          <a:xfrm>
            <a:off x="4958474" y="132694"/>
            <a:ext cx="3299117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86ACCDEE-F011-4B94-94CB-FDE8A6630C67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59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8504F9F-29DE-4CAC-9DA7-FF4605A20F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BEFAE4B-DE8C-4F59-AD50-95D66CACED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2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714" y="1608182"/>
            <a:ext cx="6105679" cy="70074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7959" y="2429693"/>
            <a:ext cx="3637421" cy="76511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7DDEDC1-9E11-4DC1-9F5B-D4EF58C24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4166" y="948754"/>
            <a:ext cx="3314654" cy="60016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714D501-2DC8-408A-B49B-6742FC3E57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26884"/>
          <a:stretch/>
        </p:blipFill>
        <p:spPr>
          <a:xfrm>
            <a:off x="4618648" y="132695"/>
            <a:ext cx="3209730" cy="559837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0BA5E9E-6EE2-4FA4-ACD9-6734C454D367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60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23B1374-BC21-463B-AA0E-32CF560E2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8A906FF-4B7F-48C0-B9EC-8BA6CE134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D95259F-8C20-45CA-829B-692B6264FA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821" y="3480813"/>
            <a:ext cx="3858289" cy="76511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BB91AF9-26A6-40CA-B3B3-8CAD7DADA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3840" y="4484705"/>
            <a:ext cx="3830600" cy="76511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C9A9B03-3EEC-4813-B4C4-B5349CDCEF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259" y="5438625"/>
            <a:ext cx="3646872" cy="765113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7BC103F-3DA7-45A0-BA08-FFFDE05E6B29}"/>
              </a:ext>
            </a:extLst>
          </p:cNvPr>
          <p:cNvSpPr txBox="1"/>
          <p:nvPr/>
        </p:nvSpPr>
        <p:spPr>
          <a:xfrm>
            <a:off x="5323707" y="3555461"/>
            <a:ext cx="17996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آذى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4714BC7-D5FB-44DB-A09A-829F2C204186}"/>
              </a:ext>
            </a:extLst>
          </p:cNvPr>
          <p:cNvSpPr txBox="1"/>
          <p:nvPr/>
        </p:nvSpPr>
        <p:spPr>
          <a:xfrm>
            <a:off x="3599615" y="4574873"/>
            <a:ext cx="17996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عَفا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1A223BB-3A1F-41A3-B72C-6B266D5FE019}"/>
              </a:ext>
            </a:extLst>
          </p:cNvPr>
          <p:cNvSpPr txBox="1"/>
          <p:nvPr/>
        </p:nvSpPr>
        <p:spPr>
          <a:xfrm>
            <a:off x="3245053" y="5553733"/>
            <a:ext cx="17996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يَقْتَدِي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18368" r="1290" b="14353"/>
          <a:stretch/>
        </p:blipFill>
        <p:spPr>
          <a:xfrm>
            <a:off x="4872343" y="1628259"/>
            <a:ext cx="6336477" cy="60016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0341" y="2415604"/>
            <a:ext cx="5224468" cy="326496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7DDEDC1-9E11-4DC1-9F5B-D4EF58C24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4166" y="948754"/>
            <a:ext cx="3314654" cy="60016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714D501-2DC8-408A-B49B-6742FC3E57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26884"/>
          <a:stretch/>
        </p:blipFill>
        <p:spPr>
          <a:xfrm>
            <a:off x="4618648" y="132695"/>
            <a:ext cx="3209730" cy="559837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0BA5E9E-6EE2-4FA4-ACD9-6734C454D367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60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23B1374-BC21-463B-AA0E-32CF560E2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8A906FF-4B7F-48C0-B9EC-8BA6CE134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7BC103F-3DA7-45A0-BA08-FFFDE05E6B29}"/>
              </a:ext>
            </a:extLst>
          </p:cNvPr>
          <p:cNvSpPr txBox="1"/>
          <p:nvPr/>
        </p:nvSpPr>
        <p:spPr>
          <a:xfrm>
            <a:off x="5991706" y="2405902"/>
            <a:ext cx="87838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 dirty="0">
                <a:solidFill>
                  <a:srgbClr val="C00000"/>
                </a:solidFill>
              </a:rPr>
              <a:t>ـي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0EDC526-81FE-494A-BB15-0A898BB9C3F4}"/>
              </a:ext>
            </a:extLst>
          </p:cNvPr>
          <p:cNvSpPr txBox="1"/>
          <p:nvPr/>
        </p:nvSpPr>
        <p:spPr>
          <a:xfrm>
            <a:off x="4122863" y="2441005"/>
            <a:ext cx="87838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 dirty="0">
                <a:solidFill>
                  <a:srgbClr val="C00000"/>
                </a:solidFill>
              </a:rPr>
              <a:t>ــى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4053C3F-90B1-449B-9DA7-10E5793172CF}"/>
              </a:ext>
            </a:extLst>
          </p:cNvPr>
          <p:cNvSpPr txBox="1"/>
          <p:nvPr/>
        </p:nvSpPr>
        <p:spPr>
          <a:xfrm>
            <a:off x="2105742" y="2441005"/>
            <a:ext cx="87838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 dirty="0">
                <a:solidFill>
                  <a:srgbClr val="C00000"/>
                </a:solidFill>
              </a:rPr>
              <a:t>ــي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E975AF0-7C01-47C5-BAF4-5B61D72D22B7}"/>
              </a:ext>
            </a:extLst>
          </p:cNvPr>
          <p:cNvSpPr txBox="1"/>
          <p:nvPr/>
        </p:nvSpPr>
        <p:spPr>
          <a:xfrm>
            <a:off x="6178209" y="5116472"/>
            <a:ext cx="87838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 dirty="0">
                <a:solidFill>
                  <a:srgbClr val="C00000"/>
                </a:solidFill>
              </a:rPr>
              <a:t>ــى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B22A377-0CD1-485B-8B7F-B7599D1041A7}"/>
              </a:ext>
            </a:extLst>
          </p:cNvPr>
          <p:cNvSpPr txBox="1"/>
          <p:nvPr/>
        </p:nvSpPr>
        <p:spPr>
          <a:xfrm>
            <a:off x="4131330" y="5124939"/>
            <a:ext cx="87838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 dirty="0">
                <a:solidFill>
                  <a:srgbClr val="C00000"/>
                </a:solidFill>
              </a:rPr>
              <a:t>ــي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DE9BF70-2852-4250-9243-147AD6F90806}"/>
              </a:ext>
            </a:extLst>
          </p:cNvPr>
          <p:cNvSpPr txBox="1"/>
          <p:nvPr/>
        </p:nvSpPr>
        <p:spPr>
          <a:xfrm>
            <a:off x="2063407" y="5124939"/>
            <a:ext cx="87838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 dirty="0">
                <a:solidFill>
                  <a:srgbClr val="C00000"/>
                </a:solidFill>
              </a:rPr>
              <a:t>ــى</a:t>
            </a:r>
          </a:p>
        </p:txBody>
      </p:sp>
    </p:spTree>
    <p:extLst>
      <p:ext uri="{BB962C8B-B14F-4D97-AF65-F5344CB8AC3E}">
        <p14:creationId xmlns:p14="http://schemas.microsoft.com/office/powerpoint/2010/main" val="239128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  <p:bldP spid="21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2" t="16763" r="1" b="14994"/>
          <a:stretch/>
        </p:blipFill>
        <p:spPr>
          <a:xfrm>
            <a:off x="7365819" y="913034"/>
            <a:ext cx="3985599" cy="55983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8275" y="1525776"/>
            <a:ext cx="7415196" cy="390540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714D501-2DC8-408A-B49B-6742FC3E57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26884"/>
          <a:stretch/>
        </p:blipFill>
        <p:spPr>
          <a:xfrm>
            <a:off x="4618648" y="132695"/>
            <a:ext cx="3209730" cy="559837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0BA5E9E-6EE2-4FA4-ACD9-6734C454D367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61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23B1374-BC21-463B-AA0E-32CF560E2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8A906FF-4B7F-48C0-B9EC-8BA6CE134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7BC103F-3DA7-45A0-BA08-FFFDE05E6B29}"/>
              </a:ext>
            </a:extLst>
          </p:cNvPr>
          <p:cNvSpPr txBox="1"/>
          <p:nvPr/>
        </p:nvSpPr>
        <p:spPr>
          <a:xfrm>
            <a:off x="4045932" y="1567702"/>
            <a:ext cx="18405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الرَّسُول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7CB34AB-32BA-4DFA-8B8D-A50FC3CEC1CF}"/>
              </a:ext>
            </a:extLst>
          </p:cNvPr>
          <p:cNvSpPr txBox="1"/>
          <p:nvPr/>
        </p:nvSpPr>
        <p:spPr>
          <a:xfrm>
            <a:off x="1540857" y="1567702"/>
            <a:ext cx="18405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التَّسَامُحِ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8C789AD-DD4A-4CE2-9F9D-8231C5428333}"/>
              </a:ext>
            </a:extLst>
          </p:cNvPr>
          <p:cNvSpPr txBox="1"/>
          <p:nvPr/>
        </p:nvSpPr>
        <p:spPr>
          <a:xfrm>
            <a:off x="4045932" y="2307817"/>
            <a:ext cx="18405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الْعَفُو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A847C58-F94B-4D85-93E0-0CC39416A497}"/>
              </a:ext>
            </a:extLst>
          </p:cNvPr>
          <p:cNvSpPr txBox="1"/>
          <p:nvPr/>
        </p:nvSpPr>
        <p:spPr>
          <a:xfrm>
            <a:off x="1540856" y="2307817"/>
            <a:ext cx="18405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الْمَنْزِلَ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BC0B9CC-7CE4-47F5-8E88-87AE832CCC49}"/>
              </a:ext>
            </a:extLst>
          </p:cNvPr>
          <p:cNvSpPr txBox="1"/>
          <p:nvPr/>
        </p:nvSpPr>
        <p:spPr>
          <a:xfrm>
            <a:off x="4045931" y="3105834"/>
            <a:ext cx="18405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صَلَّـى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B1C27B0-122A-4B0A-AE95-3AEBF6F317AB}"/>
              </a:ext>
            </a:extLst>
          </p:cNvPr>
          <p:cNvSpPr txBox="1"/>
          <p:nvPr/>
        </p:nvSpPr>
        <p:spPr>
          <a:xfrm>
            <a:off x="1540855" y="3089858"/>
            <a:ext cx="18405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لَكِنَّ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B329825-71DF-40CB-A84A-3A9D0672D354}"/>
              </a:ext>
            </a:extLst>
          </p:cNvPr>
          <p:cNvSpPr txBox="1"/>
          <p:nvPr/>
        </p:nvSpPr>
        <p:spPr>
          <a:xfrm>
            <a:off x="4045930" y="3867388"/>
            <a:ext cx="18405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فَوَّازٌ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76F1CFD-D615-44E3-B13E-9C9C1252641E}"/>
              </a:ext>
            </a:extLst>
          </p:cNvPr>
          <p:cNvSpPr txBox="1"/>
          <p:nvPr/>
        </p:nvSpPr>
        <p:spPr>
          <a:xfrm>
            <a:off x="1540855" y="3867387"/>
            <a:ext cx="18405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عَادِلٌ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05F507C1-3C2E-4B83-B2F7-AF81D3A75A78}"/>
              </a:ext>
            </a:extLst>
          </p:cNvPr>
          <p:cNvSpPr txBox="1"/>
          <p:nvPr/>
        </p:nvSpPr>
        <p:spPr>
          <a:xfrm>
            <a:off x="2874355" y="4665405"/>
            <a:ext cx="18405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الْأَوْلادُ</a:t>
            </a:r>
          </a:p>
        </p:txBody>
      </p:sp>
    </p:spTree>
    <p:extLst>
      <p:ext uri="{BB962C8B-B14F-4D97-AF65-F5344CB8AC3E}">
        <p14:creationId xmlns:p14="http://schemas.microsoft.com/office/powerpoint/2010/main" val="4761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  <p:bldP spid="23" grpId="0"/>
      <p:bldP spid="24" grpId="0"/>
      <p:bldP spid="26" grpId="0"/>
      <p:bldP spid="27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9375" y="931024"/>
            <a:ext cx="4922043" cy="6469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200" y="2323780"/>
            <a:ext cx="5605442" cy="68912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714D501-2DC8-408A-B49B-6742FC3E57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26884"/>
          <a:stretch/>
        </p:blipFill>
        <p:spPr>
          <a:xfrm>
            <a:off x="4618648" y="132695"/>
            <a:ext cx="3209730" cy="559837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0BA5E9E-6EE2-4FA4-ACD9-6734C454D367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61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23B1374-BC21-463B-AA0E-32CF560E2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8A906FF-4B7F-48C0-B9EC-8BA6CE134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7BC103F-3DA7-45A0-BA08-FFFDE05E6B29}"/>
              </a:ext>
            </a:extLst>
          </p:cNvPr>
          <p:cNvSpPr txBox="1"/>
          <p:nvPr/>
        </p:nvSpPr>
        <p:spPr>
          <a:xfrm>
            <a:off x="7465407" y="2270021"/>
            <a:ext cx="184051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يَعْفُو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507143E-6A2C-45D8-9E30-CD824DC53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488" y="3644092"/>
            <a:ext cx="8788984" cy="689129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CE82599-B114-40B5-B0AB-1FB64BDA724E}"/>
              </a:ext>
            </a:extLst>
          </p:cNvPr>
          <p:cNvSpPr txBox="1"/>
          <p:nvPr/>
        </p:nvSpPr>
        <p:spPr>
          <a:xfrm>
            <a:off x="4124049" y="3625335"/>
            <a:ext cx="184051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err="1">
                <a:solidFill>
                  <a:srgbClr val="FF0000"/>
                </a:solidFill>
              </a:rPr>
              <a:t>قُدْوَتُنَا</a:t>
            </a:r>
            <a:endParaRPr lang="ar-S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8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710" y="889466"/>
            <a:ext cx="1665239" cy="59948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5458" y="1669997"/>
            <a:ext cx="5844877" cy="53043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3FFD46-726D-4160-8D0C-185CC8607F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2"/>
          <a:stretch/>
        </p:blipFill>
        <p:spPr>
          <a:xfrm>
            <a:off x="968673" y="2466418"/>
            <a:ext cx="8514843" cy="249491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D8E6EB8-EBA7-4AD8-9B24-746049F67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26884"/>
          <a:stretch/>
        </p:blipFill>
        <p:spPr>
          <a:xfrm>
            <a:off x="4618648" y="132695"/>
            <a:ext cx="3209730" cy="559837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DD8501C1-7EDE-4F14-89BD-31714B1D64F8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62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FF8F683-5D3E-4179-941E-80D29D2F52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44F9160-1471-470A-8FF7-5DD498C04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710" y="889466"/>
            <a:ext cx="1665239" cy="59948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458" y="1669997"/>
            <a:ext cx="7633877" cy="45552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3FFD46-726D-4160-8D0C-185CC8607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909" y="2520177"/>
            <a:ext cx="9610026" cy="140072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D8E6EB8-EBA7-4AD8-9B24-746049F67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26884"/>
          <a:stretch/>
        </p:blipFill>
        <p:spPr>
          <a:xfrm>
            <a:off x="4618648" y="132695"/>
            <a:ext cx="3209730" cy="559837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DD8501C1-7EDE-4F14-89BD-31714B1D64F8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62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FF8F683-5D3E-4179-941E-80D29D2F52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44F9160-1471-470A-8FF7-5DD498C04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710" y="889466"/>
            <a:ext cx="1665239" cy="59948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628" y="1739646"/>
            <a:ext cx="8601346" cy="55983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D8E6EB8-EBA7-4AD8-9B24-746049F67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26884"/>
          <a:stretch/>
        </p:blipFill>
        <p:spPr>
          <a:xfrm>
            <a:off x="4618648" y="132695"/>
            <a:ext cx="3209730" cy="559837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DD8501C1-7EDE-4F14-89BD-31714B1D64F8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62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FF8F683-5D3E-4179-941E-80D29D2F5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44F9160-1471-470A-8FF7-5DD498C04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3450" y="1004795"/>
            <a:ext cx="2094499" cy="46390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5410200" y="1644396"/>
            <a:ext cx="5746182" cy="5598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D8E6EB8-EBA7-4AD8-9B24-746049F67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26884"/>
          <a:stretch/>
        </p:blipFill>
        <p:spPr>
          <a:xfrm>
            <a:off x="4618648" y="132695"/>
            <a:ext cx="3209730" cy="559837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DD8501C1-7EDE-4F14-89BD-31714B1D64F8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63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FF8F683-5D3E-4179-941E-80D29D2F5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44F9160-1471-470A-8FF7-5DD498C04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D167332-53FE-46D7-BABF-F356B131F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03" y="2928465"/>
            <a:ext cx="9508946" cy="165304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F9A60EC-03F0-419E-9C11-FDCF2593FC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3332" y="3000374"/>
            <a:ext cx="1334968" cy="60007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9005029-F833-48D4-BA3F-90FFA1C01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8149" y="3857625"/>
            <a:ext cx="1506559" cy="50723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39A303F-8BF3-4BBD-A75C-7635374247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76" y="764441"/>
            <a:ext cx="3646876" cy="1622760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B2C152-7FA2-487F-B8E8-26171945E081}"/>
              </a:ext>
            </a:extLst>
          </p:cNvPr>
          <p:cNvSpPr txBox="1"/>
          <p:nvPr/>
        </p:nvSpPr>
        <p:spPr>
          <a:xfrm>
            <a:off x="3616718" y="2892562"/>
            <a:ext cx="7064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إلَّا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66D93BA-A4E2-4228-B891-51B23E8E6412}"/>
              </a:ext>
            </a:extLst>
          </p:cNvPr>
          <p:cNvSpPr txBox="1"/>
          <p:nvPr/>
        </p:nvSpPr>
        <p:spPr>
          <a:xfrm>
            <a:off x="5318211" y="3774037"/>
            <a:ext cx="7064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إلَّا</a:t>
            </a:r>
          </a:p>
        </p:txBody>
      </p:sp>
    </p:spTree>
    <p:extLst>
      <p:ext uri="{BB962C8B-B14F-4D97-AF65-F5344CB8AC3E}">
        <p14:creationId xmlns:p14="http://schemas.microsoft.com/office/powerpoint/2010/main" val="138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3450" y="1004795"/>
            <a:ext cx="2094499" cy="46390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2149" y="1644396"/>
            <a:ext cx="4842283" cy="5598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D8E6EB8-EBA7-4AD8-9B24-746049F67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26884"/>
          <a:stretch/>
        </p:blipFill>
        <p:spPr>
          <a:xfrm>
            <a:off x="4618648" y="132695"/>
            <a:ext cx="3209730" cy="559837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DD8501C1-7EDE-4F14-89BD-31714B1D64F8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63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FF8F683-5D3E-4179-941E-80D29D2F5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44F9160-1471-470A-8FF7-5DD498C04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D167332-53FE-46D7-BABF-F356B131F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9493" y="3701904"/>
            <a:ext cx="7242066" cy="165304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39A303F-8BF3-4BBD-A75C-7635374247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711" y="2460245"/>
            <a:ext cx="3646876" cy="695852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D9776F5-D0E0-41C4-91DC-0FAC97DF4501}"/>
              </a:ext>
            </a:extLst>
          </p:cNvPr>
          <p:cNvSpPr txBox="1"/>
          <p:nvPr/>
        </p:nvSpPr>
        <p:spPr>
          <a:xfrm>
            <a:off x="2784102" y="3587604"/>
            <a:ext cx="25092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7030A0"/>
                </a:solidFill>
              </a:rPr>
              <a:t>الْكَاذِبَ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C8EA4EB-3740-4917-9BAC-451EC94E3232}"/>
              </a:ext>
            </a:extLst>
          </p:cNvPr>
          <p:cNvSpPr txBox="1"/>
          <p:nvPr/>
        </p:nvSpPr>
        <p:spPr>
          <a:xfrm>
            <a:off x="2139700" y="4638253"/>
            <a:ext cx="25092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7030A0"/>
                </a:solidFill>
              </a:rPr>
              <a:t>الشُّجَاعَ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04131793-993D-4BAA-98DA-028005C4DAC5}"/>
                  </a:ext>
                </a:extLst>
              </p14:cNvPr>
              <p14:cNvContentPartPr/>
              <p14:nvPr/>
            </p14:nvContentPartPr>
            <p14:xfrm>
              <a:off x="6216990" y="2352255"/>
              <a:ext cx="640800" cy="79668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04131793-993D-4BAA-98DA-028005C4DAC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81350" y="2316255"/>
                <a:ext cx="71244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95D45B7B-11E9-472D-81BB-DB1595666939}"/>
                  </a:ext>
                </a:extLst>
              </p14:cNvPr>
              <p14:cNvContentPartPr/>
              <p14:nvPr/>
            </p14:nvContentPartPr>
            <p14:xfrm>
              <a:off x="4830126" y="2440429"/>
              <a:ext cx="640800" cy="796680"/>
            </p14:xfrm>
          </p:contentPart>
        </mc:Choice>
        <mc:Fallback xmlns=""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95D45B7B-11E9-472D-81BB-DB159566693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94486" y="2404429"/>
                <a:ext cx="712440" cy="86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82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5224" y="908865"/>
            <a:ext cx="2519261" cy="55983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707" y="1576692"/>
            <a:ext cx="5398704" cy="62754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D8E6EB8-EBA7-4AD8-9B24-746049F67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26884"/>
          <a:stretch/>
        </p:blipFill>
        <p:spPr>
          <a:xfrm>
            <a:off x="4618648" y="132695"/>
            <a:ext cx="3209730" cy="559837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DD8501C1-7EDE-4F14-89BD-31714B1D64F8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63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FF8F683-5D3E-4179-941E-80D29D2F5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44F9160-1471-470A-8FF7-5DD498C04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D167332-53FE-46D7-BABF-F356B131F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1362" y="2643827"/>
            <a:ext cx="7811759" cy="737156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D9776F5-D0E0-41C4-91DC-0FAC97DF4501}"/>
              </a:ext>
            </a:extLst>
          </p:cNvPr>
          <p:cNvSpPr txBox="1"/>
          <p:nvPr/>
        </p:nvSpPr>
        <p:spPr>
          <a:xfrm>
            <a:off x="5511416" y="2596906"/>
            <a:ext cx="25092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FF0000"/>
                </a:solidFill>
              </a:rPr>
              <a:t>قَبْلَ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DA82D5A-1ED9-4B27-AF8E-CD664F9D6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88" y="3772246"/>
            <a:ext cx="9316599" cy="56763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1C88CF5-584E-4125-AF7C-E7725C9E1401}"/>
              </a:ext>
            </a:extLst>
          </p:cNvPr>
          <p:cNvSpPr txBox="1"/>
          <p:nvPr/>
        </p:nvSpPr>
        <p:spPr>
          <a:xfrm>
            <a:off x="4936641" y="3611987"/>
            <a:ext cx="25092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FF0000"/>
                </a:solidFill>
              </a:rPr>
              <a:t>بَعْدَ</a:t>
            </a:r>
          </a:p>
        </p:txBody>
      </p:sp>
    </p:spTree>
    <p:extLst>
      <p:ext uri="{BB962C8B-B14F-4D97-AF65-F5344CB8AC3E}">
        <p14:creationId xmlns:p14="http://schemas.microsoft.com/office/powerpoint/2010/main" val="66657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CD5D7DD-2CDD-445B-92D0-5FCD8753F820}"/>
              </a:ext>
            </a:extLst>
          </p:cNvPr>
          <p:cNvSpPr txBox="1"/>
          <p:nvPr/>
        </p:nvSpPr>
        <p:spPr>
          <a:xfrm>
            <a:off x="197427" y="1119853"/>
            <a:ext cx="6961911" cy="44558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هو عنوان أنشودتنا السابقة؟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اسم نبينا 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أُعدد بعض صفات الطفل المسلم؟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ماذا طلبت النملة الصغيرة من أمها؟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بماذا اتصفت النملة الحمراء؟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معنى كلمة ( إجلال ) 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معنى كلمة ( أعواني )؟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أكمل ... أُعامل كُل من أَلقى </a:t>
            </a:r>
          </a:p>
        </p:txBody>
      </p:sp>
    </p:spTree>
    <p:extLst>
      <p:ext uri="{BB962C8B-B14F-4D97-AF65-F5344CB8AC3E}">
        <p14:creationId xmlns:p14="http://schemas.microsoft.com/office/powerpoint/2010/main" val="40884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6027" y="705140"/>
            <a:ext cx="2171061" cy="692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r="29167"/>
          <a:stretch/>
        </p:blipFill>
        <p:spPr>
          <a:xfrm>
            <a:off x="4848225" y="132695"/>
            <a:ext cx="2847975" cy="57244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64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t="3066" b="22296"/>
          <a:stretch/>
        </p:blipFill>
        <p:spPr>
          <a:xfrm>
            <a:off x="5566650" y="1464495"/>
            <a:ext cx="6015749" cy="55940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278" y="2090270"/>
            <a:ext cx="6992079" cy="342778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AF773E6-6E03-4001-99C6-5486D883F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7410E65-6503-41DB-B9DB-8C0981C23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846" y="746366"/>
            <a:ext cx="1728822" cy="692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1" r="23171" b="-1192"/>
          <a:stretch/>
        </p:blipFill>
        <p:spPr>
          <a:xfrm>
            <a:off x="4962525" y="150654"/>
            <a:ext cx="2602996" cy="566508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65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800" y="1041454"/>
            <a:ext cx="8051296" cy="7958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922" y="1837254"/>
            <a:ext cx="6893575" cy="110491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7802D45-6B88-4B4B-8F39-4AE4B0297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8050827-508C-457A-8F82-D1119F77A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8A9A1E8-2567-462F-920E-64E8BE30BC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4430" y="2724104"/>
            <a:ext cx="3694271" cy="70489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6530602-1F8A-4334-AE24-644A8D06AE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5259" y="3737967"/>
            <a:ext cx="4273326" cy="250057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721F240-72CC-4EEF-B100-AFAD4B2B27E5}"/>
              </a:ext>
            </a:extLst>
          </p:cNvPr>
          <p:cNvSpPr txBox="1"/>
          <p:nvPr/>
        </p:nvSpPr>
        <p:spPr>
          <a:xfrm>
            <a:off x="1285259" y="3692281"/>
            <a:ext cx="250921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</a:rPr>
              <a:t>الْإِخْلَاص.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9EF2F74-F358-4F28-AD41-F306192B7607}"/>
              </a:ext>
            </a:extLst>
          </p:cNvPr>
          <p:cNvSpPr txBox="1"/>
          <p:nvPr/>
        </p:nvSpPr>
        <p:spPr>
          <a:xfrm>
            <a:off x="818534" y="4603534"/>
            <a:ext cx="250921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</a:rPr>
              <a:t>الْأَخْلَاقِ.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C6A9947-A463-4FE5-B2BD-BBC60C3B27C8}"/>
              </a:ext>
            </a:extLst>
          </p:cNvPr>
          <p:cNvSpPr txBox="1"/>
          <p:nvPr/>
        </p:nvSpPr>
        <p:spPr>
          <a:xfrm>
            <a:off x="1133800" y="5531072"/>
            <a:ext cx="250921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</a:rPr>
              <a:t>الْأَدَبِ.</a:t>
            </a:r>
          </a:p>
        </p:txBody>
      </p:sp>
    </p:spTree>
    <p:extLst>
      <p:ext uri="{BB962C8B-B14F-4D97-AF65-F5344CB8AC3E}">
        <p14:creationId xmlns:p14="http://schemas.microsoft.com/office/powerpoint/2010/main" val="37761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1" r="23171" b="-1192"/>
          <a:stretch/>
        </p:blipFill>
        <p:spPr>
          <a:xfrm>
            <a:off x="4962525" y="150654"/>
            <a:ext cx="2602996" cy="566508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65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87802D45-6B88-4B4B-8F39-4AE4B0297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321" y="384464"/>
            <a:ext cx="2276353" cy="25430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8050827-508C-457A-8F82-D1119F77A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50654"/>
            <a:ext cx="618744" cy="76238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8A9A1E8-2567-462F-920E-64E8BE30B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014" y="1484829"/>
            <a:ext cx="8497435" cy="29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4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4447309" y="947872"/>
            <a:ext cx="7384333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أن يقرأ الطالب الدرس قراءة سليمة.</a:t>
            </a:r>
            <a:endParaRPr lang="en-US" sz="2400" dirty="0"/>
          </a:p>
          <a:p>
            <a:r>
              <a:rPr lang="ar-SA" sz="2400" b="1" dirty="0"/>
              <a:t>  </a:t>
            </a:r>
            <a:endParaRPr lang="en-US" sz="2400" dirty="0"/>
          </a:p>
          <a:p>
            <a:r>
              <a:rPr lang="ar-SA" sz="2400" b="1" dirty="0"/>
              <a:t>أن يحكي الطالب قصة الدرس بأسلوبه. </a:t>
            </a:r>
            <a:endParaRPr lang="en-US" sz="2400" dirty="0"/>
          </a:p>
          <a:p>
            <a:r>
              <a:rPr lang="ar-SA" sz="2400" b="1" dirty="0"/>
              <a:t> </a:t>
            </a:r>
            <a:endParaRPr lang="en-US" sz="2400" dirty="0"/>
          </a:p>
          <a:p>
            <a:r>
              <a:rPr lang="ar-SA" sz="2400" b="1" dirty="0"/>
              <a:t>أن يستشعر الطالب الأجر عندما يزيل الأذى عن طريق الناس.</a:t>
            </a:r>
          </a:p>
          <a:p>
            <a:endParaRPr lang="ar-SA" sz="2400" b="1" dirty="0"/>
          </a:p>
          <a:p>
            <a:r>
              <a:rPr lang="ar-SA" sz="2400" b="1" dirty="0"/>
              <a:t>أن يتعرف الطالب على الألف المقصورة.</a:t>
            </a:r>
          </a:p>
          <a:p>
            <a:endParaRPr lang="ar-SA" sz="2400" b="1" dirty="0"/>
          </a:p>
          <a:p>
            <a:r>
              <a:rPr lang="ar-SA" sz="2400" b="1" dirty="0"/>
              <a:t>أن يستخرج الطالب كلمات  تحوي مهارات إملائية سبق دراستها.</a:t>
            </a:r>
          </a:p>
          <a:p>
            <a:endParaRPr lang="ar-SA" sz="2400" b="1" dirty="0"/>
          </a:p>
          <a:p>
            <a:r>
              <a:rPr lang="ar-SA" sz="2400" b="1" dirty="0"/>
              <a:t>أن يستخدم الطالب الظروف استخدام صحيح في بناء الجمل.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8449" y="246997"/>
            <a:ext cx="5394420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55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503" y="196087"/>
            <a:ext cx="855736" cy="10543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B57067A-593C-4F14-BF92-6606BE1C4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021" y="910414"/>
            <a:ext cx="3518933" cy="24345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404" y="3663799"/>
            <a:ext cx="3518933" cy="59163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7D67110-5BEE-43B6-AA48-772C7E31B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441" y="3663799"/>
            <a:ext cx="3518933" cy="64758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78110D8-8DB4-48BD-857F-DCF59FC915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747" y="4371204"/>
            <a:ext cx="8450611" cy="7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503" y="196087"/>
            <a:ext cx="855736" cy="105438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320" y="1223817"/>
            <a:ext cx="9791183" cy="58773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4C6F45-D136-454B-AB14-A52C08604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7161" y="1966890"/>
            <a:ext cx="3169746" cy="62262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EDC5CCD-5205-4670-BBCE-FF2442AF7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320" y="2744855"/>
            <a:ext cx="9301540" cy="59969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5BCC1FB-8873-40CF-9964-79A2AA3EC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8449" y="246997"/>
            <a:ext cx="5394420" cy="559837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F2D9A2-87E1-4316-AF2B-08126A9861AE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55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7AB3DF9-BFF8-4E4B-A602-2D1C032DB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4875" y="3603511"/>
            <a:ext cx="3396166" cy="59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503" y="196087"/>
            <a:ext cx="855736" cy="105438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7488" y="3660781"/>
            <a:ext cx="5952772" cy="6169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4C6F45-D136-454B-AB14-A52C08604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9" y="4394714"/>
            <a:ext cx="9331721" cy="68607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9C97B3C-40E0-4F39-AB68-9F3E5B05E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448" y="909547"/>
            <a:ext cx="2995228" cy="266150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D64AADC-E21E-4ECC-9963-50C2BEA6D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8449" y="246997"/>
            <a:ext cx="5394420" cy="559837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7A42288-D659-4E27-8AF8-5E26CA40E50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5580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503" y="196087"/>
            <a:ext cx="855736" cy="105438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063" y="1507686"/>
            <a:ext cx="9620345" cy="66580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4C6F45-D136-454B-AB14-A52C08604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8262" y="2345628"/>
            <a:ext cx="6304607" cy="66580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8B97721-932A-493F-B392-BC3603940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8238" y="3075169"/>
            <a:ext cx="3374631" cy="66580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5FF23DD-377E-4446-B075-DC176437D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8449" y="246997"/>
            <a:ext cx="5394420" cy="559837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3926A77-7AF3-4EBF-BD4B-0C1AAEF3D754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2628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177</Words>
  <Application>Microsoft Office PowerPoint</Application>
  <PresentationFormat>شاشة عريضة</PresentationFormat>
  <Paragraphs>84</Paragraphs>
  <Slides>33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8" baseType="lpstr">
      <vt:lpstr>Adobe Arabic_F1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119</cp:revision>
  <dcterms:created xsi:type="dcterms:W3CDTF">2021-01-19T22:26:18Z</dcterms:created>
  <dcterms:modified xsi:type="dcterms:W3CDTF">2021-02-16T16:47:34Z</dcterms:modified>
</cp:coreProperties>
</file>