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2" r:id="rId4"/>
    <p:sldId id="271" r:id="rId5"/>
    <p:sldId id="335" r:id="rId6"/>
    <p:sldId id="263" r:id="rId7"/>
    <p:sldId id="264" r:id="rId8"/>
    <p:sldId id="259" r:id="rId9"/>
    <p:sldId id="265" r:id="rId10"/>
    <p:sldId id="266" r:id="rId11"/>
    <p:sldId id="267" r:id="rId12"/>
    <p:sldId id="268" r:id="rId13"/>
    <p:sldId id="269" r:id="rId14"/>
    <p:sldId id="272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516"/>
    <a:srgbClr val="E7B230"/>
    <a:srgbClr val="EC8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7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7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9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0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9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0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6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9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4A345-4F76-408A-B9BA-55E7F37ED3D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B414-49F8-4E67-BABA-C8F34BB06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5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png"/><Relationship Id="rId7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7056407" y="184901"/>
            <a:ext cx="3916392" cy="2006209"/>
          </a:xfrm>
          <a:prstGeom prst="snip2Diag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6000" dirty="0"/>
              <a:t>انتقال الحرارة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0644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3535" t="24780" r="13013" b="7437"/>
          <a:stretch/>
        </p:blipFill>
        <p:spPr>
          <a:xfrm>
            <a:off x="7402286" y="260604"/>
            <a:ext cx="4637753" cy="374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6251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9"/>
          <a:stretch/>
        </p:blipFill>
        <p:spPr>
          <a:xfrm>
            <a:off x="190571" y="260604"/>
            <a:ext cx="6950457" cy="635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6251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756" y="4592054"/>
            <a:ext cx="2165283" cy="1873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6251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0"/>
          <a:stretch/>
        </p:blipFill>
        <p:spPr>
          <a:xfrm>
            <a:off x="7270107" y="4241800"/>
            <a:ext cx="2451055" cy="222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62516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008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9678" t="20378" r="37660" b="13952"/>
          <a:stretch/>
        </p:blipFill>
        <p:spPr>
          <a:xfrm>
            <a:off x="5822024" y="145798"/>
            <a:ext cx="6188752" cy="3416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03603"/>
            <a:ext cx="3945845" cy="248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25660" t="41022" r="37151" b="36557"/>
          <a:stretch/>
        </p:blipFill>
        <p:spPr>
          <a:xfrm>
            <a:off x="5410200" y="3818521"/>
            <a:ext cx="6250718" cy="2674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34480" t="26823" r="35066" b="32552"/>
          <a:stretch/>
        </p:blipFill>
        <p:spPr>
          <a:xfrm>
            <a:off x="516380" y="3425825"/>
            <a:ext cx="3962401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9795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9876" t="22315" r="37264" b="18706"/>
          <a:stretch/>
        </p:blipFill>
        <p:spPr>
          <a:xfrm>
            <a:off x="5492547" y="915625"/>
            <a:ext cx="6226819" cy="4817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E7B23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3207" t="34375" r="25549" b="42188"/>
          <a:stretch/>
        </p:blipFill>
        <p:spPr>
          <a:xfrm>
            <a:off x="163285" y="3855359"/>
            <a:ext cx="5111548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E7B23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40044" t="28385" r="41215" b="31511"/>
          <a:stretch/>
        </p:blipFill>
        <p:spPr>
          <a:xfrm>
            <a:off x="263626" y="269269"/>
            <a:ext cx="2438401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E7B23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43704" t="31250" r="45169" b="40104"/>
          <a:stretch/>
        </p:blipFill>
        <p:spPr>
          <a:xfrm>
            <a:off x="2936774" y="257175"/>
            <a:ext cx="2321026" cy="2945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E7B23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81764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9248" t="43805" r="29420" b="40830"/>
          <a:stretch/>
        </p:blipFill>
        <p:spPr>
          <a:xfrm>
            <a:off x="4680523" y="4644214"/>
            <a:ext cx="7219950" cy="1943100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7242" t="14638" r="40547" b="73122"/>
          <a:stretch/>
        </p:blipFill>
        <p:spPr>
          <a:xfrm>
            <a:off x="4391768" y="2630738"/>
            <a:ext cx="7401128" cy="1581150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1" y="4644214"/>
            <a:ext cx="2905125" cy="1943099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1" y="2630738"/>
            <a:ext cx="2905125" cy="1743075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18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101" t="58909" r="29127" b="14529"/>
          <a:stretch/>
        </p:blipFill>
        <p:spPr>
          <a:xfrm>
            <a:off x="5688106" y="2337075"/>
            <a:ext cx="6144916" cy="4376466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7" y="609245"/>
            <a:ext cx="3526998" cy="2347056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0" y="3243981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/>
              <a:t>الخلاصة</a:t>
            </a:r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9571" t="34287" r="25782" b="11135"/>
          <a:stretch/>
        </p:blipFill>
        <p:spPr>
          <a:xfrm>
            <a:off x="7735474" y="1239590"/>
            <a:ext cx="4031088" cy="5018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13" y="2157461"/>
            <a:ext cx="3197316" cy="1792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4181859"/>
            <a:ext cx="4345209" cy="2304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9"/>
          <a:stretch/>
        </p:blipFill>
        <p:spPr>
          <a:xfrm>
            <a:off x="183939" y="101600"/>
            <a:ext cx="3225729" cy="284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6251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" y="3181613"/>
            <a:ext cx="2071582" cy="1378543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30" y="101600"/>
            <a:ext cx="3816070" cy="193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57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/>
              <a:t>اختبر نفسي</a:t>
            </a:r>
          </a:p>
        </p:txBody>
      </p:sp>
      <p:grpSp>
        <p:nvGrpSpPr>
          <p:cNvPr id="12" name="مجموعة 11"/>
          <p:cNvGrpSpPr/>
          <p:nvPr/>
        </p:nvGrpSpPr>
        <p:grpSpPr>
          <a:xfrm>
            <a:off x="6012660" y="1480454"/>
            <a:ext cx="6179340" cy="951582"/>
            <a:chOff x="6012660" y="1480454"/>
            <a:chExt cx="6179340" cy="951582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012660" y="1480454"/>
              <a:ext cx="5474490" cy="951582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وضح لماذا تكون بعض المواد رديئة التوصيل للحرارة مثل الفلين و الفرو و الريش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487150" y="1535341"/>
              <a:ext cx="70485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-1" y="1480454"/>
            <a:ext cx="5696282" cy="951582"/>
            <a:chOff x="16341" y="1807843"/>
            <a:chExt cx="5696282" cy="537045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16341" y="1807843"/>
              <a:ext cx="4947890" cy="53704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وضح لماذا تبرد رمال الشاطئ ليلا أسرع من مياه البحر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007773" y="1874381"/>
              <a:ext cx="704850" cy="37351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0" y="4362450"/>
            <a:ext cx="2210624" cy="249554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/>
          <a:srcRect l="20014" t="39527" r="52754" b="48321"/>
          <a:stretch/>
        </p:blipFill>
        <p:spPr>
          <a:xfrm>
            <a:off x="6168571" y="2711562"/>
            <a:ext cx="5197685" cy="138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5"/>
          <a:srcRect l="20697" t="56020" r="53632" b="29049"/>
          <a:stretch/>
        </p:blipFill>
        <p:spPr>
          <a:xfrm>
            <a:off x="88900" y="2711562"/>
            <a:ext cx="4858989" cy="1381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55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1230"/>
            <a:ext cx="2553931" cy="433878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64419" t="17914" r="17071" b="28036"/>
          <a:stretch/>
        </p:blipFill>
        <p:spPr>
          <a:xfrm>
            <a:off x="8100811" y="1184856"/>
            <a:ext cx="2897747" cy="475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/>
          <a:srcRect l="64914" t="18971" r="16774" b="15360"/>
          <a:stretch/>
        </p:blipFill>
        <p:spPr>
          <a:xfrm>
            <a:off x="4224271" y="1184856"/>
            <a:ext cx="2962139" cy="480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97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8985" t="21611" r="36967" b="48529"/>
          <a:stretch/>
        </p:blipFill>
        <p:spPr>
          <a:xfrm>
            <a:off x="5872766" y="1059229"/>
            <a:ext cx="5731099" cy="2184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2165" t="32842" r="39966" b="35555"/>
          <a:stretch/>
        </p:blipFill>
        <p:spPr>
          <a:xfrm>
            <a:off x="293774" y="632851"/>
            <a:ext cx="4368597" cy="233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26221" t="28833" r="54552" b="33196"/>
          <a:stretch/>
        </p:blipFill>
        <p:spPr>
          <a:xfrm>
            <a:off x="311192" y="3347051"/>
            <a:ext cx="2501661" cy="2777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95" y="3819801"/>
            <a:ext cx="4111991" cy="2304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69" y="3819802"/>
            <a:ext cx="3863796" cy="2304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67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9583" t="53408" r="36369" b="6551"/>
          <a:stretch/>
        </p:blipFill>
        <p:spPr>
          <a:xfrm>
            <a:off x="6125685" y="272374"/>
            <a:ext cx="5731099" cy="292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6938" t="28597" r="47658" b="33196"/>
          <a:stretch/>
        </p:blipFill>
        <p:spPr>
          <a:xfrm>
            <a:off x="8763081" y="3968135"/>
            <a:ext cx="2732272" cy="188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17867" t="31899" r="66486" b="43101"/>
          <a:stretch/>
        </p:blipFill>
        <p:spPr>
          <a:xfrm>
            <a:off x="5505855" y="3968135"/>
            <a:ext cx="2299497" cy="206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5D742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l="17602" t="38266" r="43811" b="32724"/>
          <a:stretch/>
        </p:blipFill>
        <p:spPr>
          <a:xfrm>
            <a:off x="1013121" y="1365874"/>
            <a:ext cx="3992046" cy="1687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0" y="3243981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19C8583-CE49-46B9-BED9-FEC1084753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>
            <a:extLst>
              <a:ext uri="{FF2B5EF4-FFF2-40B4-BE49-F238E27FC236}">
                <a16:creationId xmlns:a16="http://schemas.microsoft.com/office/drawing/2014/main" id="{78561832-BBFC-4D18-B0CB-6456E518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>
            <a:extLst>
              <a:ext uri="{FF2B5EF4-FFF2-40B4-BE49-F238E27FC236}">
                <a16:creationId xmlns:a16="http://schemas.microsoft.com/office/drawing/2014/main" id="{41E2E8AB-6277-4294-AA92-E0044BDDB390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66D7A24-A45E-476B-B0CB-DD113DBD624F}"/>
                </a:ext>
              </a:extLst>
            </p:cNvPr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>
              <a:extLst>
                <a:ext uri="{FF2B5EF4-FFF2-40B4-BE49-F238E27FC236}">
                  <a16:creationId xmlns:a16="http://schemas.microsoft.com/office/drawing/2014/main" id="{FC80F22B-B0B5-4456-AFD6-A2206BB44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911" t="31647" r="19349" b="9902"/>
          <a:stretch/>
        </p:blipFill>
        <p:spPr>
          <a:xfrm>
            <a:off x="6181860" y="541339"/>
            <a:ext cx="5821251" cy="427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4630" t="25059" r="50044" b="30366"/>
          <a:stretch/>
        </p:blipFill>
        <p:spPr>
          <a:xfrm>
            <a:off x="780893" y="325064"/>
            <a:ext cx="2902465" cy="287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/>
          <a:srcRect l="10440" t="43927" r="39835" b="41687"/>
          <a:stretch/>
        </p:blipFill>
        <p:spPr>
          <a:xfrm>
            <a:off x="6311149" y="5358542"/>
            <a:ext cx="5169242" cy="1052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8" y="3523096"/>
            <a:ext cx="30099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90395" y="3197136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614" t="27069" r="20734" b="43002"/>
          <a:stretch/>
        </p:blipFill>
        <p:spPr>
          <a:xfrm>
            <a:off x="6272010" y="386366"/>
            <a:ext cx="5679585" cy="2189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13145" t="24428" r="34988" b="33847"/>
          <a:stretch/>
        </p:blipFill>
        <p:spPr>
          <a:xfrm>
            <a:off x="5074275" y="3039415"/>
            <a:ext cx="6748531" cy="3052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452405"/>
            <a:ext cx="4068472" cy="270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3659733"/>
            <a:ext cx="4068472" cy="2639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61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80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4036" t="23547" r="34690" b="20114"/>
          <a:stretch/>
        </p:blipFill>
        <p:spPr>
          <a:xfrm>
            <a:off x="5353317" y="676138"/>
            <a:ext cx="6671257" cy="4121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4828" t="23900" r="34888" b="17473"/>
          <a:stretch/>
        </p:blipFill>
        <p:spPr>
          <a:xfrm>
            <a:off x="220168" y="316860"/>
            <a:ext cx="4813528" cy="315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1385"/>
            <a:ext cx="2264229" cy="38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37</Words>
  <Application>Microsoft Office PowerPoint</Application>
  <PresentationFormat>شاشة عريضة</PresentationFormat>
  <Paragraphs>9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حمود حاتم الناصر</cp:lastModifiedBy>
  <cp:revision>17</cp:revision>
  <dcterms:created xsi:type="dcterms:W3CDTF">2021-01-27T17:16:40Z</dcterms:created>
  <dcterms:modified xsi:type="dcterms:W3CDTF">2021-02-03T21:55:03Z</dcterms:modified>
</cp:coreProperties>
</file>