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10" r:id="rId2"/>
    <p:sldId id="520" r:id="rId3"/>
    <p:sldId id="524" r:id="rId4"/>
    <p:sldId id="525" r:id="rId5"/>
    <p:sldId id="527" r:id="rId6"/>
    <p:sldId id="335" r:id="rId7"/>
    <p:sldId id="528" r:id="rId8"/>
    <p:sldId id="530" r:id="rId9"/>
    <p:sldId id="529" r:id="rId10"/>
    <p:sldId id="531" r:id="rId11"/>
    <p:sldId id="532" r:id="rId12"/>
    <p:sldId id="411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43">
          <p15:clr>
            <a:srgbClr val="A4A3A4"/>
          </p15:clr>
        </p15:guide>
        <p15:guide id="4" pos="36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8" autoAdjust="0"/>
    <p:restoredTop sz="94605" autoAdjust="0"/>
  </p:normalViewPr>
  <p:slideViewPr>
    <p:cSldViewPr snapToGrid="0">
      <p:cViewPr varScale="1">
        <p:scale>
          <a:sx n="55" d="100"/>
          <a:sy n="55" d="100"/>
        </p:scale>
        <p:origin x="102" y="1386"/>
      </p:cViewPr>
      <p:guideLst>
        <p:guide orient="horz" pos="2183"/>
        <p:guide pos="3840"/>
        <p:guide orient="horz" pos="1543"/>
        <p:guide pos="3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CF44FD-B33B-4D92-80B1-349667D92B77}" type="datetimeFigureOut">
              <a:rPr lang="ar-SY" smtClean="0"/>
              <a:t>07/07/1442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818DFC-9447-463A-8B34-4CB4B6E7FB0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1644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050439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0994620" y="3168879"/>
              <a:ext cx="4435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أركان الصلاة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أركان الصلاة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605486" y="670184"/>
            <a:ext cx="4317830" cy="964800"/>
            <a:chOff x="1431942" y="2643419"/>
            <a:chExt cx="3780803" cy="964800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33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14- الترتيب بين الأركان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83443" y="-1016000"/>
            <a:ext cx="5461991" cy="6253507"/>
            <a:chOff x="8544182" y="-4158633"/>
            <a:chExt cx="3447777" cy="9172714"/>
          </a:xfrm>
          <a:solidFill>
            <a:srgbClr val="7030A0"/>
          </a:solidFill>
        </p:grpSpPr>
        <p:grpSp>
          <p:nvGrpSpPr>
            <p:cNvPr id="7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4158633"/>
              <a:ext cx="3447777" cy="9172714"/>
              <a:chOff x="3273111" y="-6878063"/>
              <a:chExt cx="5702359" cy="15170970"/>
            </a:xfrm>
            <a:grpFill/>
          </p:grpSpPr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080517" y="-6878063"/>
                <a:ext cx="0" cy="8680835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9326" y="1707125"/>
              <a:ext cx="3197491" cy="300890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8342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717122" cy="602631"/>
              <a:chOff x="3549688" y="5400344"/>
              <a:chExt cx="1717122" cy="6026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82779"/>
                <a:ext cx="171712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أركان الصلاة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438516" y="0"/>
            <a:ext cx="4741412" cy="5882487"/>
            <a:chOff x="7774691" y="567828"/>
            <a:chExt cx="5029652" cy="4248825"/>
          </a:xfrm>
          <a:solidFill>
            <a:srgbClr val="FFC000"/>
          </a:solidFill>
        </p:grpSpPr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567828"/>
              <a:ext cx="5029652" cy="4248825"/>
              <a:chOff x="2000433" y="939141"/>
              <a:chExt cx="8318662" cy="7027232"/>
            </a:xfrm>
            <a:grpFill/>
          </p:grpSpPr>
          <p:sp>
            <p:nvSpPr>
              <p:cNvPr id="2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577308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3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939141"/>
                <a:ext cx="13215" cy="878567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087" y="1554244"/>
              <a:ext cx="4406875" cy="3144057"/>
            </a:xfrm>
            <a:prstGeom prst="rect">
              <a:avLst/>
            </a:prstGeom>
            <a:grpFill/>
          </p:spPr>
        </p:pic>
      </p:grpSp>
      <p:sp>
        <p:nvSpPr>
          <p:cNvPr id="33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8179928" y="173608"/>
            <a:ext cx="329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الأَعْضَاءُ السَّبْعَةُ هِيَ :</a:t>
            </a:r>
          </a:p>
        </p:txBody>
      </p:sp>
    </p:spTree>
    <p:extLst>
      <p:ext uri="{BB962C8B-B14F-4D97-AF65-F5344CB8AC3E}">
        <p14:creationId xmlns:p14="http://schemas.microsoft.com/office/powerpoint/2010/main" val="16003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أركان الصلاة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972293" y="173608"/>
            <a:ext cx="533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أركان الصلاة</a:t>
            </a:r>
            <a:endParaRPr lang="ar-SY" sz="3200" b="1" dirty="0">
              <a:latin typeface="Century Gothic" panose="020B0502020202020204" pitchFamily="34" charset="0"/>
            </a:endParaRPr>
          </a:p>
        </p:txBody>
      </p:sp>
      <p:sp>
        <p:nvSpPr>
          <p:cNvPr id="7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2843344" y="919093"/>
            <a:ext cx="9348656" cy="5207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الصلاة عبادة عظيمة، تشتمل على أقوال وأفعال مشروعة، وهذه الأقوالُ والأفعال ثلاثة أقسام:</a:t>
            </a:r>
            <a:endParaRPr lang="ar-SY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4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676016" y="1674973"/>
            <a:ext cx="6297235" cy="1587929"/>
            <a:chOff x="3165506" y="295207"/>
            <a:chExt cx="6297235" cy="1587929"/>
          </a:xfrm>
        </p:grpSpPr>
        <p:sp>
          <p:nvSpPr>
            <p:cNvPr id="75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85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86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498252" y="638306"/>
              <a:ext cx="2569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800" b="1" dirty="0"/>
                <a:t>أركان</a:t>
              </a:r>
              <a:endParaRPr lang="en-US" sz="2400" b="1" dirty="0"/>
            </a:p>
          </p:txBody>
        </p:sp>
      </p:grpSp>
      <p:grpSp>
        <p:nvGrpSpPr>
          <p:cNvPr id="88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676016" y="3244007"/>
            <a:ext cx="6297235" cy="1587929"/>
            <a:chOff x="3165506" y="1864241"/>
            <a:chExt cx="6297235" cy="1587929"/>
          </a:xfrm>
        </p:grpSpPr>
        <p:sp>
          <p:nvSpPr>
            <p:cNvPr id="89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99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100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587322" y="212221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277565" y="2436981"/>
              <a:ext cx="2821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واجبات</a:t>
              </a:r>
              <a:endParaRPr lang="ar-SY" sz="2400" b="1" dirty="0"/>
            </a:p>
          </p:txBody>
        </p:sp>
      </p:grpSp>
      <p:grpSp>
        <p:nvGrpSpPr>
          <p:cNvPr id="102" name="Group 63">
            <a:extLst>
              <a:ext uri="{FF2B5EF4-FFF2-40B4-BE49-F238E27FC236}">
                <a16:creationId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4720537" y="4828488"/>
            <a:ext cx="6297235" cy="1587929"/>
            <a:chOff x="3165505" y="3405829"/>
            <a:chExt cx="6297235" cy="1587929"/>
          </a:xfrm>
        </p:grpSpPr>
        <p:sp>
          <p:nvSpPr>
            <p:cNvPr id="103" name="Rectangle 52">
              <a:extLst>
                <a:ext uri="{FF2B5EF4-FFF2-40B4-BE49-F238E27FC236}">
                  <a16:creationId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29">
              <a:extLst>
                <a:ext uri="{FF2B5EF4-FFF2-40B4-BE49-F238E27FC236}">
                  <a16:creationId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30">
              <a:extLst>
                <a:ext uri="{FF2B5EF4-FFF2-40B4-BE49-F238E27FC236}">
                  <a16:creationId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Arrow: Pentagon 31">
              <a:extLst>
                <a:ext uri="{FF2B5EF4-FFF2-40B4-BE49-F238E27FC236}">
                  <a16:creationId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32">
              <a:extLst>
                <a:ext uri="{FF2B5EF4-FFF2-40B4-BE49-F238E27FC236}">
                  <a16:creationId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33">
              <a:extLst>
                <a:ext uri="{FF2B5EF4-FFF2-40B4-BE49-F238E27FC236}">
                  <a16:creationId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Rectangle 56">
              <a:extLst>
                <a:ext uri="{FF2B5EF4-FFF2-40B4-BE49-F238E27FC236}">
                  <a16:creationId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1577" y="4274927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Rounded Corners 34">
              <a:extLst>
                <a:ext uri="{FF2B5EF4-FFF2-40B4-BE49-F238E27FC236}">
                  <a16:creationId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35">
              <a:extLst>
                <a:ext uri="{FF2B5EF4-FFF2-40B4-BE49-F238E27FC236}">
                  <a16:creationId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TextBox 36">
              <a:extLst>
                <a:ext uri="{FF2B5EF4-FFF2-40B4-BE49-F238E27FC236}">
                  <a16:creationId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13" name="Graphic 37" descr="Research">
              <a:extLst>
                <a:ext uri="{FF2B5EF4-FFF2-40B4-BE49-F238E27FC236}">
                  <a16:creationId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114" name="TextBox 38">
              <a:extLst>
                <a:ext uri="{FF2B5EF4-FFF2-40B4-BE49-F238E27FC236}">
                  <a16:creationId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4584997" y="3679627"/>
              <a:ext cx="3630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5" name="TextBox 39">
              <a:extLst>
                <a:ext uri="{FF2B5EF4-FFF2-40B4-BE49-F238E27FC236}">
                  <a16:creationId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712642" y="3968960"/>
              <a:ext cx="2046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سنن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227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أركان الصلاة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2767323" y="354"/>
            <a:ext cx="7799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أركان الصلاة أربعة عشر ركناً</a:t>
            </a:r>
            <a:endParaRPr lang="ar-SY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605486" y="670184"/>
            <a:ext cx="4317830" cy="964800"/>
            <a:chOff x="1431942" y="2643419"/>
            <a:chExt cx="3780803" cy="964800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1- القيام في صلاة الفريضة مع القدرة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97749" y="-641348"/>
            <a:ext cx="1812715" cy="4014075"/>
            <a:chOff x="8544182" y="-2108568"/>
            <a:chExt cx="3447777" cy="7122650"/>
          </a:xfrm>
          <a:solidFill>
            <a:srgbClr val="7030A0"/>
          </a:solidFill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2108568"/>
              <a:ext cx="3447777" cy="7122650"/>
              <a:chOff x="3273111" y="-3487411"/>
              <a:chExt cx="5702359" cy="11780318"/>
            </a:xfrm>
            <a:grpFill/>
          </p:grpSpPr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6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3487411"/>
                <a:ext cx="79795" cy="530512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3907" y="1533694"/>
              <a:ext cx="2936576" cy="3323925"/>
            </a:xfrm>
            <a:prstGeom prst="rect">
              <a:avLst/>
            </a:prstGeom>
            <a:grpFill/>
          </p:spPr>
        </p:pic>
      </p:grpSp>
      <p:grpSp>
        <p:nvGrpSpPr>
          <p:cNvPr id="6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895770" y="3775223"/>
            <a:ext cx="4027545" cy="964800"/>
            <a:chOff x="1431942" y="2643419"/>
            <a:chExt cx="3780803" cy="964800"/>
          </a:xfrm>
        </p:grpSpPr>
        <p:sp>
          <p:nvSpPr>
            <p:cNvPr id="6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2- تكبيرة الإحرام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701909" y="-1210126"/>
            <a:ext cx="1812715" cy="7319277"/>
            <a:chOff x="8544182" y="-7973379"/>
            <a:chExt cx="3447777" cy="12987461"/>
          </a:xfrm>
          <a:solidFill>
            <a:srgbClr val="7030A0"/>
          </a:solidFill>
        </p:grpSpPr>
        <p:grpSp>
          <p:nvGrpSpPr>
            <p:cNvPr id="7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7973379"/>
              <a:ext cx="3447777" cy="12987461"/>
              <a:chOff x="3273111" y="-13187361"/>
              <a:chExt cx="5702359" cy="21480268"/>
            </a:xfrm>
            <a:grpFill/>
          </p:grpSpPr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13187361"/>
                <a:ext cx="225692" cy="1500508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260" y="1508136"/>
              <a:ext cx="2873623" cy="332392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001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أركان الصلاة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605486" y="670184"/>
            <a:ext cx="4317830" cy="964800"/>
            <a:chOff x="1431942" y="2643419"/>
            <a:chExt cx="3780803" cy="964800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3- قراءة الفاتحة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97749" y="-641348"/>
            <a:ext cx="1812715" cy="4014075"/>
            <a:chOff x="8544182" y="-2108568"/>
            <a:chExt cx="3447777" cy="7122650"/>
          </a:xfrm>
          <a:solidFill>
            <a:srgbClr val="7030A0"/>
          </a:solidFill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2108568"/>
              <a:ext cx="3447777" cy="7122650"/>
              <a:chOff x="3273111" y="-3487411"/>
              <a:chExt cx="5702359" cy="11780318"/>
            </a:xfrm>
            <a:grpFill/>
          </p:grpSpPr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6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3487411"/>
                <a:ext cx="79795" cy="530512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386" y="1508136"/>
              <a:ext cx="3043614" cy="3323925"/>
            </a:xfrm>
            <a:prstGeom prst="rect">
              <a:avLst/>
            </a:prstGeom>
            <a:grpFill/>
          </p:spPr>
        </p:pic>
      </p:grpSp>
      <p:grpSp>
        <p:nvGrpSpPr>
          <p:cNvPr id="6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895770" y="3775223"/>
            <a:ext cx="4027545" cy="964800"/>
            <a:chOff x="1431942" y="2643419"/>
            <a:chExt cx="3780803" cy="964800"/>
          </a:xfrm>
        </p:grpSpPr>
        <p:sp>
          <p:nvSpPr>
            <p:cNvPr id="6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4- الركوع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701909" y="-1210126"/>
            <a:ext cx="1812715" cy="7319277"/>
            <a:chOff x="8544182" y="-7973379"/>
            <a:chExt cx="3447777" cy="12987461"/>
          </a:xfrm>
          <a:solidFill>
            <a:srgbClr val="7030A0"/>
          </a:solidFill>
        </p:grpSpPr>
        <p:grpSp>
          <p:nvGrpSpPr>
            <p:cNvPr id="7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7973379"/>
              <a:ext cx="3447777" cy="12987461"/>
              <a:chOff x="3273111" y="-13187361"/>
              <a:chExt cx="5702359" cy="21480268"/>
            </a:xfrm>
            <a:grpFill/>
          </p:grpSpPr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13187361"/>
                <a:ext cx="225692" cy="1500508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260" y="1508212"/>
              <a:ext cx="2873623" cy="332377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6007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أركان الصلاة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605486" y="670184"/>
            <a:ext cx="4317830" cy="964800"/>
            <a:chOff x="1431942" y="2643419"/>
            <a:chExt cx="3780803" cy="964800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5- الرفع من الركوع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895769" y="1732552"/>
            <a:ext cx="4027546" cy="964800"/>
            <a:chOff x="1431942" y="2643419"/>
            <a:chExt cx="3780803" cy="964800"/>
          </a:xfrm>
        </p:grpSpPr>
        <p:sp>
          <p:nvSpPr>
            <p:cNvPr id="6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6- الاعتدال بعد الرفع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97749" y="-641348"/>
            <a:ext cx="1812715" cy="4014075"/>
            <a:chOff x="8544182" y="-2108568"/>
            <a:chExt cx="3447777" cy="7122650"/>
          </a:xfrm>
          <a:solidFill>
            <a:srgbClr val="7030A0"/>
          </a:solidFill>
        </p:grpSpPr>
        <p:grpSp>
          <p:nvGrpSpPr>
            <p:cNvPr id="7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2108568"/>
              <a:ext cx="3447777" cy="7122650"/>
              <a:chOff x="3273111" y="-3487411"/>
              <a:chExt cx="5702359" cy="11780318"/>
            </a:xfrm>
            <a:grpFill/>
          </p:grpSpPr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3487411"/>
                <a:ext cx="79795" cy="530512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386" y="1640172"/>
              <a:ext cx="3043614" cy="3106762"/>
            </a:xfrm>
            <a:prstGeom prst="rect">
              <a:avLst/>
            </a:prstGeom>
            <a:grpFill/>
          </p:spPr>
        </p:pic>
      </p:grpSp>
      <p:grpSp>
        <p:nvGrpSpPr>
          <p:cNvPr id="9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950524" y="3794752"/>
            <a:ext cx="4027546" cy="964800"/>
            <a:chOff x="1431942" y="2643419"/>
            <a:chExt cx="3780803" cy="964800"/>
          </a:xfrm>
        </p:grpSpPr>
        <p:sp>
          <p:nvSpPr>
            <p:cNvPr id="9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7- السجود على الأعضاء السبعة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862287" y="-1210126"/>
            <a:ext cx="2652338" cy="7509326"/>
            <a:chOff x="8544182" y="-7973379"/>
            <a:chExt cx="3447777" cy="12987461"/>
          </a:xfrm>
          <a:solidFill>
            <a:srgbClr val="7030A0"/>
          </a:solidFill>
        </p:grpSpPr>
        <p:grpSp>
          <p:nvGrpSpPr>
            <p:cNvPr id="10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7973379"/>
              <a:ext cx="3447777" cy="12987461"/>
              <a:chOff x="3273111" y="-13187361"/>
              <a:chExt cx="5702359" cy="21480268"/>
            </a:xfrm>
            <a:grpFill/>
          </p:grpSpPr>
          <p:sp>
            <p:nvSpPr>
              <p:cNvPr id="10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10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13187361"/>
                <a:ext cx="225692" cy="1500508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057" y="1632591"/>
              <a:ext cx="2972028" cy="3075013"/>
            </a:xfrm>
            <a:prstGeom prst="rect">
              <a:avLst/>
            </a:prstGeom>
            <a:grpFill/>
          </p:spPr>
        </p:pic>
      </p:grpSp>
      <p:grpSp>
        <p:nvGrpSpPr>
          <p:cNvPr id="109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7845">
            <a:off x="2126626" y="3962833"/>
            <a:ext cx="2271444" cy="2492191"/>
            <a:chOff x="6591499" y="705675"/>
            <a:chExt cx="2138086" cy="2228601"/>
          </a:xfrm>
        </p:grpSpPr>
        <p:sp>
          <p:nvSpPr>
            <p:cNvPr id="110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71411" y="1064224"/>
              <a:ext cx="1813599" cy="1300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FF00"/>
                  </a:solidFill>
                </a:rPr>
                <a:t>الأعضاء السبعة :</a:t>
              </a:r>
            </a:p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الجبهة مع الأنف</a:t>
              </a:r>
            </a:p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اليدان</a:t>
              </a:r>
            </a:p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الركبتان</a:t>
              </a:r>
            </a:p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أطراف القدمين</a:t>
              </a:r>
              <a:endParaRPr lang="en-US" sz="2800" b="1" dirty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13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3208765" y="3883316"/>
            <a:ext cx="285243" cy="455287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17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ED9912B-1441-442F-B275-3520F8DD8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61C6025-CBED-4F00-9FC6-A13EE341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DBE32C73-85B7-4AA7-9C64-A5F4049CC4E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593AA45-EBA5-4110-AF81-27FB4C4CC1B5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0D2400D4-3FFA-45A7-BBC1-4ADF79067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أركان الصلاة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605486" y="670184"/>
            <a:ext cx="4317830" cy="964800"/>
            <a:chOff x="1431942" y="2643419"/>
            <a:chExt cx="3780803" cy="964800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8- الاعتدال من السجود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97749" y="-641348"/>
            <a:ext cx="1812715" cy="4093619"/>
            <a:chOff x="8544182" y="-2108568"/>
            <a:chExt cx="3447777" cy="7263794"/>
          </a:xfrm>
          <a:solidFill>
            <a:srgbClr val="7030A0"/>
          </a:solidFill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2108568"/>
              <a:ext cx="3447777" cy="7263794"/>
              <a:chOff x="3273111" y="-3487411"/>
              <a:chExt cx="5702359" cy="12013760"/>
            </a:xfrm>
            <a:grpFill/>
          </p:grpSpPr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333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6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3487411"/>
                <a:ext cx="79795" cy="530512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87" y="1540294"/>
              <a:ext cx="2833415" cy="3323925"/>
            </a:xfrm>
            <a:prstGeom prst="rect">
              <a:avLst/>
            </a:prstGeom>
            <a:grpFill/>
          </p:spPr>
        </p:pic>
      </p:grpSp>
      <p:grpSp>
        <p:nvGrpSpPr>
          <p:cNvPr id="6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895770" y="3775223"/>
            <a:ext cx="4027545" cy="964800"/>
            <a:chOff x="1431942" y="2643419"/>
            <a:chExt cx="3780803" cy="964800"/>
          </a:xfrm>
        </p:grpSpPr>
        <p:sp>
          <p:nvSpPr>
            <p:cNvPr id="6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9- الجلسة بين السجدتين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701909" y="-1210126"/>
            <a:ext cx="1812715" cy="7319277"/>
            <a:chOff x="8544182" y="-7973379"/>
            <a:chExt cx="3447777" cy="12987461"/>
          </a:xfrm>
          <a:solidFill>
            <a:srgbClr val="7030A0"/>
          </a:solidFill>
        </p:grpSpPr>
        <p:grpSp>
          <p:nvGrpSpPr>
            <p:cNvPr id="7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7973379"/>
              <a:ext cx="3447777" cy="12987461"/>
              <a:chOff x="3273111" y="-13187361"/>
              <a:chExt cx="5702359" cy="21480268"/>
            </a:xfrm>
            <a:grpFill/>
          </p:grpSpPr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13187361"/>
                <a:ext cx="225692" cy="1500508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6571" y="1508212"/>
              <a:ext cx="2743000" cy="332377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27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أركان الصلاة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605486" y="670184"/>
            <a:ext cx="4317830" cy="964800"/>
            <a:chOff x="1431942" y="2643419"/>
            <a:chExt cx="3780803" cy="964800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10- التشهد الأخير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765437" y="-1229710"/>
            <a:ext cx="1812715" cy="4093619"/>
            <a:chOff x="8544182" y="-2108568"/>
            <a:chExt cx="3447777" cy="7263794"/>
          </a:xfrm>
          <a:solidFill>
            <a:srgbClr val="7030A0"/>
          </a:solidFill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2108568"/>
              <a:ext cx="3447777" cy="7263794"/>
              <a:chOff x="3273111" y="-3487411"/>
              <a:chExt cx="5702359" cy="12013760"/>
            </a:xfrm>
            <a:grpFill/>
          </p:grpSpPr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333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6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3487411"/>
                <a:ext cx="79795" cy="530512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3613" y="1578708"/>
              <a:ext cx="2848913" cy="3323924"/>
            </a:xfrm>
            <a:prstGeom prst="rect">
              <a:avLst/>
            </a:prstGeom>
            <a:grpFill/>
          </p:spPr>
        </p:pic>
      </p:grpSp>
      <p:grpSp>
        <p:nvGrpSpPr>
          <p:cNvPr id="6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798125" y="2655882"/>
            <a:ext cx="4027545" cy="964800"/>
            <a:chOff x="1431942" y="2643419"/>
            <a:chExt cx="3780803" cy="964800"/>
          </a:xfrm>
        </p:grpSpPr>
        <p:sp>
          <p:nvSpPr>
            <p:cNvPr id="6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11- الجلوس له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578152" y="-1531527"/>
            <a:ext cx="1812715" cy="7319277"/>
            <a:chOff x="8544182" y="-7973379"/>
            <a:chExt cx="3447777" cy="12987461"/>
          </a:xfrm>
          <a:solidFill>
            <a:srgbClr val="7030A0"/>
          </a:solidFill>
        </p:grpSpPr>
        <p:grpSp>
          <p:nvGrpSpPr>
            <p:cNvPr id="7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7973379"/>
              <a:ext cx="3447777" cy="12987461"/>
              <a:chOff x="3273111" y="-13187361"/>
              <a:chExt cx="5702359" cy="21480268"/>
            </a:xfrm>
            <a:grpFill/>
          </p:grpSpPr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13187361"/>
                <a:ext cx="225692" cy="1500508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631" y="1508212"/>
              <a:ext cx="2514878" cy="3323773"/>
            </a:xfrm>
            <a:prstGeom prst="rect">
              <a:avLst/>
            </a:prstGeom>
            <a:grpFill/>
          </p:spPr>
        </p:pic>
      </p:grpSp>
      <p:grpSp>
        <p:nvGrpSpPr>
          <p:cNvPr id="39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2767324" y="3917430"/>
            <a:ext cx="2320770" cy="2593439"/>
            <a:chOff x="3845212" y="660738"/>
            <a:chExt cx="2138086" cy="2228601"/>
          </a:xfrm>
        </p:grpSpPr>
        <p:sp>
          <p:nvSpPr>
            <p:cNvPr id="45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013009" y="728214"/>
              <a:ext cx="1957032" cy="181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التحيَّاتُ لله والصلواتُ الطيباتُ، الُسلام عليك أيُّهَا النَّبِيُّ وَرَحْمَةُ اللهِ وَبَرَكَاتُهُ، السلامُ عَلَيْنَا وَعَلَى عِبَادِ اللهِ الصالِحينَ</a:t>
              </a:r>
            </a:p>
            <a:p>
              <a:pPr algn="ctr"/>
              <a:r>
                <a:rPr lang="ar-SY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أشهَدُ أنْ لاَ إلَه إلاَّ اللهَ، وَ أَشهَدُ َأنَّ مُحمَّدًاً عَبْدُهُ وَرَسولُه</a:t>
              </a:r>
            </a:p>
          </p:txBody>
        </p:sp>
      </p:grpSp>
      <p:grpSp>
        <p:nvGrpSpPr>
          <p:cNvPr id="48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3862063" y="3709994"/>
            <a:ext cx="312147" cy="547809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2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8830523" y="4166243"/>
            <a:ext cx="2319376" cy="2563847"/>
            <a:chOff x="3845212" y="660738"/>
            <a:chExt cx="2138086" cy="2228601"/>
          </a:xfrm>
        </p:grpSpPr>
        <p:sp>
          <p:nvSpPr>
            <p:cNvPr id="84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013009" y="844802"/>
              <a:ext cx="1957032" cy="157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اللَّهمَّ َ صلِّ على ُ محمَّد، َوعلى آل ُمحمَّد، َكما َ صلَّيت َعلى ابراهيم و على آل ابراهيم , إنك حميد مجيد , و بارك على محمد وعلى آل محمد كما باركت على ابراهيم وعلى آل ابراهيم , إنك حميد مجيد </a:t>
              </a:r>
            </a:p>
          </p:txBody>
        </p:sp>
      </p:grpSp>
      <p:grpSp>
        <p:nvGrpSpPr>
          <p:cNvPr id="87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9975324" y="3962722"/>
            <a:ext cx="273686" cy="541558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8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4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أركان الصلاة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895770" y="670184"/>
            <a:ext cx="4027546" cy="964800"/>
            <a:chOff x="1431942" y="2643419"/>
            <a:chExt cx="3526623" cy="964800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52662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343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12- التسليم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97749" y="-641348"/>
            <a:ext cx="1812715" cy="4093619"/>
            <a:chOff x="8544182" y="-2108568"/>
            <a:chExt cx="3447777" cy="7263794"/>
          </a:xfrm>
          <a:solidFill>
            <a:srgbClr val="7030A0"/>
          </a:solidFill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2108568"/>
              <a:ext cx="3447777" cy="7263794"/>
              <a:chOff x="3273111" y="-3487411"/>
              <a:chExt cx="5702359" cy="12013760"/>
            </a:xfrm>
            <a:grpFill/>
          </p:grpSpPr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333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6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3487411"/>
                <a:ext cx="79795" cy="530512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3613" y="1965726"/>
              <a:ext cx="2848913" cy="2549888"/>
            </a:xfrm>
            <a:prstGeom prst="rect">
              <a:avLst/>
            </a:prstGeom>
            <a:grpFill/>
          </p:spPr>
        </p:pic>
      </p:grpSp>
      <p:grpSp>
        <p:nvGrpSpPr>
          <p:cNvPr id="6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895770" y="3775223"/>
            <a:ext cx="4027545" cy="964800"/>
            <a:chOff x="1431942" y="2643419"/>
            <a:chExt cx="3780803" cy="964800"/>
          </a:xfrm>
        </p:grpSpPr>
        <p:sp>
          <p:nvSpPr>
            <p:cNvPr id="6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3780803" cy="9648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98844"/>
              <a:ext cx="3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13- الطمأنينة في جميع الأركان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701909" y="-1210126"/>
            <a:ext cx="1812715" cy="7319277"/>
            <a:chOff x="8544182" y="-7973379"/>
            <a:chExt cx="3447777" cy="12987461"/>
          </a:xfrm>
          <a:solidFill>
            <a:srgbClr val="7030A0"/>
          </a:solidFill>
        </p:grpSpPr>
        <p:grpSp>
          <p:nvGrpSpPr>
            <p:cNvPr id="7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182" y="-7973379"/>
              <a:ext cx="3447777" cy="12987461"/>
              <a:chOff x="3273111" y="-13187361"/>
              <a:chExt cx="5702359" cy="21480268"/>
            </a:xfrm>
            <a:grpFill/>
          </p:grpSpPr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111" y="2193293"/>
                <a:ext cx="5702359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13187361"/>
                <a:ext cx="225692" cy="1500508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043" y="1508212"/>
              <a:ext cx="2871037" cy="332377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328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232</Words>
  <Application>Microsoft Office PowerPoint</Application>
  <PresentationFormat>شاشة عريضة</PresentationFormat>
  <Paragraphs>71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Cooper Black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2279</cp:revision>
  <dcterms:created xsi:type="dcterms:W3CDTF">2020-10-10T04:32:51Z</dcterms:created>
  <dcterms:modified xsi:type="dcterms:W3CDTF">2021-02-17T22:20:43Z</dcterms:modified>
</cp:coreProperties>
</file>