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1" r:id="rId2"/>
  </p:sldMasterIdLst>
  <p:notesMasterIdLst>
    <p:notesMasterId r:id="rId19"/>
  </p:notesMasterIdLst>
  <p:sldIdLst>
    <p:sldId id="256" r:id="rId3"/>
    <p:sldId id="260" r:id="rId4"/>
    <p:sldId id="257" r:id="rId5"/>
    <p:sldId id="261" r:id="rId6"/>
    <p:sldId id="259" r:id="rId7"/>
    <p:sldId id="262" r:id="rId8"/>
    <p:sldId id="265" r:id="rId9"/>
    <p:sldId id="263" r:id="rId10"/>
    <p:sldId id="264" r:id="rId11"/>
    <p:sldId id="266" r:id="rId12"/>
    <p:sldId id="268" r:id="rId13"/>
    <p:sldId id="269" r:id="rId14"/>
    <p:sldId id="270" r:id="rId15"/>
    <p:sldId id="271" r:id="rId16"/>
    <p:sldId id="272" r:id="rId17"/>
    <p:sldId id="273" r:id="rId18"/>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230D"/>
    <a:srgbClr val="FFDD71"/>
    <a:srgbClr val="FFD347"/>
    <a:srgbClr val="EE8200"/>
    <a:srgbClr val="9A5322"/>
    <a:srgbClr val="F2AB75"/>
    <a:srgbClr val="F0934E"/>
    <a:srgbClr val="FF1515"/>
    <a:srgbClr val="FFDA65"/>
    <a:srgbClr val="FAB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66" autoAdjust="0"/>
    <p:restoredTop sz="91040" autoAdjust="0"/>
  </p:normalViewPr>
  <p:slideViewPr>
    <p:cSldViewPr>
      <p:cViewPr>
        <p:scale>
          <a:sx n="50" d="100"/>
          <a:sy n="50" d="100"/>
        </p:scale>
        <p:origin x="1086" y="138"/>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A494F86F-37AC-4E30-9EBB-E76D89B1BAEB}" type="datetimeFigureOut">
              <a:rPr lang="ar-SA" smtClean="0"/>
              <a:t>24/05/42</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EDB3134-68CB-4C18-94A5-3583926040FC}" type="slidenum">
              <a:rPr lang="ar-SA" smtClean="0"/>
              <a:t>‹#›</a:t>
            </a:fld>
            <a:endParaRPr lang="ar-SA"/>
          </a:p>
        </p:txBody>
      </p:sp>
    </p:spTree>
    <p:extLst>
      <p:ext uri="{BB962C8B-B14F-4D97-AF65-F5344CB8AC3E}">
        <p14:creationId xmlns:p14="http://schemas.microsoft.com/office/powerpoint/2010/main" val="272719269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3EDB3134-68CB-4C18-94A5-3583926040FC}" type="slidenum">
              <a:rPr lang="ar-SA" smtClean="0"/>
              <a:t>11</a:t>
            </a:fld>
            <a:endParaRPr lang="ar-SA"/>
          </a:p>
        </p:txBody>
      </p:sp>
    </p:spTree>
    <p:extLst>
      <p:ext uri="{BB962C8B-B14F-4D97-AF65-F5344CB8AC3E}">
        <p14:creationId xmlns:p14="http://schemas.microsoft.com/office/powerpoint/2010/main" val="3663508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شريحة عنوان">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عنوان ومحتوى">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accent6">
                    <a:lumMod val="20000"/>
                    <a:lumOff val="80000"/>
                  </a:schemeClr>
                </a:solidFill>
                <a:latin typeface="Arial" pitchFamily="34" charset="0"/>
                <a:cs typeface="Arial" pitchFamily="34" charset="0"/>
              </a:defRPr>
            </a:lvl1pPr>
          </a:lstStyle>
          <a:p>
            <a:r>
              <a:rPr lang="en-US" altLang="ko-KR" dirty="0"/>
              <a:t> Free PPT _ Click to add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accent6">
                    <a:lumMod val="20000"/>
                    <a:lumOff val="80000"/>
                  </a:schemeClr>
                </a:solidFill>
                <a:latin typeface="Arial" pitchFamily="34" charset="0"/>
                <a:cs typeface="Arial" pitchFamily="34" charset="0"/>
              </a:defRPr>
            </a:lvl1pPr>
          </a:lstStyle>
          <a:p>
            <a:pPr lvl="0"/>
            <a:r>
              <a:rPr lang="ar-SA" altLang="ko-KR" smtClean="0"/>
              <a:t>تحرير أنماط النص الرئيسي</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accent6">
                    <a:lumMod val="20000"/>
                    <a:lumOff val="80000"/>
                  </a:schemeClr>
                </a:solidFill>
                <a:latin typeface="Arial" pitchFamily="34" charset="0"/>
                <a:cs typeface="Arial" pitchFamily="34" charset="0"/>
              </a:defRPr>
            </a:lvl1pPr>
          </a:lstStyle>
          <a:p>
            <a:pPr lvl="0"/>
            <a:r>
              <a:rPr lang="ar-SA" altLang="ko-KR" smtClean="0"/>
              <a:t>تحرير أنماط النص الرئيسي</a:t>
            </a:r>
          </a:p>
        </p:txBody>
      </p:sp>
    </p:spTree>
    <p:extLst>
      <p:ext uri="{BB962C8B-B14F-4D97-AF65-F5344CB8AC3E}">
        <p14:creationId xmlns:p14="http://schemas.microsoft.com/office/powerpoint/2010/main"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884466"/>
          </a:xfrm>
          <a:prstGeom prst="rect">
            <a:avLst/>
          </a:prstGeom>
        </p:spPr>
        <p:txBody>
          <a:bodyPr anchor="ctr"/>
          <a:lstStyle>
            <a:lvl1pPr algn="l">
              <a:defRPr>
                <a:solidFill>
                  <a:schemeClr val="accent6">
                    <a:lumMod val="20000"/>
                    <a:lumOff val="80000"/>
                  </a:schemeClr>
                </a:solidFill>
                <a:latin typeface="Arial" pitchFamily="34" charset="0"/>
                <a:cs typeface="Arial" pitchFamily="34" charset="0"/>
              </a:defRPr>
            </a:lvl1pPr>
          </a:lstStyle>
          <a:p>
            <a:r>
              <a:rPr lang="en-US" altLang="ko-KR" dirty="0"/>
              <a:t>Free PPT _ Click to add title</a:t>
            </a:r>
            <a:endParaRPr lang="ko-KR" altLang="en-US" dirty="0"/>
          </a:p>
        </p:txBody>
      </p:sp>
      <p:sp>
        <p:nvSpPr>
          <p:cNvPr id="4" name="Content Placeholder 2"/>
          <p:cNvSpPr>
            <a:spLocks noGrp="1"/>
          </p:cNvSpPr>
          <p:nvPr>
            <p:ph idx="1"/>
          </p:nvPr>
        </p:nvSpPr>
        <p:spPr>
          <a:xfrm>
            <a:off x="1979712" y="987574"/>
            <a:ext cx="6912768" cy="460648"/>
          </a:xfrm>
          <a:prstGeom prst="rect">
            <a:avLst/>
          </a:prstGeom>
        </p:spPr>
        <p:txBody>
          <a:bodyPr anchor="ctr"/>
          <a:lstStyle>
            <a:lvl1pPr marL="0" indent="0">
              <a:buNone/>
              <a:defRPr sz="2000">
                <a:solidFill>
                  <a:schemeClr val="accent6">
                    <a:lumMod val="20000"/>
                    <a:lumOff val="80000"/>
                  </a:schemeClr>
                </a:solidFill>
                <a:latin typeface="Arial" pitchFamily="34" charset="0"/>
                <a:cs typeface="Arial" pitchFamily="34" charset="0"/>
              </a:defRPr>
            </a:lvl1pPr>
          </a:lstStyle>
          <a:p>
            <a:pPr lvl="0"/>
            <a:r>
              <a:rPr lang="ar-SA" altLang="ko-KR" smtClean="0"/>
              <a:t>تحرير أنماط النص الرئيسي</a:t>
            </a:r>
          </a:p>
        </p:txBody>
      </p:sp>
      <p:sp>
        <p:nvSpPr>
          <p:cNvPr id="5" name="Content Placeholder 2"/>
          <p:cNvSpPr>
            <a:spLocks noGrp="1"/>
          </p:cNvSpPr>
          <p:nvPr>
            <p:ph idx="10"/>
          </p:nvPr>
        </p:nvSpPr>
        <p:spPr>
          <a:xfrm>
            <a:off x="1990056" y="1664245"/>
            <a:ext cx="6912768" cy="2995737"/>
          </a:xfrm>
          <a:prstGeom prst="rect">
            <a:avLst/>
          </a:prstGeom>
        </p:spPr>
        <p:txBody>
          <a:bodyPr lIns="396000" anchor="t"/>
          <a:lstStyle>
            <a:lvl1pPr marL="0" indent="0">
              <a:buNone/>
              <a:defRPr sz="1400">
                <a:solidFill>
                  <a:schemeClr val="accent6">
                    <a:lumMod val="20000"/>
                    <a:lumOff val="80000"/>
                  </a:schemeClr>
                </a:solidFill>
                <a:latin typeface="Arial" pitchFamily="34" charset="0"/>
                <a:cs typeface="Arial" pitchFamily="34" charset="0"/>
              </a:defRPr>
            </a:lvl1pPr>
          </a:lstStyle>
          <a:p>
            <a:pPr lvl="0"/>
            <a:r>
              <a:rPr lang="ar-SA" altLang="ko-KR" smtClean="0"/>
              <a:t>تحرير أنماط النص الرئيسي</a:t>
            </a:r>
          </a:p>
        </p:txBody>
      </p:sp>
    </p:spTree>
    <p:extLst>
      <p:ext uri="{BB962C8B-B14F-4D97-AF65-F5344CB8AC3E}">
        <p14:creationId xmlns:p14="http://schemas.microsoft.com/office/powerpoint/2010/main" val="922808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D78F14CC-C866-4503-A790-FADBAF595D4E}"/>
              </a:ext>
            </a:extLst>
          </p:cNvPr>
          <p:cNvSpPr>
            <a:spLocks noGrp="1"/>
          </p:cNvSpPr>
          <p:nvPr>
            <p:ph type="dt" sz="half" idx="10"/>
          </p:nvPr>
        </p:nvSpPr>
        <p:spPr/>
        <p:txBody>
          <a:bodyPr/>
          <a:lstStyle/>
          <a:p>
            <a:fld id="{D66382FD-CB94-43E9-AD7D-BBCF592DE75B}" type="datetimeFigureOut">
              <a:rPr lang="ar-SA" smtClean="0"/>
              <a:t>24/05/42</a:t>
            </a:fld>
            <a:endParaRPr lang="ar-SA"/>
          </a:p>
        </p:txBody>
      </p:sp>
      <p:sp>
        <p:nvSpPr>
          <p:cNvPr id="3" name="عنصر نائب للتذييل 2">
            <a:extLst>
              <a:ext uri="{FF2B5EF4-FFF2-40B4-BE49-F238E27FC236}">
                <a16:creationId xmlns:a16="http://schemas.microsoft.com/office/drawing/2014/main" id="{3BA53888-09AC-4FC7-B852-E7AA96ACCAAB}"/>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95A50457-B1A1-4279-B34C-31A94F96152D}"/>
              </a:ext>
            </a:extLst>
          </p:cNvPr>
          <p:cNvSpPr>
            <a:spLocks noGrp="1"/>
          </p:cNvSpPr>
          <p:nvPr>
            <p:ph type="sldNum" sz="quarter" idx="12"/>
          </p:nvPr>
        </p:nvSpPr>
        <p:spPr/>
        <p:txBody>
          <a:bodyPr/>
          <a:lstStyle/>
          <a:p>
            <a:fld id="{7889101E-30DF-411B-8847-E9A36A859477}" type="slidenum">
              <a:rPr lang="ar-SA" smtClean="0"/>
              <a:t>‹#›</a:t>
            </a:fld>
            <a:endParaRPr lang="ar-SA"/>
          </a:p>
        </p:txBody>
      </p:sp>
    </p:spTree>
    <p:extLst>
      <p:ext uri="{BB962C8B-B14F-4D97-AF65-F5344CB8AC3E}">
        <p14:creationId xmlns:p14="http://schemas.microsoft.com/office/powerpoint/2010/main" val="2581072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937D59-5EDB-4C39-B697-625748F703B6}"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895959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815133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937D59-5EDB-4C39-B697-625748F703B6}"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860431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937D59-5EDB-4C39-B697-625748F703B6}" type="datetimeFigureOut">
              <a:rPr lang="en-US" smtClean="0"/>
              <a:t>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3505802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937D59-5EDB-4C39-B697-625748F703B6}" type="datetimeFigureOut">
              <a:rPr lang="en-US" smtClean="0"/>
              <a:t>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3538794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937D59-5EDB-4C39-B697-625748F703B6}" type="datetimeFigureOut">
              <a:rPr lang="en-US" smtClean="0"/>
              <a:t>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150510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37D59-5EDB-4C39-B697-625748F703B6}" type="datetimeFigureOut">
              <a:rPr lang="en-US" smtClean="0"/>
              <a:t>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2403535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501824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722440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2810871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42400912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73" r:id="rId4"/>
  </p:sldLayoutIdLst>
  <p:txStyles>
    <p:titleStyle>
      <a:lvl1pPr algn="ctr" defTabSz="914400" rtl="1"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r" defTabSz="914400" rtl="1"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r" defTabSz="914400" rtl="1" eaLnBrk="1" latinLnBrk="1" hangingPunct="1">
        <a:defRPr sz="1800" kern="1200">
          <a:solidFill>
            <a:schemeClr val="tx1"/>
          </a:solidFill>
          <a:latin typeface="+mn-lt"/>
          <a:ea typeface="+mn-ea"/>
          <a:cs typeface="+mn-cs"/>
        </a:defRPr>
      </a:lvl1pPr>
      <a:lvl2pPr marL="457200" algn="r" defTabSz="914400" rtl="1" eaLnBrk="1" latinLnBrk="1" hangingPunct="1">
        <a:defRPr sz="1800" kern="1200">
          <a:solidFill>
            <a:schemeClr val="tx1"/>
          </a:solidFill>
          <a:latin typeface="+mn-lt"/>
          <a:ea typeface="+mn-ea"/>
          <a:cs typeface="+mn-cs"/>
        </a:defRPr>
      </a:lvl2pPr>
      <a:lvl3pPr marL="914400" algn="r" defTabSz="914400" rtl="1" eaLnBrk="1" latinLnBrk="1" hangingPunct="1">
        <a:defRPr sz="1800" kern="1200">
          <a:solidFill>
            <a:schemeClr val="tx1"/>
          </a:solidFill>
          <a:latin typeface="+mn-lt"/>
          <a:ea typeface="+mn-ea"/>
          <a:cs typeface="+mn-cs"/>
        </a:defRPr>
      </a:lvl3pPr>
      <a:lvl4pPr marL="1371600" algn="r" defTabSz="914400" rtl="1" eaLnBrk="1" latinLnBrk="1" hangingPunct="1">
        <a:defRPr sz="1800" kern="1200">
          <a:solidFill>
            <a:schemeClr val="tx1"/>
          </a:solidFill>
          <a:latin typeface="+mn-lt"/>
          <a:ea typeface="+mn-ea"/>
          <a:cs typeface="+mn-cs"/>
        </a:defRPr>
      </a:lvl4pPr>
      <a:lvl5pPr marL="1828800" algn="r" defTabSz="914400" rtl="1" eaLnBrk="1" latinLnBrk="1" hangingPunct="1">
        <a:defRPr sz="1800" kern="1200">
          <a:solidFill>
            <a:schemeClr val="tx1"/>
          </a:solidFill>
          <a:latin typeface="+mn-lt"/>
          <a:ea typeface="+mn-ea"/>
          <a:cs typeface="+mn-cs"/>
        </a:defRPr>
      </a:lvl5pPr>
      <a:lvl6pPr marL="2286000" algn="r" defTabSz="914400" rtl="1" eaLnBrk="1" latinLnBrk="1" hangingPunct="1">
        <a:defRPr sz="1800" kern="1200">
          <a:solidFill>
            <a:schemeClr val="tx1"/>
          </a:solidFill>
          <a:latin typeface="+mn-lt"/>
          <a:ea typeface="+mn-ea"/>
          <a:cs typeface="+mn-cs"/>
        </a:defRPr>
      </a:lvl6pPr>
      <a:lvl7pPr marL="2743200" algn="r" defTabSz="914400" rtl="1" eaLnBrk="1" latinLnBrk="1" hangingPunct="1">
        <a:defRPr sz="1800" kern="1200">
          <a:solidFill>
            <a:schemeClr val="tx1"/>
          </a:solidFill>
          <a:latin typeface="+mn-lt"/>
          <a:ea typeface="+mn-ea"/>
          <a:cs typeface="+mn-cs"/>
        </a:defRPr>
      </a:lvl7pPr>
      <a:lvl8pPr marL="3200400" algn="r" defTabSz="914400" rtl="1" eaLnBrk="1" latinLnBrk="1" hangingPunct="1">
        <a:defRPr sz="1800" kern="1200">
          <a:solidFill>
            <a:schemeClr val="tx1"/>
          </a:solidFill>
          <a:latin typeface="+mn-lt"/>
          <a:ea typeface="+mn-ea"/>
          <a:cs typeface="+mn-cs"/>
        </a:defRPr>
      </a:lvl8pPr>
      <a:lvl9pPr marL="3657600" algn="r" defTabSz="914400" rtl="1"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63937D59-5EDB-4C39-B697-625748F703B6}" type="datetimeFigureOut">
              <a:rPr lang="en-US" smtClean="0"/>
              <a:t>1/7/2021</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F31DC1F-5561-484E-AB46-68C682854F61}" type="slidenum">
              <a:rPr lang="en-US" smtClean="0"/>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3.xml"/><Relationship Id="rId5" Type="http://schemas.microsoft.com/office/2007/relationships/hdphoto" Target="../media/hdphoto4.wdp"/><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6.wdp"/><Relationship Id="rId7" Type="http://schemas.microsoft.com/office/2007/relationships/hdphoto" Target="../media/hdphoto3.wdp"/><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12.gif"/><Relationship Id="rId4" Type="http://schemas.openxmlformats.org/officeDocument/2006/relationships/hyperlink" Target="https://www.google.com/url?sa=i&amp;rct=j&amp;q=&amp;esrc=s&amp;source=images&amp;cd=&amp;ved=2ahUKEwj9voe5keDkAhXh8eAKHXrZA04QjRx6BAgBEAQ&amp;url=https://pixy.org/4572328/&amp;psig=AOvVaw3VqE536ijOvASYg0l_wsTa&amp;ust=1569094127270383" TargetMode="External"/></Relationships>
</file>

<file path=ppt/slides/_rels/slide14.xml.rels><?xml version="1.0" encoding="UTF-8" standalone="yes"?>
<Relationships xmlns="http://schemas.openxmlformats.org/package/2006/relationships"><Relationship Id="rId3" Type="http://schemas.microsoft.com/office/2007/relationships/hdphoto" Target="../media/hdphoto6.wdp"/><Relationship Id="rId7" Type="http://schemas.microsoft.com/office/2007/relationships/hdphoto" Target="../media/hdphoto3.wdp"/><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12.gif"/><Relationship Id="rId4" Type="http://schemas.openxmlformats.org/officeDocument/2006/relationships/hyperlink" Target="https://www.google.com/url?sa=i&amp;rct=j&amp;q=&amp;esrc=s&amp;source=images&amp;cd=&amp;ved=2ahUKEwj9voe5keDkAhXh8eAKHXrZA04QjRx6BAgBEAQ&amp;url=https://pixy.org/4572328/&amp;psig=AOvVaw3VqE536ijOvASYg0l_wsTa&amp;ust=1569094127270383" TargetMode="External"/></Relationships>
</file>

<file path=ppt/slides/_rels/slide15.xml.rels><?xml version="1.0" encoding="UTF-8" standalone="yes"?>
<Relationships xmlns="http://schemas.openxmlformats.org/package/2006/relationships"><Relationship Id="rId3" Type="http://schemas.microsoft.com/office/2007/relationships/hdphoto" Target="../media/hdphoto6.wdp"/><Relationship Id="rId7" Type="http://schemas.microsoft.com/office/2007/relationships/hdphoto" Target="../media/hdphoto3.wdp"/><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12.gif"/><Relationship Id="rId4" Type="http://schemas.openxmlformats.org/officeDocument/2006/relationships/hyperlink" Target="https://www.google.com/url?sa=i&amp;rct=j&amp;q=&amp;esrc=s&amp;source=images&amp;cd=&amp;ved=2ahUKEwj9voe5keDkAhXh8eAKHXrZA04QjRx6BAgBEAQ&amp;url=https://pixy.org/4572328/&amp;psig=AOvVaw3VqE536ijOvASYg0l_wsTa&amp;ust=1569094127270383" TargetMode="External"/></Relationships>
</file>

<file path=ppt/slides/_rels/slide1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
          <p:cNvSpPr/>
          <p:nvPr/>
        </p:nvSpPr>
        <p:spPr>
          <a:xfrm>
            <a:off x="4355679" y="2715766"/>
            <a:ext cx="4788321" cy="1497141"/>
          </a:xfrm>
          <a:custGeom>
            <a:avLst/>
            <a:gdLst/>
            <a:ahLst/>
            <a:cxnLst/>
            <a:rect l="l" t="t" r="r" b="b"/>
            <a:pathLst>
              <a:path w="4328021" h="2160240">
                <a:moveTo>
                  <a:pt x="260655" y="0"/>
                </a:moveTo>
                <a:lnTo>
                  <a:pt x="4328021" y="0"/>
                </a:lnTo>
                <a:lnTo>
                  <a:pt x="4328021" y="2160240"/>
                </a:lnTo>
                <a:lnTo>
                  <a:pt x="260655" y="2160240"/>
                </a:lnTo>
                <a:cubicBezTo>
                  <a:pt x="116699" y="2160240"/>
                  <a:pt x="0" y="2043541"/>
                  <a:pt x="0" y="1899585"/>
                </a:cubicBezTo>
                <a:lnTo>
                  <a:pt x="0" y="260655"/>
                </a:lnTo>
                <a:cubicBezTo>
                  <a:pt x="0" y="116699"/>
                  <a:pt x="116699" y="0"/>
                  <a:pt x="260655" y="0"/>
                </a:cubicBezTo>
                <a:close/>
              </a:path>
            </a:pathLst>
          </a:custGeom>
          <a:solidFill>
            <a:schemeClr val="accent6">
              <a:lumMod val="50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5" name="مربع نص 14">
            <a:extLst>
              <a:ext uri="{FF2B5EF4-FFF2-40B4-BE49-F238E27FC236}">
                <a16:creationId xmlns:a16="http://schemas.microsoft.com/office/drawing/2014/main" id="{0FE06440-59A4-4244-883E-2134F453FFFB}"/>
              </a:ext>
            </a:extLst>
          </p:cNvPr>
          <p:cNvSpPr txBox="1"/>
          <p:nvPr/>
        </p:nvSpPr>
        <p:spPr>
          <a:xfrm>
            <a:off x="4860030" y="1074609"/>
            <a:ext cx="4460921" cy="1497141"/>
          </a:xfrm>
          <a:prstGeom prst="rect">
            <a:avLst/>
          </a:prstGeom>
          <a:noFill/>
        </p:spPr>
        <p:txBody>
          <a:bodyPr wrap="square">
            <a:spAutoFit/>
          </a:bodyPr>
          <a:lstStyle/>
          <a:p>
            <a:pPr algn="ctr">
              <a:lnSpc>
                <a:spcPct val="150000"/>
              </a:lnSpc>
            </a:pPr>
            <a:r>
              <a:rPr lang="ar-SA" sz="3200" b="1" dirty="0">
                <a:ln w="28575">
                  <a:noFill/>
                  <a:prstDash val="solid"/>
                </a:ln>
                <a:solidFill>
                  <a:srgbClr val="FFCF37"/>
                </a:solidFill>
                <a:effectLst>
                  <a:glow rad="88900">
                    <a:schemeClr val="tx1"/>
                  </a:glow>
                </a:effectLst>
                <a:latin typeface="AbdoMaster-Bold" panose="02000500030000020004" pitchFamily="50" charset="-78"/>
                <a:cs typeface="AbdoMaster-Bold" panose="02000500030000020004" pitchFamily="50" charset="-78"/>
              </a:rPr>
              <a:t>الحديث الثالث عشر </a:t>
            </a:r>
          </a:p>
          <a:p>
            <a:pPr algn="ctr">
              <a:lnSpc>
                <a:spcPct val="150000"/>
              </a:lnSpc>
            </a:pPr>
            <a:r>
              <a:rPr lang="ar-SA" sz="3200" b="1" dirty="0">
                <a:ln w="28575">
                  <a:noFill/>
                  <a:prstDash val="solid"/>
                </a:ln>
                <a:solidFill>
                  <a:srgbClr val="FFCF37"/>
                </a:solidFill>
                <a:effectLst>
                  <a:glow rad="88900">
                    <a:schemeClr val="tx1"/>
                  </a:glow>
                </a:effectLst>
                <a:latin typeface="AbdoMaster-Bold" panose="02000500030000020004" pitchFamily="50" charset="-78"/>
                <a:cs typeface="AbdoMaster-Bold" panose="02000500030000020004" pitchFamily="50" charset="-78"/>
              </a:rPr>
              <a:t>(ترك الغضب)</a:t>
            </a:r>
            <a:endParaRPr lang="ar-SA" sz="3200" dirty="0">
              <a:solidFill>
                <a:srgbClr val="FFCF37"/>
              </a:solidFill>
              <a:effectLst>
                <a:glow rad="88900">
                  <a:schemeClr val="tx1"/>
                </a:glow>
              </a:effectLst>
              <a:latin typeface="AbdoMaster-Bold" panose="02000500030000020004" pitchFamily="50" charset="-78"/>
              <a:cs typeface="AbdoMaster-Bold" panose="02000500030000020004" pitchFamily="50" charset="-78"/>
            </a:endParaRPr>
          </a:p>
        </p:txBody>
      </p:sp>
      <p:sp>
        <p:nvSpPr>
          <p:cNvPr id="16" name="مربع نص 15">
            <a:extLst>
              <a:ext uri="{FF2B5EF4-FFF2-40B4-BE49-F238E27FC236}">
                <a16:creationId xmlns:a16="http://schemas.microsoft.com/office/drawing/2014/main" id="{BC9F5CD0-C725-4E9E-AF6D-314B86DDF1F6}"/>
              </a:ext>
            </a:extLst>
          </p:cNvPr>
          <p:cNvSpPr txBox="1"/>
          <p:nvPr/>
        </p:nvSpPr>
        <p:spPr>
          <a:xfrm>
            <a:off x="6398962" y="3486825"/>
            <a:ext cx="3563911" cy="584775"/>
          </a:xfrm>
          <a:prstGeom prst="rect">
            <a:avLst/>
          </a:prstGeom>
          <a:noFill/>
          <a:ln>
            <a:noFill/>
          </a:ln>
        </p:spPr>
        <p:txBody>
          <a:bodyPr wrap="square">
            <a:spAutoFit/>
          </a:bodyPr>
          <a:lstStyle/>
          <a:p>
            <a:pPr algn="ctr"/>
            <a:r>
              <a:rPr lang="ar-SA" sz="3200" b="1" dirty="0">
                <a:ln w="3175">
                  <a:noFill/>
                  <a:prstDash val="solid"/>
                </a:ln>
                <a:solidFill>
                  <a:srgbClr val="FFCF37"/>
                </a:solidFill>
                <a:effectLst>
                  <a:glow rad="88900">
                    <a:schemeClr val="tx1"/>
                  </a:glow>
                </a:effectLst>
                <a:latin typeface="BoutrosNewsH1" pitchFamily="2" charset="-78"/>
                <a:cs typeface="BoutrosNewsH1" pitchFamily="2" charset="-78"/>
              </a:rPr>
              <a:t>الصفحة: </a:t>
            </a:r>
            <a:r>
              <a:rPr lang="ar-SA" sz="2800" b="1" dirty="0">
                <a:ln w="3175">
                  <a:noFill/>
                  <a:prstDash val="solid"/>
                </a:ln>
                <a:solidFill>
                  <a:srgbClr val="F2EC6A"/>
                </a:solidFill>
                <a:effectLst>
                  <a:glow rad="88900">
                    <a:schemeClr val="tx1"/>
                  </a:glow>
                </a:effectLst>
                <a:latin typeface="BoutrosNewsH1" pitchFamily="2" charset="-78"/>
                <a:cs typeface="BoutrosNewsH1" pitchFamily="2" charset="-78"/>
              </a:rPr>
              <a:t>86</a:t>
            </a:r>
          </a:p>
        </p:txBody>
      </p:sp>
      <p:sp>
        <p:nvSpPr>
          <p:cNvPr id="17" name="مربع نص 16">
            <a:extLst>
              <a:ext uri="{FF2B5EF4-FFF2-40B4-BE49-F238E27FC236}">
                <a16:creationId xmlns:a16="http://schemas.microsoft.com/office/drawing/2014/main" id="{C6D72752-8F79-45AF-A766-305A73FF9968}"/>
              </a:ext>
            </a:extLst>
          </p:cNvPr>
          <p:cNvSpPr txBox="1"/>
          <p:nvPr/>
        </p:nvSpPr>
        <p:spPr>
          <a:xfrm>
            <a:off x="6069536" y="2760743"/>
            <a:ext cx="3893337" cy="584775"/>
          </a:xfrm>
          <a:prstGeom prst="rect">
            <a:avLst/>
          </a:prstGeom>
          <a:noFill/>
          <a:ln>
            <a:noFill/>
          </a:ln>
        </p:spPr>
        <p:txBody>
          <a:bodyPr wrap="square">
            <a:spAutoFit/>
          </a:bodyPr>
          <a:lstStyle/>
          <a:p>
            <a:pPr algn="ctr"/>
            <a:r>
              <a:rPr lang="ar-SA" sz="3200" b="1" dirty="0">
                <a:ln w="3175">
                  <a:noFill/>
                  <a:prstDash val="solid"/>
                </a:ln>
                <a:solidFill>
                  <a:srgbClr val="FFCF37"/>
                </a:solidFill>
                <a:effectLst>
                  <a:glow rad="88900">
                    <a:schemeClr val="tx1"/>
                  </a:glow>
                </a:effectLst>
                <a:latin typeface="BoutrosNewsH1" pitchFamily="2" charset="-78"/>
                <a:cs typeface="BoutrosNewsH1" pitchFamily="2" charset="-78"/>
              </a:rPr>
              <a:t>الوحدة: </a:t>
            </a:r>
            <a:r>
              <a:rPr lang="ar-SA" sz="2800" b="1" dirty="0">
                <a:ln w="3175">
                  <a:noFill/>
                  <a:prstDash val="solid"/>
                </a:ln>
                <a:solidFill>
                  <a:srgbClr val="F2EC6A"/>
                </a:solidFill>
                <a:effectLst>
                  <a:glow rad="88900">
                    <a:schemeClr val="tx1"/>
                  </a:glow>
                </a:effectLst>
                <a:latin typeface="BoutrosNewsH1" pitchFamily="2" charset="-78"/>
                <a:cs typeface="BoutrosNewsH1" pitchFamily="2" charset="-78"/>
              </a:rPr>
              <a:t>الثانية</a:t>
            </a:r>
            <a:endParaRPr lang="ar-SA" sz="3200" b="1" dirty="0">
              <a:ln w="3175">
                <a:noFill/>
                <a:prstDash val="solid"/>
              </a:ln>
              <a:solidFill>
                <a:srgbClr val="F2EC6A"/>
              </a:solidFill>
              <a:effectLst>
                <a:glow rad="88900">
                  <a:schemeClr val="tx1"/>
                </a:glow>
              </a:effectLst>
              <a:latin typeface="BoutrosNewsH1" pitchFamily="2" charset="-78"/>
              <a:cs typeface="BoutrosNewsH1" pitchFamily="2" charset="-78"/>
            </a:endParaRPr>
          </a:p>
        </p:txBody>
      </p:sp>
      <p:pic>
        <p:nvPicPr>
          <p:cNvPr id="2" name="صورة 1">
            <a:extLst>
              <a:ext uri="{FF2B5EF4-FFF2-40B4-BE49-F238E27FC236}">
                <a16:creationId xmlns:a16="http://schemas.microsoft.com/office/drawing/2014/main" id="{961EAFA9-ACB3-4728-B1BB-63317880A2DF}"/>
              </a:ext>
            </a:extLst>
          </p:cNvPr>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7164288" y="76588"/>
            <a:ext cx="1872208" cy="1110821"/>
          </a:xfrm>
          <a:prstGeom prst="rect">
            <a:avLst/>
          </a:prstGeom>
          <a:effectLst/>
        </p:spPr>
      </p:pic>
      <p:sp>
        <p:nvSpPr>
          <p:cNvPr id="3" name="مربع نص 2">
            <a:extLst>
              <a:ext uri="{FF2B5EF4-FFF2-40B4-BE49-F238E27FC236}">
                <a16:creationId xmlns:a16="http://schemas.microsoft.com/office/drawing/2014/main" id="{A2E7519A-A30B-4224-81DF-CC8677B14A48}"/>
              </a:ext>
            </a:extLst>
          </p:cNvPr>
          <p:cNvSpPr txBox="1"/>
          <p:nvPr/>
        </p:nvSpPr>
        <p:spPr>
          <a:xfrm>
            <a:off x="4355679" y="4655517"/>
            <a:ext cx="5469625" cy="461665"/>
          </a:xfrm>
          <a:prstGeom prst="rect">
            <a:avLst/>
          </a:prstGeom>
          <a:noFill/>
        </p:spPr>
        <p:txBody>
          <a:bodyPr wrap="square">
            <a:spAutoFit/>
          </a:bodyPr>
          <a:lstStyle/>
          <a:p>
            <a:pPr algn="ctr"/>
            <a:r>
              <a:rPr lang="ar-SA" sz="2400" b="1" dirty="0">
                <a:ln w="3175">
                  <a:noFill/>
                  <a:prstDash val="solid"/>
                </a:ln>
                <a:solidFill>
                  <a:srgbClr val="FFCF37"/>
                </a:solidFill>
                <a:effectLst>
                  <a:glow rad="88900">
                    <a:schemeClr val="tx1"/>
                  </a:glow>
                </a:effectLst>
                <a:latin typeface="BoutrosNewsH1" pitchFamily="2" charset="-78"/>
                <a:cs typeface="BoutrosNewsH1" pitchFamily="2" charset="-78"/>
              </a:rPr>
              <a:t>معلم المادة:   </a:t>
            </a:r>
            <a:r>
              <a:rPr lang="ar-SA" sz="2400" b="1" dirty="0">
                <a:ln w="3175">
                  <a:noFill/>
                  <a:prstDash val="solid"/>
                </a:ln>
                <a:solidFill>
                  <a:srgbClr val="F2EC6A"/>
                </a:solidFill>
                <a:effectLst>
                  <a:glow rad="88900">
                    <a:schemeClr val="tx1"/>
                  </a:glow>
                </a:effectLst>
                <a:latin typeface="BoutrosNewsH1" pitchFamily="2" charset="-78"/>
                <a:cs typeface="BoutrosNewsH1" pitchFamily="2" charset="-78"/>
              </a:rPr>
              <a:t>أ. أحمد جمعان الغامدي</a:t>
            </a:r>
            <a:endParaRPr lang="ar-SA" sz="2800" b="1" dirty="0">
              <a:ln w="3175">
                <a:noFill/>
                <a:prstDash val="solid"/>
              </a:ln>
              <a:solidFill>
                <a:srgbClr val="F2EC6A"/>
              </a:solidFill>
              <a:effectLst>
                <a:glow rad="88900">
                  <a:schemeClr val="tx1"/>
                </a:glow>
              </a:effectLst>
              <a:latin typeface="BoutrosNewsH1" pitchFamily="2" charset="-78"/>
              <a:cs typeface="BoutrosNewsH1" pitchFamily="2" charset="-78"/>
            </a:endParaRPr>
          </a:p>
        </p:txBody>
      </p:sp>
      <p:pic>
        <p:nvPicPr>
          <p:cNvPr id="4" name="صورة 3" descr="صورة تحتوي على مصفاة, فرشاة&#10;&#10;تم إنشاء الوصف تلقائياً">
            <a:extLst>
              <a:ext uri="{FF2B5EF4-FFF2-40B4-BE49-F238E27FC236}">
                <a16:creationId xmlns:a16="http://schemas.microsoft.com/office/drawing/2014/main" id="{C93C19E8-E6FD-47B1-84E7-5C68021891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77750"/>
            <a:ext cx="1872208" cy="1003504"/>
          </a:xfrm>
          <a:prstGeom prst="rect">
            <a:avLst/>
          </a:prstGeom>
          <a:effectLst/>
        </p:spPr>
      </p:pic>
    </p:spTree>
    <p:extLst>
      <p:ext uri="{BB962C8B-B14F-4D97-AF65-F5344CB8AC3E}">
        <p14:creationId xmlns:p14="http://schemas.microsoft.com/office/powerpoint/2010/main" val="303447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indefinite" fill="hold" grpId="0" nodeType="withEffect">
                                  <p:stCondLst>
                                    <p:cond delay="0"/>
                                  </p:stCondLst>
                                  <p:iterate type="lt">
                                    <p:tmPct val="10000"/>
                                  </p:iterate>
                                  <p:childTnLst>
                                    <p:animScale>
                                      <p:cBhvr>
                                        <p:cTn id="6" dur="375" autoRev="1" fill="hold">
                                          <p:stCondLst>
                                            <p:cond delay="0"/>
                                          </p:stCondLst>
                                        </p:cTn>
                                        <p:tgtEl>
                                          <p:spTgt spid="15"/>
                                        </p:tgtEl>
                                      </p:cBhvr>
                                      <p:to x="80000" y="100000"/>
                                    </p:animScale>
                                    <p:anim by="(#ppt_w*0.10)" calcmode="lin" valueType="num">
                                      <p:cBhvr>
                                        <p:cTn id="7" dur="375" autoRev="1" fill="hold">
                                          <p:stCondLst>
                                            <p:cond delay="0"/>
                                          </p:stCondLst>
                                        </p:cTn>
                                        <p:tgtEl>
                                          <p:spTgt spid="15"/>
                                        </p:tgtEl>
                                        <p:attrNameLst>
                                          <p:attrName>ppt_x</p:attrName>
                                        </p:attrNameLst>
                                      </p:cBhvr>
                                    </p:anim>
                                    <p:anim by="(-#ppt_w*0.10)" calcmode="lin" valueType="num">
                                      <p:cBhvr>
                                        <p:cTn id="8" dur="375" autoRev="1" fill="hold">
                                          <p:stCondLst>
                                            <p:cond delay="0"/>
                                          </p:stCondLst>
                                        </p:cTn>
                                        <p:tgtEl>
                                          <p:spTgt spid="15"/>
                                        </p:tgtEl>
                                        <p:attrNameLst>
                                          <p:attrName>ppt_y</p:attrName>
                                        </p:attrNameLst>
                                      </p:cBhvr>
                                    </p:anim>
                                    <p:animRot by="-480000">
                                      <p:cBhvr>
                                        <p:cTn id="9" dur="375" autoRev="1" fill="hold">
                                          <p:stCondLst>
                                            <p:cond delay="0"/>
                                          </p:stCondLst>
                                        </p:cTn>
                                        <p:tgtEl>
                                          <p:spTgt spid="15"/>
                                        </p:tgtEl>
                                        <p:attrNameLst>
                                          <p:attrName>r</p:attrName>
                                        </p:attrNameLst>
                                      </p:cBhvr>
                                    </p:animRot>
                                  </p:childTnLst>
                                </p:cTn>
                              </p:par>
                              <p:par>
                                <p:cTn id="10" presetID="36" presetClass="emph" presetSubtype="0" repeatCount="indefinite" fill="hold" grpId="0" nodeType="withEffect">
                                  <p:stCondLst>
                                    <p:cond delay="0"/>
                                  </p:stCondLst>
                                  <p:iterate type="lt">
                                    <p:tmPct val="10000"/>
                                  </p:iterate>
                                  <p:childTnLst>
                                    <p:animScale>
                                      <p:cBhvr>
                                        <p:cTn id="11" dur="500" autoRev="1" fill="hold">
                                          <p:stCondLst>
                                            <p:cond delay="0"/>
                                          </p:stCondLst>
                                        </p:cTn>
                                        <p:tgtEl>
                                          <p:spTgt spid="16"/>
                                        </p:tgtEl>
                                      </p:cBhvr>
                                      <p:to x="80000" y="100000"/>
                                    </p:animScale>
                                    <p:anim by="(#ppt_w*0.10)" calcmode="lin" valueType="num">
                                      <p:cBhvr>
                                        <p:cTn id="12" dur="500" autoRev="1" fill="hold">
                                          <p:stCondLst>
                                            <p:cond delay="0"/>
                                          </p:stCondLst>
                                        </p:cTn>
                                        <p:tgtEl>
                                          <p:spTgt spid="16"/>
                                        </p:tgtEl>
                                        <p:attrNameLst>
                                          <p:attrName>ppt_x</p:attrName>
                                        </p:attrNameLst>
                                      </p:cBhvr>
                                    </p:anim>
                                    <p:anim by="(-#ppt_w*0.10)" calcmode="lin" valueType="num">
                                      <p:cBhvr>
                                        <p:cTn id="13" dur="500" autoRev="1" fill="hold">
                                          <p:stCondLst>
                                            <p:cond delay="0"/>
                                          </p:stCondLst>
                                        </p:cTn>
                                        <p:tgtEl>
                                          <p:spTgt spid="16"/>
                                        </p:tgtEl>
                                        <p:attrNameLst>
                                          <p:attrName>ppt_y</p:attrName>
                                        </p:attrNameLst>
                                      </p:cBhvr>
                                    </p:anim>
                                    <p:animRot by="-480000">
                                      <p:cBhvr>
                                        <p:cTn id="14" dur="500" autoRev="1" fill="hold">
                                          <p:stCondLst>
                                            <p:cond delay="0"/>
                                          </p:stCondLst>
                                        </p:cTn>
                                        <p:tgtEl>
                                          <p:spTgt spid="16"/>
                                        </p:tgtEl>
                                        <p:attrNameLst>
                                          <p:attrName>r</p:attrName>
                                        </p:attrNameLst>
                                      </p:cBhvr>
                                    </p:animRot>
                                  </p:childTnLst>
                                </p:cTn>
                              </p:par>
                              <p:par>
                                <p:cTn id="15" presetID="36" presetClass="emph" presetSubtype="0" repeatCount="indefinite" fill="hold" grpId="0" nodeType="withEffect">
                                  <p:stCondLst>
                                    <p:cond delay="0"/>
                                  </p:stCondLst>
                                  <p:iterate type="lt">
                                    <p:tmPct val="10000"/>
                                  </p:iterate>
                                  <p:childTnLst>
                                    <p:animScale>
                                      <p:cBhvr>
                                        <p:cTn id="16" dur="500" autoRev="1" fill="hold">
                                          <p:stCondLst>
                                            <p:cond delay="0"/>
                                          </p:stCondLst>
                                        </p:cTn>
                                        <p:tgtEl>
                                          <p:spTgt spid="17"/>
                                        </p:tgtEl>
                                      </p:cBhvr>
                                      <p:to x="80000" y="100000"/>
                                    </p:animScale>
                                    <p:anim by="(#ppt_w*0.10)" calcmode="lin" valueType="num">
                                      <p:cBhvr>
                                        <p:cTn id="17" dur="500" autoRev="1" fill="hold">
                                          <p:stCondLst>
                                            <p:cond delay="0"/>
                                          </p:stCondLst>
                                        </p:cTn>
                                        <p:tgtEl>
                                          <p:spTgt spid="17"/>
                                        </p:tgtEl>
                                        <p:attrNameLst>
                                          <p:attrName>ppt_x</p:attrName>
                                        </p:attrNameLst>
                                      </p:cBhvr>
                                    </p:anim>
                                    <p:anim by="(-#ppt_w*0.10)" calcmode="lin" valueType="num">
                                      <p:cBhvr>
                                        <p:cTn id="18" dur="500" autoRev="1" fill="hold">
                                          <p:stCondLst>
                                            <p:cond delay="0"/>
                                          </p:stCondLst>
                                        </p:cTn>
                                        <p:tgtEl>
                                          <p:spTgt spid="17"/>
                                        </p:tgtEl>
                                        <p:attrNameLst>
                                          <p:attrName>ppt_y</p:attrName>
                                        </p:attrNameLst>
                                      </p:cBhvr>
                                    </p:anim>
                                    <p:animRot by="-480000">
                                      <p:cBhvr>
                                        <p:cTn id="19" dur="500" autoRev="1" fill="hold">
                                          <p:stCondLst>
                                            <p:cond delay="0"/>
                                          </p:stCondLst>
                                        </p:cTn>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a:extLst>
              <a:ext uri="{FF2B5EF4-FFF2-40B4-BE49-F238E27FC236}">
                <a16:creationId xmlns:a16="http://schemas.microsoft.com/office/drawing/2014/main" id="{29C0552D-A54C-417D-B36E-58E056D9F378}"/>
              </a:ext>
            </a:extLst>
          </p:cNvPr>
          <p:cNvPicPr>
            <a:picLocks noChangeAspect="1"/>
          </p:cNvPicPr>
          <p:nvPr/>
        </p:nvPicPr>
        <p:blipFill>
          <a:blip r:embed="rId2">
            <a:duotone>
              <a:prstClr val="black"/>
              <a:schemeClr val="accent6">
                <a:tint val="45000"/>
                <a:satMod val="400000"/>
              </a:schemeClr>
            </a:duotone>
            <a:extLst>
              <a:ext uri="{BEBA8EAE-BF5A-486C-A8C5-ECC9F3942E4B}">
                <a14:imgProps xmlns:a14="http://schemas.microsoft.com/office/drawing/2010/main">
                  <a14:imgLayer r:embed="rId3">
                    <a14:imgEffect>
                      <a14:artisticPaintBrush/>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Google Shape;189;p33">
            <a:extLst>
              <a:ext uri="{FF2B5EF4-FFF2-40B4-BE49-F238E27FC236}">
                <a16:creationId xmlns:a16="http://schemas.microsoft.com/office/drawing/2014/main" id="{1D27834E-043A-40CC-96AB-36FEFD9365FA}"/>
              </a:ext>
            </a:extLst>
          </p:cNvPr>
          <p:cNvSpPr/>
          <p:nvPr/>
        </p:nvSpPr>
        <p:spPr>
          <a:xfrm>
            <a:off x="7930867" y="179881"/>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1" name="Google Shape;189;p33">
            <a:extLst>
              <a:ext uri="{FF2B5EF4-FFF2-40B4-BE49-F238E27FC236}">
                <a16:creationId xmlns:a16="http://schemas.microsoft.com/office/drawing/2014/main" id="{EC0DCAF2-54E3-45AF-862B-F552E577AB30}"/>
              </a:ext>
            </a:extLst>
          </p:cNvPr>
          <p:cNvSpPr/>
          <p:nvPr/>
        </p:nvSpPr>
        <p:spPr>
          <a:xfrm>
            <a:off x="275025" y="187149"/>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2" name="Google Shape;189;p33">
            <a:extLst>
              <a:ext uri="{FF2B5EF4-FFF2-40B4-BE49-F238E27FC236}">
                <a16:creationId xmlns:a16="http://schemas.microsoft.com/office/drawing/2014/main" id="{A1D107D3-88D0-46EB-B784-5F5D8E4314F0}"/>
              </a:ext>
            </a:extLst>
          </p:cNvPr>
          <p:cNvSpPr/>
          <p:nvPr/>
        </p:nvSpPr>
        <p:spPr>
          <a:xfrm>
            <a:off x="177678" y="4109108"/>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3" name="Google Shape;189;p33">
            <a:extLst>
              <a:ext uri="{FF2B5EF4-FFF2-40B4-BE49-F238E27FC236}">
                <a16:creationId xmlns:a16="http://schemas.microsoft.com/office/drawing/2014/main" id="{6602E4CC-69BD-47BB-B8BF-8BB3ADB50AB7}"/>
              </a:ext>
            </a:extLst>
          </p:cNvPr>
          <p:cNvSpPr/>
          <p:nvPr/>
        </p:nvSpPr>
        <p:spPr>
          <a:xfrm>
            <a:off x="7930867" y="4109108"/>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4" name="مربع نص 13">
            <a:extLst>
              <a:ext uri="{FF2B5EF4-FFF2-40B4-BE49-F238E27FC236}">
                <a16:creationId xmlns:a16="http://schemas.microsoft.com/office/drawing/2014/main" id="{4EBBB57F-1848-4F94-99A0-ADB62C8C351F}"/>
              </a:ext>
            </a:extLst>
          </p:cNvPr>
          <p:cNvSpPr txBox="1"/>
          <p:nvPr/>
        </p:nvSpPr>
        <p:spPr>
          <a:xfrm>
            <a:off x="1455300" y="1835621"/>
            <a:ext cx="6416159" cy="1538351"/>
          </a:xfrm>
          <a:custGeom>
            <a:avLst/>
            <a:gdLst>
              <a:gd name="connsiteX0" fmla="*/ 0 w 6416159"/>
              <a:gd name="connsiteY0" fmla="*/ 256397 h 1538351"/>
              <a:gd name="connsiteX1" fmla="*/ 256397 w 6416159"/>
              <a:gd name="connsiteY1" fmla="*/ 0 h 1538351"/>
              <a:gd name="connsiteX2" fmla="*/ 905767 w 6416159"/>
              <a:gd name="connsiteY2" fmla="*/ 0 h 1538351"/>
              <a:gd name="connsiteX3" fmla="*/ 1555137 w 6416159"/>
              <a:gd name="connsiteY3" fmla="*/ 0 h 1538351"/>
              <a:gd name="connsiteX4" fmla="*/ 2027406 w 6416159"/>
              <a:gd name="connsiteY4" fmla="*/ 0 h 1538351"/>
              <a:gd name="connsiteX5" fmla="*/ 2617743 w 6416159"/>
              <a:gd name="connsiteY5" fmla="*/ 0 h 1538351"/>
              <a:gd name="connsiteX6" fmla="*/ 3267113 w 6416159"/>
              <a:gd name="connsiteY6" fmla="*/ 0 h 1538351"/>
              <a:gd name="connsiteX7" fmla="*/ 3680349 w 6416159"/>
              <a:gd name="connsiteY7" fmla="*/ 0 h 1538351"/>
              <a:gd name="connsiteX8" fmla="*/ 4152618 w 6416159"/>
              <a:gd name="connsiteY8" fmla="*/ 0 h 1538351"/>
              <a:gd name="connsiteX9" fmla="*/ 4683921 w 6416159"/>
              <a:gd name="connsiteY9" fmla="*/ 0 h 1538351"/>
              <a:gd name="connsiteX10" fmla="*/ 5097156 w 6416159"/>
              <a:gd name="connsiteY10" fmla="*/ 0 h 1538351"/>
              <a:gd name="connsiteX11" fmla="*/ 6159762 w 6416159"/>
              <a:gd name="connsiteY11" fmla="*/ 0 h 1538351"/>
              <a:gd name="connsiteX12" fmla="*/ 6416159 w 6416159"/>
              <a:gd name="connsiteY12" fmla="*/ 256397 h 1538351"/>
              <a:gd name="connsiteX13" fmla="*/ 6416159 w 6416159"/>
              <a:gd name="connsiteY13" fmla="*/ 758920 h 1538351"/>
              <a:gd name="connsiteX14" fmla="*/ 6416159 w 6416159"/>
              <a:gd name="connsiteY14" fmla="*/ 1281954 h 1538351"/>
              <a:gd name="connsiteX15" fmla="*/ 6159762 w 6416159"/>
              <a:gd name="connsiteY15" fmla="*/ 1538351 h 1538351"/>
              <a:gd name="connsiteX16" fmla="*/ 5569426 w 6416159"/>
              <a:gd name="connsiteY16" fmla="*/ 1538351 h 1538351"/>
              <a:gd name="connsiteX17" fmla="*/ 5038123 w 6416159"/>
              <a:gd name="connsiteY17" fmla="*/ 1538351 h 1538351"/>
              <a:gd name="connsiteX18" fmla="*/ 4506820 w 6416159"/>
              <a:gd name="connsiteY18" fmla="*/ 1538351 h 1538351"/>
              <a:gd name="connsiteX19" fmla="*/ 4034551 w 6416159"/>
              <a:gd name="connsiteY19" fmla="*/ 1538351 h 1538351"/>
              <a:gd name="connsiteX20" fmla="*/ 3385180 w 6416159"/>
              <a:gd name="connsiteY20" fmla="*/ 1538351 h 1538351"/>
              <a:gd name="connsiteX21" fmla="*/ 2971945 w 6416159"/>
              <a:gd name="connsiteY21" fmla="*/ 1538351 h 1538351"/>
              <a:gd name="connsiteX22" fmla="*/ 2440642 w 6416159"/>
              <a:gd name="connsiteY22" fmla="*/ 1538351 h 1538351"/>
              <a:gd name="connsiteX23" fmla="*/ 1732238 w 6416159"/>
              <a:gd name="connsiteY23" fmla="*/ 1538351 h 1538351"/>
              <a:gd name="connsiteX24" fmla="*/ 1200935 w 6416159"/>
              <a:gd name="connsiteY24" fmla="*/ 1538351 h 1538351"/>
              <a:gd name="connsiteX25" fmla="*/ 256397 w 6416159"/>
              <a:gd name="connsiteY25" fmla="*/ 1538351 h 1538351"/>
              <a:gd name="connsiteX26" fmla="*/ 0 w 6416159"/>
              <a:gd name="connsiteY26" fmla="*/ 1281954 h 1538351"/>
              <a:gd name="connsiteX27" fmla="*/ 0 w 6416159"/>
              <a:gd name="connsiteY27" fmla="*/ 799942 h 1538351"/>
              <a:gd name="connsiteX28" fmla="*/ 0 w 6416159"/>
              <a:gd name="connsiteY28" fmla="*/ 256397 h 1538351"/>
              <a:gd name="connsiteX0" fmla="*/ 256397 w 6416159"/>
              <a:gd name="connsiteY0" fmla="*/ 1538351 h 1538351"/>
              <a:gd name="connsiteX1" fmla="*/ 0 w 6416159"/>
              <a:gd name="connsiteY1" fmla="*/ 1281954 h 1538351"/>
              <a:gd name="connsiteX2" fmla="*/ 0 w 6416159"/>
              <a:gd name="connsiteY2" fmla="*/ 769176 h 1538351"/>
              <a:gd name="connsiteX3" fmla="*/ 0 w 6416159"/>
              <a:gd name="connsiteY3" fmla="*/ 256397 h 1538351"/>
              <a:gd name="connsiteX4" fmla="*/ 256397 w 6416159"/>
              <a:gd name="connsiteY4" fmla="*/ 0 h 1538351"/>
              <a:gd name="connsiteX5" fmla="*/ 6159762 w 6416159"/>
              <a:gd name="connsiteY5" fmla="*/ 0 h 1538351"/>
              <a:gd name="connsiteX6" fmla="*/ 6416159 w 6416159"/>
              <a:gd name="connsiteY6" fmla="*/ 256397 h 1538351"/>
              <a:gd name="connsiteX7" fmla="*/ 6416159 w 6416159"/>
              <a:gd name="connsiteY7" fmla="*/ 789687 h 1538351"/>
              <a:gd name="connsiteX8" fmla="*/ 6416159 w 6416159"/>
              <a:gd name="connsiteY8" fmla="*/ 1281954 h 1538351"/>
              <a:gd name="connsiteX9" fmla="*/ 6159762 w 6416159"/>
              <a:gd name="connsiteY9" fmla="*/ 1538351 h 153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16159" h="1538351" stroke="0" extrusionOk="0">
                <a:moveTo>
                  <a:pt x="0" y="256397"/>
                </a:moveTo>
                <a:cubicBezTo>
                  <a:pt x="3166" y="144012"/>
                  <a:pt x="137065" y="-27791"/>
                  <a:pt x="256397" y="0"/>
                </a:cubicBezTo>
                <a:cubicBezTo>
                  <a:pt x="568113" y="-71574"/>
                  <a:pt x="641428" y="23341"/>
                  <a:pt x="905767" y="0"/>
                </a:cubicBezTo>
                <a:cubicBezTo>
                  <a:pt x="1170106" y="-23341"/>
                  <a:pt x="1251744" y="40756"/>
                  <a:pt x="1555137" y="0"/>
                </a:cubicBezTo>
                <a:cubicBezTo>
                  <a:pt x="1858530" y="-40756"/>
                  <a:pt x="1873122" y="21541"/>
                  <a:pt x="2027406" y="0"/>
                </a:cubicBezTo>
                <a:cubicBezTo>
                  <a:pt x="2181690" y="-21541"/>
                  <a:pt x="2453565" y="46746"/>
                  <a:pt x="2617743" y="0"/>
                </a:cubicBezTo>
                <a:cubicBezTo>
                  <a:pt x="2781921" y="-46746"/>
                  <a:pt x="3051543" y="72092"/>
                  <a:pt x="3267113" y="0"/>
                </a:cubicBezTo>
                <a:cubicBezTo>
                  <a:pt x="3482683" y="-72092"/>
                  <a:pt x="3579404" y="11731"/>
                  <a:pt x="3680349" y="0"/>
                </a:cubicBezTo>
                <a:cubicBezTo>
                  <a:pt x="3781294" y="-11731"/>
                  <a:pt x="3969979" y="51686"/>
                  <a:pt x="4152618" y="0"/>
                </a:cubicBezTo>
                <a:cubicBezTo>
                  <a:pt x="4335257" y="-51686"/>
                  <a:pt x="4541007" y="25761"/>
                  <a:pt x="4683921" y="0"/>
                </a:cubicBezTo>
                <a:cubicBezTo>
                  <a:pt x="4826835" y="-25761"/>
                  <a:pt x="4914885" y="45128"/>
                  <a:pt x="5097156" y="0"/>
                </a:cubicBezTo>
                <a:cubicBezTo>
                  <a:pt x="5279427" y="-45128"/>
                  <a:pt x="5888319" y="113718"/>
                  <a:pt x="6159762" y="0"/>
                </a:cubicBezTo>
                <a:cubicBezTo>
                  <a:pt x="6303392" y="-30985"/>
                  <a:pt x="6435155" y="126195"/>
                  <a:pt x="6416159" y="256397"/>
                </a:cubicBezTo>
                <a:cubicBezTo>
                  <a:pt x="6427223" y="385684"/>
                  <a:pt x="6389948" y="580698"/>
                  <a:pt x="6416159" y="758920"/>
                </a:cubicBezTo>
                <a:cubicBezTo>
                  <a:pt x="6442370" y="937142"/>
                  <a:pt x="6392971" y="1052056"/>
                  <a:pt x="6416159" y="1281954"/>
                </a:cubicBezTo>
                <a:cubicBezTo>
                  <a:pt x="6380693" y="1415922"/>
                  <a:pt x="6328979" y="1508355"/>
                  <a:pt x="6159762" y="1538351"/>
                </a:cubicBezTo>
                <a:cubicBezTo>
                  <a:pt x="5991079" y="1563797"/>
                  <a:pt x="5699251" y="1491220"/>
                  <a:pt x="5569426" y="1538351"/>
                </a:cubicBezTo>
                <a:cubicBezTo>
                  <a:pt x="5439601" y="1585482"/>
                  <a:pt x="5284428" y="1525302"/>
                  <a:pt x="5038123" y="1538351"/>
                </a:cubicBezTo>
                <a:cubicBezTo>
                  <a:pt x="4791818" y="1551400"/>
                  <a:pt x="4674576" y="1528626"/>
                  <a:pt x="4506820" y="1538351"/>
                </a:cubicBezTo>
                <a:cubicBezTo>
                  <a:pt x="4339064" y="1548076"/>
                  <a:pt x="4132638" y="1511248"/>
                  <a:pt x="4034551" y="1538351"/>
                </a:cubicBezTo>
                <a:cubicBezTo>
                  <a:pt x="3936464" y="1565454"/>
                  <a:pt x="3565849" y="1476181"/>
                  <a:pt x="3385180" y="1538351"/>
                </a:cubicBezTo>
                <a:cubicBezTo>
                  <a:pt x="3204511" y="1600521"/>
                  <a:pt x="3147571" y="1518649"/>
                  <a:pt x="2971945" y="1538351"/>
                </a:cubicBezTo>
                <a:cubicBezTo>
                  <a:pt x="2796320" y="1558053"/>
                  <a:pt x="2613524" y="1518832"/>
                  <a:pt x="2440642" y="1538351"/>
                </a:cubicBezTo>
                <a:cubicBezTo>
                  <a:pt x="2267760" y="1557870"/>
                  <a:pt x="1979842" y="1516468"/>
                  <a:pt x="1732238" y="1538351"/>
                </a:cubicBezTo>
                <a:cubicBezTo>
                  <a:pt x="1484634" y="1560234"/>
                  <a:pt x="1383704" y="1530975"/>
                  <a:pt x="1200935" y="1538351"/>
                </a:cubicBezTo>
                <a:cubicBezTo>
                  <a:pt x="1018166" y="1545727"/>
                  <a:pt x="599817" y="1451392"/>
                  <a:pt x="256397" y="1538351"/>
                </a:cubicBezTo>
                <a:cubicBezTo>
                  <a:pt x="100102" y="1527531"/>
                  <a:pt x="32198" y="1426847"/>
                  <a:pt x="0" y="1281954"/>
                </a:cubicBezTo>
                <a:cubicBezTo>
                  <a:pt x="-24562" y="1171052"/>
                  <a:pt x="34187" y="1011989"/>
                  <a:pt x="0" y="799942"/>
                </a:cubicBezTo>
                <a:cubicBezTo>
                  <a:pt x="-34187" y="587895"/>
                  <a:pt x="43765" y="507798"/>
                  <a:pt x="0" y="256397"/>
                </a:cubicBezTo>
                <a:close/>
              </a:path>
              <a:path w="6416159" h="1538351" fill="none" extrusionOk="0">
                <a:moveTo>
                  <a:pt x="256397" y="1538351"/>
                </a:moveTo>
                <a:cubicBezTo>
                  <a:pt x="119352" y="1534180"/>
                  <a:pt x="25923" y="1429469"/>
                  <a:pt x="0" y="1281954"/>
                </a:cubicBezTo>
                <a:cubicBezTo>
                  <a:pt x="-33001" y="1164469"/>
                  <a:pt x="18031" y="873591"/>
                  <a:pt x="0" y="769176"/>
                </a:cubicBezTo>
                <a:cubicBezTo>
                  <a:pt x="-18031" y="664761"/>
                  <a:pt x="52601" y="482711"/>
                  <a:pt x="0" y="256397"/>
                </a:cubicBezTo>
                <a:cubicBezTo>
                  <a:pt x="-9450" y="134010"/>
                  <a:pt x="92130" y="23942"/>
                  <a:pt x="256397" y="0"/>
                </a:cubicBezTo>
                <a:moveTo>
                  <a:pt x="6159762" y="0"/>
                </a:moveTo>
                <a:cubicBezTo>
                  <a:pt x="6303236" y="2852"/>
                  <a:pt x="6427351" y="107175"/>
                  <a:pt x="6416159" y="256397"/>
                </a:cubicBezTo>
                <a:cubicBezTo>
                  <a:pt x="6464348" y="441107"/>
                  <a:pt x="6406458" y="635953"/>
                  <a:pt x="6416159" y="789687"/>
                </a:cubicBezTo>
                <a:cubicBezTo>
                  <a:pt x="6425860" y="943421"/>
                  <a:pt x="6409262" y="1159796"/>
                  <a:pt x="6416159" y="1281954"/>
                </a:cubicBezTo>
                <a:cubicBezTo>
                  <a:pt x="6436948" y="1411699"/>
                  <a:pt x="6295634" y="1545220"/>
                  <a:pt x="6159762" y="1538351"/>
                </a:cubicBezTo>
              </a:path>
              <a:path w="6416159" h="1538351" fill="none" stroke="0" extrusionOk="0">
                <a:moveTo>
                  <a:pt x="256397" y="1538351"/>
                </a:moveTo>
                <a:cubicBezTo>
                  <a:pt x="79304" y="1538698"/>
                  <a:pt x="-4989" y="1409954"/>
                  <a:pt x="0" y="1281954"/>
                </a:cubicBezTo>
                <a:cubicBezTo>
                  <a:pt x="-53144" y="1089120"/>
                  <a:pt x="33037" y="965468"/>
                  <a:pt x="0" y="799942"/>
                </a:cubicBezTo>
                <a:cubicBezTo>
                  <a:pt x="-33037" y="634416"/>
                  <a:pt x="1936" y="445210"/>
                  <a:pt x="0" y="256397"/>
                </a:cubicBezTo>
                <a:cubicBezTo>
                  <a:pt x="1231" y="109940"/>
                  <a:pt x="108974" y="40757"/>
                  <a:pt x="256397" y="0"/>
                </a:cubicBezTo>
                <a:moveTo>
                  <a:pt x="6159762" y="0"/>
                </a:moveTo>
                <a:cubicBezTo>
                  <a:pt x="6326267" y="-16353"/>
                  <a:pt x="6414313" y="110056"/>
                  <a:pt x="6416159" y="256397"/>
                </a:cubicBezTo>
                <a:cubicBezTo>
                  <a:pt x="6472088" y="507587"/>
                  <a:pt x="6410494" y="599394"/>
                  <a:pt x="6416159" y="769176"/>
                </a:cubicBezTo>
                <a:cubicBezTo>
                  <a:pt x="6421824" y="938958"/>
                  <a:pt x="6414614" y="1147475"/>
                  <a:pt x="6416159" y="1281954"/>
                </a:cubicBezTo>
                <a:cubicBezTo>
                  <a:pt x="6448733" y="1442610"/>
                  <a:pt x="6327518" y="1522621"/>
                  <a:pt x="6159762" y="1538351"/>
                </a:cubicBezTo>
              </a:path>
            </a:pathLst>
          </a:custGeom>
          <a:solidFill>
            <a:srgbClr val="EAB482"/>
          </a:solidFill>
          <a:ln w="57150">
            <a:solidFill>
              <a:srgbClr val="6B4E33"/>
            </a:solidFill>
            <a:headEnd type="oval" w="med" len="med"/>
            <a:tailEnd type="oval" w="med" len="med"/>
            <a:extLst>
              <a:ext uri="{C807C97D-BFC1-408E-A445-0C87EB9F89A2}">
                <ask:lineSketchStyleProps xmlns:ask="http://schemas.microsoft.com/office/drawing/2018/sketchyshapes" xmlns="" sd="2586955100">
                  <a:prstGeom prst="bracketPair">
                    <a:avLst/>
                  </a:prstGeom>
                  <ask:type>
                    <ask:lineSketchScribble/>
                  </ask:type>
                </ask:lineSketchStyleProps>
              </a:ext>
            </a:extLst>
          </a:ln>
          <a:effectLst>
            <a:glow rad="63500">
              <a:srgbClr val="745538">
                <a:alpha val="40000"/>
              </a:srgbClr>
            </a:glow>
          </a:effectLst>
        </p:spPr>
        <p:style>
          <a:lnRef idx="3">
            <a:schemeClr val="accent2"/>
          </a:lnRef>
          <a:fillRef idx="0">
            <a:schemeClr val="accent2"/>
          </a:fillRef>
          <a:effectRef idx="2">
            <a:schemeClr val="accent2"/>
          </a:effectRef>
          <a:fontRef idx="minor">
            <a:schemeClr val="tx1"/>
          </a:fontRef>
        </p:style>
        <p:txBody>
          <a:bodyPr wrap="square" rtlCol="1">
            <a:spAutoFit/>
          </a:bodyPr>
          <a:lstStyle/>
          <a:p>
            <a:pPr algn="ctr"/>
            <a:endParaRPr lang="ar-SA" sz="11500" b="1" dirty="0">
              <a:ln w="28575">
                <a:solidFill>
                  <a:schemeClr val="tx1"/>
                </a:solidFill>
                <a:prstDash val="solid"/>
              </a:ln>
              <a:solidFill>
                <a:srgbClr val="FFC000"/>
              </a:solidFill>
              <a:effectLst>
                <a:glow rad="101600">
                  <a:srgbClr val="993366">
                    <a:alpha val="40000"/>
                  </a:srgbClr>
                </a:glow>
              </a:effectLst>
              <a:latin typeface="Bahij Tanseek Pro" panose="02040703060201020203" pitchFamily="18" charset="-78"/>
              <a:cs typeface="Bahij Tanseek Pro" panose="02040703060201020203" pitchFamily="18" charset="-78"/>
            </a:endParaRPr>
          </a:p>
        </p:txBody>
      </p:sp>
      <p:sp>
        <p:nvSpPr>
          <p:cNvPr id="17" name="مربع نص 16">
            <a:extLst>
              <a:ext uri="{FF2B5EF4-FFF2-40B4-BE49-F238E27FC236}">
                <a16:creationId xmlns:a16="http://schemas.microsoft.com/office/drawing/2014/main" id="{335FB857-D434-48CB-A749-6F019E6D4507}"/>
              </a:ext>
            </a:extLst>
          </p:cNvPr>
          <p:cNvSpPr txBox="1"/>
          <p:nvPr/>
        </p:nvSpPr>
        <p:spPr>
          <a:xfrm>
            <a:off x="1363919" y="1995686"/>
            <a:ext cx="6416159" cy="1569660"/>
          </a:xfrm>
          <a:prstGeom prst="rect">
            <a:avLst/>
          </a:prstGeom>
          <a:noFill/>
        </p:spPr>
        <p:txBody>
          <a:bodyPr wrap="square" anchor="ctr">
            <a:spAutoFit/>
          </a:bodyPr>
          <a:lstStyle/>
          <a:p>
            <a:pPr algn="ctr"/>
            <a:r>
              <a:rPr lang="ar-SA" sz="9600" b="1" dirty="0">
                <a:ln w="28575">
                  <a:noFill/>
                  <a:prstDash val="solid"/>
                </a:ln>
                <a:solidFill>
                  <a:srgbClr val="FFD347"/>
                </a:solidFill>
                <a:effectLst>
                  <a:glow rad="88900">
                    <a:schemeClr val="tx1"/>
                  </a:glow>
                </a:effectLst>
                <a:latin typeface="Hacen Beirut" panose="02000000000000000000" pitchFamily="2" charset="-78"/>
                <a:cs typeface="Hacen Beirut" panose="02000000000000000000" pitchFamily="2" charset="-78"/>
              </a:rPr>
              <a:t>الحديث</a:t>
            </a:r>
          </a:p>
        </p:txBody>
      </p:sp>
      <p:sp>
        <p:nvSpPr>
          <p:cNvPr id="18" name="مستطيل 17">
            <a:extLst>
              <a:ext uri="{FF2B5EF4-FFF2-40B4-BE49-F238E27FC236}">
                <a16:creationId xmlns:a16="http://schemas.microsoft.com/office/drawing/2014/main" id="{6D438FB4-161D-40E8-823E-4B4C4B854816}"/>
              </a:ext>
            </a:extLst>
          </p:cNvPr>
          <p:cNvSpPr/>
          <p:nvPr/>
        </p:nvSpPr>
        <p:spPr>
          <a:xfrm>
            <a:off x="-1" y="0"/>
            <a:ext cx="9144001" cy="5143500"/>
          </a:xfrm>
          <a:prstGeom prst="rect">
            <a:avLst/>
          </a:prstGeom>
          <a:noFill/>
          <a:ln w="38100">
            <a:solidFill>
              <a:srgbClr val="C09200"/>
            </a:solidFill>
          </a:ln>
          <a:effectLst>
            <a:glow rad="88900">
              <a:srgbClr val="8E6845"/>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762996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2000" fill="hold"/>
                                        <p:tgtEl>
                                          <p:spTgt spid="10"/>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11"/>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2000" fill="hold"/>
                                        <p:tgtEl>
                                          <p:spTgt spid="12"/>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مربع نص 10">
            <a:extLst>
              <a:ext uri="{FF2B5EF4-FFF2-40B4-BE49-F238E27FC236}">
                <a16:creationId xmlns:a16="http://schemas.microsoft.com/office/drawing/2014/main" id="{17BEBAE3-29A6-4E24-BAD8-58D36B267686}"/>
              </a:ext>
            </a:extLst>
          </p:cNvPr>
          <p:cNvSpPr txBox="1"/>
          <p:nvPr/>
        </p:nvSpPr>
        <p:spPr>
          <a:xfrm>
            <a:off x="2341539" y="-314452"/>
            <a:ext cx="4460921" cy="1248419"/>
          </a:xfrm>
          <a:prstGeom prst="rect">
            <a:avLst/>
          </a:prstGeom>
          <a:noFill/>
        </p:spPr>
        <p:txBody>
          <a:bodyPr wrap="square">
            <a:spAutoFit/>
          </a:bodyPr>
          <a:lstStyle/>
          <a:p>
            <a:pPr algn="ctr">
              <a:lnSpc>
                <a:spcPct val="150000"/>
              </a:lnSpc>
            </a:pPr>
            <a:r>
              <a:rPr lang="ar-SA" sz="5600" b="1" dirty="0">
                <a:ln w="3175">
                  <a:solidFill>
                    <a:schemeClr val="tx1"/>
                  </a:solidFill>
                  <a:prstDash val="solid"/>
                </a:ln>
                <a:solidFill>
                  <a:srgbClr val="FFD85B"/>
                </a:solidFill>
                <a:effectLst>
                  <a:glow rad="50800">
                    <a:schemeClr val="tx1"/>
                  </a:glow>
                  <a:outerShdw blurRad="38100" dist="38100" dir="2700000" algn="tl">
                    <a:srgbClr val="000000">
                      <a:alpha val="43137"/>
                    </a:srgbClr>
                  </a:outerShdw>
                </a:effectLst>
                <a:latin typeface="BoutrosNewsH1" pitchFamily="2" charset="-78"/>
                <a:cs typeface="BoutrosNewsH1" pitchFamily="2" charset="-78"/>
              </a:rPr>
              <a:t>الحديث</a:t>
            </a:r>
          </a:p>
        </p:txBody>
      </p:sp>
      <p:sp>
        <p:nvSpPr>
          <p:cNvPr id="12" name="مربع نص 11">
            <a:extLst>
              <a:ext uri="{FF2B5EF4-FFF2-40B4-BE49-F238E27FC236}">
                <a16:creationId xmlns:a16="http://schemas.microsoft.com/office/drawing/2014/main" id="{B80358BA-66CF-47D9-A52A-3502630DEAFE}"/>
              </a:ext>
            </a:extLst>
          </p:cNvPr>
          <p:cNvSpPr txBox="1"/>
          <p:nvPr/>
        </p:nvSpPr>
        <p:spPr>
          <a:xfrm>
            <a:off x="225669" y="2283718"/>
            <a:ext cx="8692662" cy="1055608"/>
          </a:xfrm>
          <a:custGeom>
            <a:avLst/>
            <a:gdLst>
              <a:gd name="connsiteX0" fmla="*/ 0 w 8692662"/>
              <a:gd name="connsiteY0" fmla="*/ 175935 h 1055608"/>
              <a:gd name="connsiteX1" fmla="*/ 175935 w 8692662"/>
              <a:gd name="connsiteY1" fmla="*/ 0 h 1055608"/>
              <a:gd name="connsiteX2" fmla="*/ 787593 w 8692662"/>
              <a:gd name="connsiteY2" fmla="*/ 0 h 1055608"/>
              <a:gd name="connsiteX3" fmla="*/ 1399251 w 8692662"/>
              <a:gd name="connsiteY3" fmla="*/ 0 h 1055608"/>
              <a:gd name="connsiteX4" fmla="*/ 2010909 w 8692662"/>
              <a:gd name="connsiteY4" fmla="*/ 0 h 1055608"/>
              <a:gd name="connsiteX5" fmla="*/ 2622567 w 8692662"/>
              <a:gd name="connsiteY5" fmla="*/ 0 h 1055608"/>
              <a:gd name="connsiteX6" fmla="*/ 3067410 w 8692662"/>
              <a:gd name="connsiteY6" fmla="*/ 0 h 1055608"/>
              <a:gd name="connsiteX7" fmla="*/ 3929291 w 8692662"/>
              <a:gd name="connsiteY7" fmla="*/ 0 h 1055608"/>
              <a:gd name="connsiteX8" fmla="*/ 4624357 w 8692662"/>
              <a:gd name="connsiteY8" fmla="*/ 0 h 1055608"/>
              <a:gd name="connsiteX9" fmla="*/ 5486239 w 8692662"/>
              <a:gd name="connsiteY9" fmla="*/ 0 h 1055608"/>
              <a:gd name="connsiteX10" fmla="*/ 6264713 w 8692662"/>
              <a:gd name="connsiteY10" fmla="*/ 0 h 1055608"/>
              <a:gd name="connsiteX11" fmla="*/ 6792963 w 8692662"/>
              <a:gd name="connsiteY11" fmla="*/ 0 h 1055608"/>
              <a:gd name="connsiteX12" fmla="*/ 7237806 w 8692662"/>
              <a:gd name="connsiteY12" fmla="*/ 0 h 1055608"/>
              <a:gd name="connsiteX13" fmla="*/ 8516727 w 8692662"/>
              <a:gd name="connsiteY13" fmla="*/ 0 h 1055608"/>
              <a:gd name="connsiteX14" fmla="*/ 8692662 w 8692662"/>
              <a:gd name="connsiteY14" fmla="*/ 175935 h 1055608"/>
              <a:gd name="connsiteX15" fmla="*/ 8692662 w 8692662"/>
              <a:gd name="connsiteY15" fmla="*/ 506692 h 1055608"/>
              <a:gd name="connsiteX16" fmla="*/ 8692662 w 8692662"/>
              <a:gd name="connsiteY16" fmla="*/ 879673 h 1055608"/>
              <a:gd name="connsiteX17" fmla="*/ 8516727 w 8692662"/>
              <a:gd name="connsiteY17" fmla="*/ 1055608 h 1055608"/>
              <a:gd name="connsiteX18" fmla="*/ 7988477 w 8692662"/>
              <a:gd name="connsiteY18" fmla="*/ 1055608 h 1055608"/>
              <a:gd name="connsiteX19" fmla="*/ 7460227 w 8692662"/>
              <a:gd name="connsiteY19" fmla="*/ 1055608 h 1055608"/>
              <a:gd name="connsiteX20" fmla="*/ 7015384 w 8692662"/>
              <a:gd name="connsiteY20" fmla="*/ 1055608 h 1055608"/>
              <a:gd name="connsiteX21" fmla="*/ 6487134 w 8692662"/>
              <a:gd name="connsiteY21" fmla="*/ 1055608 h 1055608"/>
              <a:gd name="connsiteX22" fmla="*/ 5708660 w 8692662"/>
              <a:gd name="connsiteY22" fmla="*/ 1055608 h 1055608"/>
              <a:gd name="connsiteX23" fmla="*/ 5180410 w 8692662"/>
              <a:gd name="connsiteY23" fmla="*/ 1055608 h 1055608"/>
              <a:gd name="connsiteX24" fmla="*/ 4568752 w 8692662"/>
              <a:gd name="connsiteY24" fmla="*/ 1055608 h 1055608"/>
              <a:gd name="connsiteX25" fmla="*/ 3957094 w 8692662"/>
              <a:gd name="connsiteY25" fmla="*/ 1055608 h 1055608"/>
              <a:gd name="connsiteX26" fmla="*/ 3428844 w 8692662"/>
              <a:gd name="connsiteY26" fmla="*/ 1055608 h 1055608"/>
              <a:gd name="connsiteX27" fmla="*/ 2817186 w 8692662"/>
              <a:gd name="connsiteY27" fmla="*/ 1055608 h 1055608"/>
              <a:gd name="connsiteX28" fmla="*/ 2205528 w 8692662"/>
              <a:gd name="connsiteY28" fmla="*/ 1055608 h 1055608"/>
              <a:gd name="connsiteX29" fmla="*/ 1760685 w 8692662"/>
              <a:gd name="connsiteY29" fmla="*/ 1055608 h 1055608"/>
              <a:gd name="connsiteX30" fmla="*/ 1065619 w 8692662"/>
              <a:gd name="connsiteY30" fmla="*/ 1055608 h 1055608"/>
              <a:gd name="connsiteX31" fmla="*/ 175935 w 8692662"/>
              <a:gd name="connsiteY31" fmla="*/ 1055608 h 1055608"/>
              <a:gd name="connsiteX32" fmla="*/ 0 w 8692662"/>
              <a:gd name="connsiteY32" fmla="*/ 879673 h 1055608"/>
              <a:gd name="connsiteX33" fmla="*/ 0 w 8692662"/>
              <a:gd name="connsiteY33" fmla="*/ 534841 h 1055608"/>
              <a:gd name="connsiteX34" fmla="*/ 0 w 8692662"/>
              <a:gd name="connsiteY34" fmla="*/ 175935 h 10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692662" h="1055608" fill="none" extrusionOk="0">
                <a:moveTo>
                  <a:pt x="0" y="175935"/>
                </a:moveTo>
                <a:cubicBezTo>
                  <a:pt x="2273" y="73409"/>
                  <a:pt x="71670" y="9550"/>
                  <a:pt x="175935" y="0"/>
                </a:cubicBezTo>
                <a:cubicBezTo>
                  <a:pt x="474407" y="-604"/>
                  <a:pt x="567125" y="30004"/>
                  <a:pt x="787593" y="0"/>
                </a:cubicBezTo>
                <a:cubicBezTo>
                  <a:pt x="1008061" y="-30004"/>
                  <a:pt x="1104259" y="-20517"/>
                  <a:pt x="1399251" y="0"/>
                </a:cubicBezTo>
                <a:cubicBezTo>
                  <a:pt x="1694243" y="20517"/>
                  <a:pt x="1867273" y="-2110"/>
                  <a:pt x="2010909" y="0"/>
                </a:cubicBezTo>
                <a:cubicBezTo>
                  <a:pt x="2154545" y="2110"/>
                  <a:pt x="2322628" y="23001"/>
                  <a:pt x="2622567" y="0"/>
                </a:cubicBezTo>
                <a:cubicBezTo>
                  <a:pt x="2922506" y="-23001"/>
                  <a:pt x="2958439" y="12950"/>
                  <a:pt x="3067410" y="0"/>
                </a:cubicBezTo>
                <a:cubicBezTo>
                  <a:pt x="3176381" y="-12950"/>
                  <a:pt x="3643293" y="15315"/>
                  <a:pt x="3929291" y="0"/>
                </a:cubicBezTo>
                <a:cubicBezTo>
                  <a:pt x="4215289" y="-15315"/>
                  <a:pt x="4399057" y="28494"/>
                  <a:pt x="4624357" y="0"/>
                </a:cubicBezTo>
                <a:cubicBezTo>
                  <a:pt x="4849657" y="-28494"/>
                  <a:pt x="5143095" y="41091"/>
                  <a:pt x="5486239" y="0"/>
                </a:cubicBezTo>
                <a:cubicBezTo>
                  <a:pt x="5829383" y="-41091"/>
                  <a:pt x="5958110" y="24395"/>
                  <a:pt x="6264713" y="0"/>
                </a:cubicBezTo>
                <a:cubicBezTo>
                  <a:pt x="6571316" y="-24395"/>
                  <a:pt x="6577889" y="967"/>
                  <a:pt x="6792963" y="0"/>
                </a:cubicBezTo>
                <a:cubicBezTo>
                  <a:pt x="7008037" y="-967"/>
                  <a:pt x="7028218" y="-13934"/>
                  <a:pt x="7237806" y="0"/>
                </a:cubicBezTo>
                <a:cubicBezTo>
                  <a:pt x="7447394" y="13934"/>
                  <a:pt x="8023791" y="26241"/>
                  <a:pt x="8516727" y="0"/>
                </a:cubicBezTo>
                <a:cubicBezTo>
                  <a:pt x="8627990" y="-12174"/>
                  <a:pt x="8684824" y="85396"/>
                  <a:pt x="8692662" y="175935"/>
                </a:cubicBezTo>
                <a:cubicBezTo>
                  <a:pt x="8677060" y="303207"/>
                  <a:pt x="8704826" y="399727"/>
                  <a:pt x="8692662" y="506692"/>
                </a:cubicBezTo>
                <a:cubicBezTo>
                  <a:pt x="8680498" y="613657"/>
                  <a:pt x="8686048" y="763271"/>
                  <a:pt x="8692662" y="879673"/>
                </a:cubicBezTo>
                <a:cubicBezTo>
                  <a:pt x="8683220" y="975835"/>
                  <a:pt x="8598324" y="1061616"/>
                  <a:pt x="8516727" y="1055608"/>
                </a:cubicBezTo>
                <a:cubicBezTo>
                  <a:pt x="8368794" y="1043971"/>
                  <a:pt x="8167906" y="1036681"/>
                  <a:pt x="7988477" y="1055608"/>
                </a:cubicBezTo>
                <a:cubicBezTo>
                  <a:pt x="7809048" y="1074536"/>
                  <a:pt x="7671278" y="1032219"/>
                  <a:pt x="7460227" y="1055608"/>
                </a:cubicBezTo>
                <a:cubicBezTo>
                  <a:pt x="7249176" y="1078998"/>
                  <a:pt x="7236365" y="1050569"/>
                  <a:pt x="7015384" y="1055608"/>
                </a:cubicBezTo>
                <a:cubicBezTo>
                  <a:pt x="6794403" y="1060647"/>
                  <a:pt x="6618622" y="1079918"/>
                  <a:pt x="6487134" y="1055608"/>
                </a:cubicBezTo>
                <a:cubicBezTo>
                  <a:pt x="6355646" y="1031299"/>
                  <a:pt x="6008591" y="1093482"/>
                  <a:pt x="5708660" y="1055608"/>
                </a:cubicBezTo>
                <a:cubicBezTo>
                  <a:pt x="5408729" y="1017734"/>
                  <a:pt x="5411056" y="1035668"/>
                  <a:pt x="5180410" y="1055608"/>
                </a:cubicBezTo>
                <a:cubicBezTo>
                  <a:pt x="4949764" y="1075549"/>
                  <a:pt x="4734308" y="1062744"/>
                  <a:pt x="4568752" y="1055608"/>
                </a:cubicBezTo>
                <a:cubicBezTo>
                  <a:pt x="4403196" y="1048472"/>
                  <a:pt x="4223388" y="1082438"/>
                  <a:pt x="3957094" y="1055608"/>
                </a:cubicBezTo>
                <a:cubicBezTo>
                  <a:pt x="3690800" y="1028778"/>
                  <a:pt x="3635346" y="1078247"/>
                  <a:pt x="3428844" y="1055608"/>
                </a:cubicBezTo>
                <a:cubicBezTo>
                  <a:pt x="3222342" y="1032970"/>
                  <a:pt x="2985689" y="1064383"/>
                  <a:pt x="2817186" y="1055608"/>
                </a:cubicBezTo>
                <a:cubicBezTo>
                  <a:pt x="2648683" y="1046833"/>
                  <a:pt x="2426479" y="1076352"/>
                  <a:pt x="2205528" y="1055608"/>
                </a:cubicBezTo>
                <a:cubicBezTo>
                  <a:pt x="1984577" y="1034864"/>
                  <a:pt x="1922837" y="1048995"/>
                  <a:pt x="1760685" y="1055608"/>
                </a:cubicBezTo>
                <a:cubicBezTo>
                  <a:pt x="1598533" y="1062221"/>
                  <a:pt x="1345610" y="1064999"/>
                  <a:pt x="1065619" y="1055608"/>
                </a:cubicBezTo>
                <a:cubicBezTo>
                  <a:pt x="785628" y="1046217"/>
                  <a:pt x="549077" y="1071242"/>
                  <a:pt x="175935" y="1055608"/>
                </a:cubicBezTo>
                <a:cubicBezTo>
                  <a:pt x="87130" y="1058076"/>
                  <a:pt x="8302" y="973197"/>
                  <a:pt x="0" y="879673"/>
                </a:cubicBezTo>
                <a:cubicBezTo>
                  <a:pt x="-1349" y="752327"/>
                  <a:pt x="-11273" y="701531"/>
                  <a:pt x="0" y="534841"/>
                </a:cubicBezTo>
                <a:cubicBezTo>
                  <a:pt x="11273" y="368151"/>
                  <a:pt x="-3527" y="322605"/>
                  <a:pt x="0" y="175935"/>
                </a:cubicBezTo>
                <a:close/>
              </a:path>
              <a:path w="8692662" h="1055608" stroke="0" extrusionOk="0">
                <a:moveTo>
                  <a:pt x="0" y="175935"/>
                </a:moveTo>
                <a:cubicBezTo>
                  <a:pt x="-22073" y="82310"/>
                  <a:pt x="92772" y="4013"/>
                  <a:pt x="175935" y="0"/>
                </a:cubicBezTo>
                <a:cubicBezTo>
                  <a:pt x="358102" y="29865"/>
                  <a:pt x="529455" y="12937"/>
                  <a:pt x="787593" y="0"/>
                </a:cubicBezTo>
                <a:cubicBezTo>
                  <a:pt x="1045731" y="-12937"/>
                  <a:pt x="1286582" y="909"/>
                  <a:pt x="1482659" y="0"/>
                </a:cubicBezTo>
                <a:cubicBezTo>
                  <a:pt x="1678736" y="-909"/>
                  <a:pt x="1797373" y="-7697"/>
                  <a:pt x="2010909" y="0"/>
                </a:cubicBezTo>
                <a:cubicBezTo>
                  <a:pt x="2224445" y="7697"/>
                  <a:pt x="2558274" y="37126"/>
                  <a:pt x="2789383" y="0"/>
                </a:cubicBezTo>
                <a:cubicBezTo>
                  <a:pt x="3020492" y="-37126"/>
                  <a:pt x="3131536" y="-20682"/>
                  <a:pt x="3401041" y="0"/>
                </a:cubicBezTo>
                <a:cubicBezTo>
                  <a:pt x="3670546" y="20682"/>
                  <a:pt x="3687150" y="9349"/>
                  <a:pt x="3845883" y="0"/>
                </a:cubicBezTo>
                <a:cubicBezTo>
                  <a:pt x="4004616" y="-9349"/>
                  <a:pt x="4209170" y="-18953"/>
                  <a:pt x="4374134" y="0"/>
                </a:cubicBezTo>
                <a:cubicBezTo>
                  <a:pt x="4539098" y="18953"/>
                  <a:pt x="4600196" y="-12634"/>
                  <a:pt x="4818976" y="0"/>
                </a:cubicBezTo>
                <a:cubicBezTo>
                  <a:pt x="5037756" y="12634"/>
                  <a:pt x="5081040" y="-9294"/>
                  <a:pt x="5263818" y="0"/>
                </a:cubicBezTo>
                <a:cubicBezTo>
                  <a:pt x="5446596" y="9294"/>
                  <a:pt x="5698374" y="-24247"/>
                  <a:pt x="6042292" y="0"/>
                </a:cubicBezTo>
                <a:cubicBezTo>
                  <a:pt x="6386210" y="24247"/>
                  <a:pt x="6357820" y="-13218"/>
                  <a:pt x="6570542" y="0"/>
                </a:cubicBezTo>
                <a:cubicBezTo>
                  <a:pt x="6783264" y="13218"/>
                  <a:pt x="7051292" y="25409"/>
                  <a:pt x="7182200" y="0"/>
                </a:cubicBezTo>
                <a:cubicBezTo>
                  <a:pt x="7313108" y="-25409"/>
                  <a:pt x="7475362" y="-18798"/>
                  <a:pt x="7710450" y="0"/>
                </a:cubicBezTo>
                <a:cubicBezTo>
                  <a:pt x="7945538" y="18798"/>
                  <a:pt x="8173057" y="22177"/>
                  <a:pt x="8516727" y="0"/>
                </a:cubicBezTo>
                <a:cubicBezTo>
                  <a:pt x="8624036" y="-7417"/>
                  <a:pt x="8694597" y="75268"/>
                  <a:pt x="8692662" y="175935"/>
                </a:cubicBezTo>
                <a:cubicBezTo>
                  <a:pt x="8697364" y="260462"/>
                  <a:pt x="8694734" y="365705"/>
                  <a:pt x="8692662" y="527804"/>
                </a:cubicBezTo>
                <a:cubicBezTo>
                  <a:pt x="8690590" y="689903"/>
                  <a:pt x="8696858" y="793052"/>
                  <a:pt x="8692662" y="879673"/>
                </a:cubicBezTo>
                <a:cubicBezTo>
                  <a:pt x="8692029" y="980911"/>
                  <a:pt x="8612544" y="1053660"/>
                  <a:pt x="8516727" y="1055608"/>
                </a:cubicBezTo>
                <a:cubicBezTo>
                  <a:pt x="8334095" y="1037123"/>
                  <a:pt x="8119567" y="1061222"/>
                  <a:pt x="7988477" y="1055608"/>
                </a:cubicBezTo>
                <a:cubicBezTo>
                  <a:pt x="7857387" y="1049995"/>
                  <a:pt x="7516929" y="1025914"/>
                  <a:pt x="7376819" y="1055608"/>
                </a:cubicBezTo>
                <a:cubicBezTo>
                  <a:pt x="7236709" y="1085302"/>
                  <a:pt x="6856569" y="1031026"/>
                  <a:pt x="6598345" y="1055608"/>
                </a:cubicBezTo>
                <a:cubicBezTo>
                  <a:pt x="6340121" y="1080190"/>
                  <a:pt x="5984499" y="1054532"/>
                  <a:pt x="5736463" y="1055608"/>
                </a:cubicBezTo>
                <a:cubicBezTo>
                  <a:pt x="5488427" y="1056684"/>
                  <a:pt x="5162271" y="1024170"/>
                  <a:pt x="4957989" y="1055608"/>
                </a:cubicBezTo>
                <a:cubicBezTo>
                  <a:pt x="4753707" y="1087046"/>
                  <a:pt x="4452282" y="1060487"/>
                  <a:pt x="4179515" y="1055608"/>
                </a:cubicBezTo>
                <a:cubicBezTo>
                  <a:pt x="3906748" y="1050729"/>
                  <a:pt x="3566962" y="1096350"/>
                  <a:pt x="3317633" y="1055608"/>
                </a:cubicBezTo>
                <a:cubicBezTo>
                  <a:pt x="3068304" y="1014866"/>
                  <a:pt x="3048063" y="1071521"/>
                  <a:pt x="2872791" y="1055608"/>
                </a:cubicBezTo>
                <a:cubicBezTo>
                  <a:pt x="2697519" y="1039695"/>
                  <a:pt x="2642151" y="1049079"/>
                  <a:pt x="2427949" y="1055608"/>
                </a:cubicBezTo>
                <a:cubicBezTo>
                  <a:pt x="2213747" y="1062137"/>
                  <a:pt x="2091198" y="1065003"/>
                  <a:pt x="1983107" y="1055608"/>
                </a:cubicBezTo>
                <a:cubicBezTo>
                  <a:pt x="1875016" y="1046213"/>
                  <a:pt x="1480265" y="1017201"/>
                  <a:pt x="1204633" y="1055608"/>
                </a:cubicBezTo>
                <a:cubicBezTo>
                  <a:pt x="929001" y="1094015"/>
                  <a:pt x="671289" y="1044959"/>
                  <a:pt x="175935" y="1055608"/>
                </a:cubicBezTo>
                <a:cubicBezTo>
                  <a:pt x="72044" y="1056601"/>
                  <a:pt x="4428" y="973722"/>
                  <a:pt x="0" y="879673"/>
                </a:cubicBezTo>
                <a:cubicBezTo>
                  <a:pt x="9304" y="758818"/>
                  <a:pt x="8349" y="678525"/>
                  <a:pt x="0" y="513729"/>
                </a:cubicBezTo>
                <a:cubicBezTo>
                  <a:pt x="-8349" y="348933"/>
                  <a:pt x="9738" y="278270"/>
                  <a:pt x="0" y="175935"/>
                </a:cubicBezTo>
                <a:close/>
              </a:path>
            </a:pathLst>
          </a:custGeom>
          <a:solidFill>
            <a:srgbClr val="EAB482"/>
          </a:solidFill>
          <a:ln w="28575">
            <a:solidFill>
              <a:srgbClr val="632D09"/>
            </a:solidFill>
            <a:headEnd type="oval" w="med" len="med"/>
            <a:tailEnd type="oval" w="med" len="med"/>
            <a:extLst>
              <a:ext uri="{C807C97D-BFC1-408E-A445-0C87EB9F89A2}">
                <ask:lineSketchStyleProps xmlns:ask="http://schemas.microsoft.com/office/drawing/2018/sketchyshapes" xmlns="" sd="2389846189">
                  <a:prstGeom prst="flowChartAlternateProcess">
                    <a:avLst/>
                  </a:prstGeom>
                  <ask:type>
                    <ask:lineSketchFreehand/>
                  </ask:type>
                </ask:lineSketchStyleProps>
              </a:ext>
            </a:extLst>
          </a:ln>
          <a:effectLst>
            <a:glow rad="63500">
              <a:srgbClr val="745538">
                <a:alpha val="40000"/>
              </a:srgbClr>
            </a:glow>
          </a:effectLst>
        </p:spPr>
        <p:style>
          <a:lnRef idx="3">
            <a:schemeClr val="accent2"/>
          </a:lnRef>
          <a:fillRef idx="0">
            <a:schemeClr val="accent2"/>
          </a:fillRef>
          <a:effectRef idx="2">
            <a:schemeClr val="accent2"/>
          </a:effectRef>
          <a:fontRef idx="minor">
            <a:schemeClr val="tx1"/>
          </a:fontRef>
        </p:style>
        <p:txBody>
          <a:bodyPr wrap="square" rtlCol="1">
            <a:spAutoFit/>
          </a:bodyPr>
          <a:lstStyle>
            <a:defPPr>
              <a:defRPr lang="ko-KR"/>
            </a:defPPr>
            <a:lvl1pPr algn="ctr">
              <a:defRPr sz="11500" b="1">
                <a:ln w="28575">
                  <a:solidFill>
                    <a:schemeClr val="tx1"/>
                  </a:solidFill>
                  <a:prstDash val="solid"/>
                </a:ln>
                <a:solidFill>
                  <a:srgbClr val="FFC000"/>
                </a:solidFill>
                <a:effectLst>
                  <a:glow rad="101600">
                    <a:srgbClr val="993366">
                      <a:alpha val="40000"/>
                    </a:srgbClr>
                  </a:glow>
                </a:effectLst>
                <a:latin typeface="Bahij Tanseek Pro" panose="02040703060201020203" pitchFamily="18" charset="-78"/>
                <a:cs typeface="Bahij Tanseek Pro" panose="02040703060201020203" pitchFamily="18" charset="-78"/>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ar-SA" sz="2800" dirty="0">
                <a:ln w="28575">
                  <a:noFill/>
                  <a:prstDash val="solid"/>
                </a:ln>
                <a:solidFill>
                  <a:srgbClr val="FFCE33"/>
                </a:solidFill>
                <a:effectLst>
                  <a:glow rad="114300">
                    <a:schemeClr val="tx1"/>
                  </a:glow>
                  <a:outerShdw blurRad="38100" dist="38100" dir="2700000" algn="tl">
                    <a:srgbClr val="000000">
                      <a:alpha val="43137"/>
                    </a:srgbClr>
                  </a:outerShdw>
                </a:effectLst>
                <a:latin typeface="Hacen Tunisia Bold" panose="02000000000000000000" pitchFamily="2" charset="-78"/>
                <a:ea typeface="Castile-Thin" pitchFamily="50" charset="-78"/>
                <a:cs typeface="Hacen Tunisia Bold" panose="02000000000000000000" pitchFamily="2" charset="-78"/>
              </a:rPr>
              <a:t>عن أَبي هريرة رضي الله عنه أَنَّ رَجُلًا قَالَ للنَّبِيِّ ﷺ: أَوْصِني، قَالَ : </a:t>
            </a:r>
          </a:p>
          <a:p>
            <a:r>
              <a:rPr lang="ar-SA" sz="2800" dirty="0">
                <a:ln w="28575">
                  <a:noFill/>
                  <a:prstDash val="solid"/>
                </a:ln>
                <a:solidFill>
                  <a:schemeClr val="bg1">
                    <a:lumMod val="65000"/>
                  </a:schemeClr>
                </a:solidFill>
                <a:effectLst>
                  <a:glow rad="114300">
                    <a:schemeClr val="tx1"/>
                  </a:glow>
                  <a:outerShdw blurRad="38100" dist="38100" dir="2700000" algn="tl">
                    <a:srgbClr val="000000">
                      <a:alpha val="43137"/>
                    </a:srgbClr>
                  </a:outerShdw>
                </a:effectLst>
                <a:latin typeface="Hacen Tunisia Bold" panose="02000000000000000000" pitchFamily="2" charset="-78"/>
                <a:ea typeface="Castile-Thin" pitchFamily="50" charset="-78"/>
                <a:cs typeface="Hacen Tunisia Bold" panose="02000000000000000000" pitchFamily="2" charset="-78"/>
              </a:rPr>
              <a:t>(( لا تَغْضَبْ، </a:t>
            </a:r>
            <a:r>
              <a:rPr lang="ar-SA" sz="2800" dirty="0">
                <a:ln w="28575">
                  <a:noFill/>
                  <a:prstDash val="solid"/>
                </a:ln>
                <a:solidFill>
                  <a:srgbClr val="FF1515"/>
                </a:solidFill>
                <a:effectLst>
                  <a:glow rad="114300">
                    <a:schemeClr val="tx1"/>
                  </a:glow>
                  <a:outerShdw blurRad="38100" dist="38100" dir="2700000" algn="tl">
                    <a:srgbClr val="000000">
                      <a:alpha val="43137"/>
                    </a:srgbClr>
                  </a:outerShdw>
                </a:effectLst>
                <a:latin typeface="Hacen Tunisia Bold" panose="02000000000000000000" pitchFamily="2" charset="-78"/>
                <a:ea typeface="Castile-Thin" pitchFamily="50" charset="-78"/>
                <a:cs typeface="Hacen Tunisia Bold" panose="02000000000000000000" pitchFamily="2" charset="-78"/>
              </a:rPr>
              <a:t>فَرَدَّدَ</a:t>
            </a:r>
            <a:r>
              <a:rPr lang="ar-SA" sz="2800" dirty="0">
                <a:ln w="28575">
                  <a:noFill/>
                  <a:prstDash val="solid"/>
                </a:ln>
                <a:solidFill>
                  <a:schemeClr val="bg1">
                    <a:lumMod val="65000"/>
                  </a:schemeClr>
                </a:solidFill>
                <a:effectLst>
                  <a:glow rad="114300">
                    <a:schemeClr val="tx1"/>
                  </a:glow>
                  <a:outerShdw blurRad="38100" dist="38100" dir="2700000" algn="tl">
                    <a:srgbClr val="000000">
                      <a:alpha val="43137"/>
                    </a:srgbClr>
                  </a:outerShdw>
                </a:effectLst>
                <a:latin typeface="Hacen Tunisia Bold" panose="02000000000000000000" pitchFamily="2" charset="-78"/>
                <a:ea typeface="Castile-Thin" pitchFamily="50" charset="-78"/>
                <a:cs typeface="Hacen Tunisia Bold" panose="02000000000000000000" pitchFamily="2" charset="-78"/>
              </a:rPr>
              <a:t> مِرَارًا قَالَ : لا تَغْضَبْ ))  </a:t>
            </a:r>
            <a:r>
              <a:rPr lang="ar-SA" sz="2800" dirty="0">
                <a:ln w="28575">
                  <a:noFill/>
                  <a:prstDash val="solid"/>
                </a:ln>
                <a:solidFill>
                  <a:srgbClr val="FFCE33"/>
                </a:solidFill>
                <a:effectLst>
                  <a:glow rad="114300">
                    <a:schemeClr val="tx1"/>
                  </a:glow>
                  <a:outerShdw blurRad="38100" dist="38100" dir="2700000" algn="tl">
                    <a:srgbClr val="000000">
                      <a:alpha val="43137"/>
                    </a:srgbClr>
                  </a:outerShdw>
                </a:effectLst>
                <a:latin typeface="Hacen Tunisia Bold" panose="02000000000000000000" pitchFamily="2" charset="-78"/>
                <a:ea typeface="Castile-Thin" pitchFamily="50" charset="-78"/>
                <a:cs typeface="Hacen Tunisia Bold" panose="02000000000000000000" pitchFamily="2" charset="-78"/>
              </a:rPr>
              <a:t>رواه بخاري .</a:t>
            </a:r>
          </a:p>
        </p:txBody>
      </p:sp>
      <p:pic>
        <p:nvPicPr>
          <p:cNvPr id="14" name="صورة 13">
            <a:extLst>
              <a:ext uri="{FF2B5EF4-FFF2-40B4-BE49-F238E27FC236}">
                <a16:creationId xmlns:a16="http://schemas.microsoft.com/office/drawing/2014/main" id="{0104A31C-FAC0-49EA-A2C0-DBC4F39A9405}"/>
              </a:ext>
            </a:extLst>
          </p:cNvPr>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23333" y="29525"/>
            <a:ext cx="1359837" cy="806820"/>
          </a:xfrm>
          <a:prstGeom prst="rect">
            <a:avLst/>
          </a:prstGeom>
          <a:effectLst/>
        </p:spPr>
      </p:pic>
      <p:grpSp>
        <p:nvGrpSpPr>
          <p:cNvPr id="15" name="مجموعة 14">
            <a:extLst>
              <a:ext uri="{FF2B5EF4-FFF2-40B4-BE49-F238E27FC236}">
                <a16:creationId xmlns:a16="http://schemas.microsoft.com/office/drawing/2014/main" id="{D89929A2-C7D2-4436-928A-165A977A5B1B}"/>
              </a:ext>
            </a:extLst>
          </p:cNvPr>
          <p:cNvGrpSpPr/>
          <p:nvPr/>
        </p:nvGrpSpPr>
        <p:grpSpPr>
          <a:xfrm>
            <a:off x="2555776" y="4155926"/>
            <a:ext cx="2466839" cy="892552"/>
            <a:chOff x="2389990" y="4553187"/>
            <a:chExt cx="1494431" cy="363697"/>
          </a:xfrm>
        </p:grpSpPr>
        <p:sp>
          <p:nvSpPr>
            <p:cNvPr id="16" name="وسيلة الشرح: خط منحني 14">
              <a:extLst>
                <a:ext uri="{FF2B5EF4-FFF2-40B4-BE49-F238E27FC236}">
                  <a16:creationId xmlns:a16="http://schemas.microsoft.com/office/drawing/2014/main" id="{BDE14F65-1AF2-42DC-9F8A-E3E781E5EEB0}"/>
                </a:ext>
              </a:extLst>
            </p:cNvPr>
            <p:cNvSpPr/>
            <p:nvPr/>
          </p:nvSpPr>
          <p:spPr>
            <a:xfrm>
              <a:off x="2564482" y="4553187"/>
              <a:ext cx="1177822" cy="338614"/>
            </a:xfrm>
            <a:prstGeom prst="accentBorderCallout2">
              <a:avLst>
                <a:gd name="adj1" fmla="val 23335"/>
                <a:gd name="adj2" fmla="val 105327"/>
                <a:gd name="adj3" fmla="val -33212"/>
                <a:gd name="adj4" fmla="val 144678"/>
                <a:gd name="adj5" fmla="val -118271"/>
                <a:gd name="adj6" fmla="val 153871"/>
              </a:avLst>
            </a:prstGeom>
            <a:solidFill>
              <a:srgbClr val="FFD96D"/>
            </a:solidFill>
            <a:ln w="28575" cap="flat" cmpd="sng" algn="ctr">
              <a:solidFill>
                <a:schemeClr val="tx1"/>
              </a:solidFill>
              <a:prstDash val="solid"/>
              <a:round/>
              <a:headEnd type="none" w="med" len="med"/>
              <a:tailEnd type="arrow" w="med" len="med"/>
            </a:ln>
            <a:effectLst>
              <a:glow rad="50800">
                <a:srgbClr val="FFCE33"/>
              </a:glow>
            </a:effectLst>
          </p:spPr>
          <p:style>
            <a:lnRef idx="0">
              <a:scrgbClr r="0" g="0" b="0"/>
            </a:lnRef>
            <a:fillRef idx="0">
              <a:scrgbClr r="0" g="0" b="0"/>
            </a:fillRef>
            <a:effectRef idx="0">
              <a:scrgbClr r="0" g="0" b="0"/>
            </a:effectRef>
            <a:fontRef idx="minor">
              <a:schemeClr val="dk1"/>
            </a:fontRef>
          </p:style>
          <p:txBody>
            <a:bodyPr rtlCol="1" anchor="ctr"/>
            <a:lstStyle/>
            <a:p>
              <a:pPr algn="ctr"/>
              <a:endParaRPr lang="ar-SA" sz="2400" b="1" dirty="0">
                <a:solidFill>
                  <a:schemeClr val="tx1"/>
                </a:solidFill>
                <a:effectLst>
                  <a:outerShdw blurRad="38100" dist="38100" dir="2700000" algn="tl">
                    <a:srgbClr val="000000">
                      <a:alpha val="43137"/>
                    </a:srgbClr>
                  </a:outerShdw>
                </a:effectLst>
              </a:endParaRPr>
            </a:p>
          </p:txBody>
        </p:sp>
        <p:sp>
          <p:nvSpPr>
            <p:cNvPr id="17" name="مربع نص 16">
              <a:extLst>
                <a:ext uri="{FF2B5EF4-FFF2-40B4-BE49-F238E27FC236}">
                  <a16:creationId xmlns:a16="http://schemas.microsoft.com/office/drawing/2014/main" id="{957AD952-A96F-4C24-9F3B-8FDDFAEF09C8}"/>
                </a:ext>
              </a:extLst>
            </p:cNvPr>
            <p:cNvSpPr txBox="1"/>
            <p:nvPr/>
          </p:nvSpPr>
          <p:spPr>
            <a:xfrm>
              <a:off x="2389990" y="4553187"/>
              <a:ext cx="1494431" cy="363697"/>
            </a:xfrm>
            <a:prstGeom prst="rect">
              <a:avLst/>
            </a:prstGeom>
            <a:noFill/>
          </p:spPr>
          <p:txBody>
            <a:bodyPr wrap="square">
              <a:spAutoFit/>
            </a:bodyPr>
            <a:lstStyle/>
            <a:p>
              <a:pPr algn="ctr"/>
              <a:r>
                <a:rPr lang="ar-SA" sz="2600" dirty="0">
                  <a:solidFill>
                    <a:srgbClr val="FFBA3E"/>
                  </a:solidFill>
                  <a:effectLst>
                    <a:glow rad="88900">
                      <a:schemeClr val="tx1"/>
                    </a:glow>
                    <a:outerShdw blurRad="38100" dist="38100" dir="2700000" algn="tl">
                      <a:srgbClr val="000000">
                        <a:alpha val="43137"/>
                      </a:srgbClr>
                    </a:outerShdw>
                  </a:effectLst>
                  <a:latin typeface="Hacen Tunisia Bold" panose="02000000000000000000" pitchFamily="2" charset="-78"/>
                  <a:cs typeface="Hacen Tunisia Bold" panose="02000000000000000000" pitchFamily="2" charset="-78"/>
                </a:rPr>
                <a:t>كرر عليه طلب </a:t>
              </a:r>
            </a:p>
            <a:p>
              <a:pPr algn="ctr"/>
              <a:r>
                <a:rPr lang="ar-SA" sz="2600" dirty="0">
                  <a:solidFill>
                    <a:srgbClr val="FFBA3E"/>
                  </a:solidFill>
                  <a:effectLst>
                    <a:glow rad="88900">
                      <a:schemeClr val="tx1"/>
                    </a:glow>
                    <a:outerShdw blurRad="38100" dist="38100" dir="2700000" algn="tl">
                      <a:srgbClr val="000000">
                        <a:alpha val="43137"/>
                      </a:srgbClr>
                    </a:outerShdw>
                  </a:effectLst>
                  <a:latin typeface="Hacen Tunisia Bold" panose="02000000000000000000" pitchFamily="2" charset="-78"/>
                  <a:cs typeface="Hacen Tunisia Bold" panose="02000000000000000000" pitchFamily="2" charset="-78"/>
                </a:rPr>
                <a:t>الوصية</a:t>
              </a:r>
            </a:p>
          </p:txBody>
        </p:sp>
      </p:grpSp>
    </p:spTree>
    <p:extLst>
      <p:ext uri="{BB962C8B-B14F-4D97-AF65-F5344CB8AC3E}">
        <p14:creationId xmlns:p14="http://schemas.microsoft.com/office/powerpoint/2010/main" val="2090594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 calcmode="lin" valueType="num">
                                      <p:cBhvr>
                                        <p:cTn id="7" dur="750" fill="hold"/>
                                        <p:tgtEl>
                                          <p:spTgt spid="12">
                                            <p:bg/>
                                          </p:spTgt>
                                        </p:tgtEl>
                                        <p:attrNameLst>
                                          <p:attrName>ppt_w</p:attrName>
                                        </p:attrNameLst>
                                      </p:cBhvr>
                                      <p:tavLst>
                                        <p:tav tm="0">
                                          <p:val>
                                            <p:fltVal val="0"/>
                                          </p:val>
                                        </p:tav>
                                        <p:tav tm="100000">
                                          <p:val>
                                            <p:strVal val="#ppt_w"/>
                                          </p:val>
                                        </p:tav>
                                      </p:tavLst>
                                    </p:anim>
                                    <p:anim calcmode="lin" valueType="num">
                                      <p:cBhvr>
                                        <p:cTn id="8" dur="750" fill="hold"/>
                                        <p:tgtEl>
                                          <p:spTgt spid="12">
                                            <p:bg/>
                                          </p:spTgt>
                                        </p:tgtEl>
                                        <p:attrNameLst>
                                          <p:attrName>ppt_h</p:attrName>
                                        </p:attrNameLst>
                                      </p:cBhvr>
                                      <p:tavLst>
                                        <p:tav tm="0">
                                          <p:val>
                                            <p:fltVal val="0"/>
                                          </p:val>
                                        </p:tav>
                                        <p:tav tm="100000">
                                          <p:val>
                                            <p:strVal val="#ppt_h"/>
                                          </p:val>
                                        </p:tav>
                                      </p:tavLst>
                                    </p:anim>
                                  </p:childTnLst>
                                </p:cTn>
                              </p:par>
                            </p:childTnLst>
                          </p:cTn>
                        </p:par>
                        <p:par>
                          <p:cTn id="9" fill="hold">
                            <p:stCondLst>
                              <p:cond delay="750"/>
                            </p:stCondLst>
                            <p:childTnLst>
                              <p:par>
                                <p:cTn id="10" presetID="38" presetClass="entr" presetSubtype="0" accel="50000" fill="hold" nodeType="afterEffect">
                                  <p:stCondLst>
                                    <p:cond delay="0"/>
                                  </p:stCondLst>
                                  <p:iterate type="wd">
                                    <p:tmPct val="10000"/>
                                  </p:iterate>
                                  <p:childTnLst>
                                    <p:set>
                                      <p:cBhvr>
                                        <p:cTn id="11" dur="1" fill="hold">
                                          <p:stCondLst>
                                            <p:cond delay="0"/>
                                          </p:stCondLst>
                                        </p:cTn>
                                        <p:tgtEl>
                                          <p:spTgt spid="12">
                                            <p:txEl>
                                              <p:pRg st="0" end="0"/>
                                            </p:txEl>
                                          </p:spTgt>
                                        </p:tgtEl>
                                        <p:attrNameLst>
                                          <p:attrName>style.visibility</p:attrName>
                                        </p:attrNameLst>
                                      </p:cBhvr>
                                      <p:to>
                                        <p:strVal val="visible"/>
                                      </p:to>
                                    </p:set>
                                    <p:set>
                                      <p:cBhvr>
                                        <p:cTn id="12" dur="455" fill="hold">
                                          <p:stCondLst>
                                            <p:cond delay="0"/>
                                          </p:stCondLst>
                                        </p:cTn>
                                        <p:tgtEl>
                                          <p:spTgt spid="12">
                                            <p:txEl>
                                              <p:pRg st="0" end="0"/>
                                            </p:txEl>
                                          </p:spTgt>
                                        </p:tgtEl>
                                        <p:attrNameLst>
                                          <p:attrName>style.rotation</p:attrName>
                                        </p:attrNameLst>
                                      </p:cBhvr>
                                      <p:to>
                                        <p:strVal val="-45.0"/>
                                      </p:to>
                                    </p:set>
                                    <p:anim calcmode="lin" valueType="num">
                                      <p:cBhvr>
                                        <p:cTn id="13" dur="455" fill="hold">
                                          <p:stCondLst>
                                            <p:cond delay="455"/>
                                          </p:stCondLst>
                                        </p:cTn>
                                        <p:tgtEl>
                                          <p:spTgt spid="12">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14" dur="455" fill="hold">
                                          <p:stCondLst>
                                            <p:cond delay="0"/>
                                          </p:stCondLst>
                                        </p:cTn>
                                        <p:tgtEl>
                                          <p:spTgt spid="12">
                                            <p:txEl>
                                              <p:pRg st="0" end="0"/>
                                            </p:txEl>
                                          </p:spTgt>
                                        </p:tgtEl>
                                        <p:attrNameLst>
                                          <p:attrName>ppt_y</p:attrName>
                                        </p:attrNameLst>
                                      </p:cBhvr>
                                      <p:tavLst>
                                        <p:tav tm="0">
                                          <p:val>
                                            <p:strVal val="#ppt_y-1"/>
                                          </p:val>
                                        </p:tav>
                                        <p:tav tm="100000">
                                          <p:val>
                                            <p:strVal val="#ppt_y-(0.354*#ppt_w-0.172*#ppt_h)"/>
                                          </p:val>
                                        </p:tav>
                                      </p:tavLst>
                                    </p:anim>
                                    <p:anim calcmode="lin" valueType="num">
                                      <p:cBhvr>
                                        <p:cTn id="15" dur="156" decel="50000" autoRev="1" fill="hold">
                                          <p:stCondLst>
                                            <p:cond delay="455"/>
                                          </p:stCondLst>
                                        </p:cTn>
                                        <p:tgtEl>
                                          <p:spTgt spid="12">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6" dur="136" fill="hold">
                                          <p:stCondLst>
                                            <p:cond delay="864"/>
                                          </p:stCondLst>
                                        </p:cTn>
                                        <p:tgtEl>
                                          <p:spTgt spid="12">
                                            <p:txEl>
                                              <p:pRg st="0" end="0"/>
                                            </p:txEl>
                                          </p:spTgt>
                                        </p:tgtEl>
                                        <p:attrNameLst>
                                          <p:attrName>ppt_y</p:attrName>
                                        </p:attrNameLst>
                                      </p:cBhvr>
                                      <p:tavLst>
                                        <p:tav tm="0">
                                          <p:val>
                                            <p:strVal val="#ppt_y-(0.354*#ppt_w-0.172*#ppt_h)"/>
                                          </p:val>
                                        </p:tav>
                                        <p:tav tm="100000">
                                          <p:val>
                                            <p:strVal val="#ppt_y"/>
                                          </p:val>
                                        </p:tav>
                                      </p:tavLst>
                                    </p:anim>
                                  </p:childTnLst>
                                </p:cTn>
                              </p:par>
                            </p:childTnLst>
                          </p:cTn>
                        </p:par>
                        <p:par>
                          <p:cTn id="17" fill="hold">
                            <p:stCondLst>
                              <p:cond delay="3250"/>
                            </p:stCondLst>
                            <p:childTnLst>
                              <p:par>
                                <p:cTn id="18" presetID="38" presetClass="entr" presetSubtype="0" accel="50000" fill="hold" nodeType="afterEffect">
                                  <p:stCondLst>
                                    <p:cond delay="0"/>
                                  </p:stCondLst>
                                  <p:iterate type="wd">
                                    <p:tmPct val="10000"/>
                                  </p:iterate>
                                  <p:childTnLst>
                                    <p:set>
                                      <p:cBhvr>
                                        <p:cTn id="19" dur="1" fill="hold">
                                          <p:stCondLst>
                                            <p:cond delay="0"/>
                                          </p:stCondLst>
                                        </p:cTn>
                                        <p:tgtEl>
                                          <p:spTgt spid="12">
                                            <p:txEl>
                                              <p:pRg st="1" end="1"/>
                                            </p:txEl>
                                          </p:spTgt>
                                        </p:tgtEl>
                                        <p:attrNameLst>
                                          <p:attrName>style.visibility</p:attrName>
                                        </p:attrNameLst>
                                      </p:cBhvr>
                                      <p:to>
                                        <p:strVal val="visible"/>
                                      </p:to>
                                    </p:set>
                                    <p:set>
                                      <p:cBhvr>
                                        <p:cTn id="20" dur="455" fill="hold">
                                          <p:stCondLst>
                                            <p:cond delay="0"/>
                                          </p:stCondLst>
                                        </p:cTn>
                                        <p:tgtEl>
                                          <p:spTgt spid="12">
                                            <p:txEl>
                                              <p:pRg st="1" end="1"/>
                                            </p:txEl>
                                          </p:spTgt>
                                        </p:tgtEl>
                                        <p:attrNameLst>
                                          <p:attrName>style.rotation</p:attrName>
                                        </p:attrNameLst>
                                      </p:cBhvr>
                                      <p:to>
                                        <p:strVal val="-45.0"/>
                                      </p:to>
                                    </p:set>
                                    <p:anim calcmode="lin" valueType="num">
                                      <p:cBhvr>
                                        <p:cTn id="21" dur="455" fill="hold">
                                          <p:stCondLst>
                                            <p:cond delay="455"/>
                                          </p:stCondLst>
                                        </p:cTn>
                                        <p:tgtEl>
                                          <p:spTgt spid="12">
                                            <p:txEl>
                                              <p:pRg st="1" end="1"/>
                                            </p:txEl>
                                          </p:spTgt>
                                        </p:tgtEl>
                                        <p:attrNameLst>
                                          <p:attrName>style.rotation</p:attrName>
                                        </p:attrNameLst>
                                      </p:cBhvr>
                                      <p:tavLst>
                                        <p:tav tm="0">
                                          <p:val>
                                            <p:fltVal val="-45"/>
                                          </p:val>
                                        </p:tav>
                                        <p:tav tm="69900">
                                          <p:val>
                                            <p:fltVal val="45"/>
                                          </p:val>
                                        </p:tav>
                                        <p:tav tm="100000">
                                          <p:val>
                                            <p:fltVal val="0"/>
                                          </p:val>
                                        </p:tav>
                                      </p:tavLst>
                                    </p:anim>
                                    <p:anim calcmode="lin" valueType="num">
                                      <p:cBhvr>
                                        <p:cTn id="22" dur="455" fill="hold">
                                          <p:stCondLst>
                                            <p:cond delay="0"/>
                                          </p:stCondLst>
                                        </p:cTn>
                                        <p:tgtEl>
                                          <p:spTgt spid="12">
                                            <p:txEl>
                                              <p:pRg st="1" end="1"/>
                                            </p:txEl>
                                          </p:spTgt>
                                        </p:tgtEl>
                                        <p:attrNameLst>
                                          <p:attrName>ppt_y</p:attrName>
                                        </p:attrNameLst>
                                      </p:cBhvr>
                                      <p:tavLst>
                                        <p:tav tm="0">
                                          <p:val>
                                            <p:strVal val="#ppt_y-1"/>
                                          </p:val>
                                        </p:tav>
                                        <p:tav tm="100000">
                                          <p:val>
                                            <p:strVal val="#ppt_y-(0.354*#ppt_w-0.172*#ppt_h)"/>
                                          </p:val>
                                        </p:tav>
                                      </p:tavLst>
                                    </p:anim>
                                    <p:anim calcmode="lin" valueType="num">
                                      <p:cBhvr>
                                        <p:cTn id="23" dur="156" decel="50000" autoRev="1" fill="hold">
                                          <p:stCondLst>
                                            <p:cond delay="455"/>
                                          </p:stCondLst>
                                        </p:cTn>
                                        <p:tgtEl>
                                          <p:spTgt spid="12">
                                            <p:txEl>
                                              <p:pRg st="1" end="1"/>
                                            </p:txEl>
                                          </p:spTgt>
                                        </p:tgtEl>
                                        <p:attrNameLst>
                                          <p:attrName>ppt_y</p:attrName>
                                        </p:attrNameLst>
                                      </p:cBhvr>
                                      <p:tavLst>
                                        <p:tav tm="0">
                                          <p:val>
                                            <p:strVal val="#ppt_y-(0.354*#ppt_w-0.172*#ppt_h)"/>
                                          </p:val>
                                        </p:tav>
                                        <p:tav tm="100000">
                                          <p:val>
                                            <p:strVal val="#ppt_y-(0.354*#ppt_w-0.172*#ppt_h)-#ppt_h/2"/>
                                          </p:val>
                                        </p:tav>
                                      </p:tavLst>
                                    </p:anim>
                                    <p:anim calcmode="lin" valueType="num">
                                      <p:cBhvr>
                                        <p:cTn id="24" dur="136" fill="hold">
                                          <p:stCondLst>
                                            <p:cond delay="864"/>
                                          </p:stCondLst>
                                        </p:cTn>
                                        <p:tgtEl>
                                          <p:spTgt spid="12">
                                            <p:txEl>
                                              <p:pRg st="1" end="1"/>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1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a:extLst>
              <a:ext uri="{FF2B5EF4-FFF2-40B4-BE49-F238E27FC236}">
                <a16:creationId xmlns:a16="http://schemas.microsoft.com/office/drawing/2014/main" id="{29C0552D-A54C-417D-B36E-58E056D9F378}"/>
              </a:ext>
            </a:extLst>
          </p:cNvPr>
          <p:cNvPicPr>
            <a:picLocks noChangeAspect="1"/>
          </p:cNvPicPr>
          <p:nvPr/>
        </p:nvPicPr>
        <p:blipFill>
          <a:blip r:embed="rId2">
            <a:duotone>
              <a:prstClr val="black"/>
              <a:schemeClr val="accent6">
                <a:tint val="45000"/>
                <a:satMod val="400000"/>
              </a:schemeClr>
            </a:duotone>
            <a:extLst>
              <a:ext uri="{BEBA8EAE-BF5A-486C-A8C5-ECC9F3942E4B}">
                <a14:imgProps xmlns:a14="http://schemas.microsoft.com/office/drawing/2010/main">
                  <a14:imgLayer r:embed="rId3">
                    <a14:imgEffect>
                      <a14:artisticPaintBrush/>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Google Shape;189;p33">
            <a:extLst>
              <a:ext uri="{FF2B5EF4-FFF2-40B4-BE49-F238E27FC236}">
                <a16:creationId xmlns:a16="http://schemas.microsoft.com/office/drawing/2014/main" id="{1D27834E-043A-40CC-96AB-36FEFD9365FA}"/>
              </a:ext>
            </a:extLst>
          </p:cNvPr>
          <p:cNvSpPr/>
          <p:nvPr/>
        </p:nvSpPr>
        <p:spPr>
          <a:xfrm>
            <a:off x="7930867" y="179881"/>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1" name="Google Shape;189;p33">
            <a:extLst>
              <a:ext uri="{FF2B5EF4-FFF2-40B4-BE49-F238E27FC236}">
                <a16:creationId xmlns:a16="http://schemas.microsoft.com/office/drawing/2014/main" id="{EC0DCAF2-54E3-45AF-862B-F552E577AB30}"/>
              </a:ext>
            </a:extLst>
          </p:cNvPr>
          <p:cNvSpPr/>
          <p:nvPr/>
        </p:nvSpPr>
        <p:spPr>
          <a:xfrm>
            <a:off x="275025" y="187149"/>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2" name="Google Shape;189;p33">
            <a:extLst>
              <a:ext uri="{FF2B5EF4-FFF2-40B4-BE49-F238E27FC236}">
                <a16:creationId xmlns:a16="http://schemas.microsoft.com/office/drawing/2014/main" id="{A1D107D3-88D0-46EB-B784-5F5D8E4314F0}"/>
              </a:ext>
            </a:extLst>
          </p:cNvPr>
          <p:cNvSpPr/>
          <p:nvPr/>
        </p:nvSpPr>
        <p:spPr>
          <a:xfrm>
            <a:off x="177678" y="4109108"/>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3" name="Google Shape;189;p33">
            <a:extLst>
              <a:ext uri="{FF2B5EF4-FFF2-40B4-BE49-F238E27FC236}">
                <a16:creationId xmlns:a16="http://schemas.microsoft.com/office/drawing/2014/main" id="{6602E4CC-69BD-47BB-B8BF-8BB3ADB50AB7}"/>
              </a:ext>
            </a:extLst>
          </p:cNvPr>
          <p:cNvSpPr/>
          <p:nvPr/>
        </p:nvSpPr>
        <p:spPr>
          <a:xfrm>
            <a:off x="7930867" y="4109108"/>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4" name="مربع نص 13">
            <a:extLst>
              <a:ext uri="{FF2B5EF4-FFF2-40B4-BE49-F238E27FC236}">
                <a16:creationId xmlns:a16="http://schemas.microsoft.com/office/drawing/2014/main" id="{4EBBB57F-1848-4F94-99A0-ADB62C8C351F}"/>
              </a:ext>
            </a:extLst>
          </p:cNvPr>
          <p:cNvSpPr txBox="1"/>
          <p:nvPr/>
        </p:nvSpPr>
        <p:spPr>
          <a:xfrm>
            <a:off x="1455300" y="1835621"/>
            <a:ext cx="6416159" cy="1538351"/>
          </a:xfrm>
          <a:custGeom>
            <a:avLst/>
            <a:gdLst>
              <a:gd name="connsiteX0" fmla="*/ 0 w 6416159"/>
              <a:gd name="connsiteY0" fmla="*/ 256397 h 1538351"/>
              <a:gd name="connsiteX1" fmla="*/ 256397 w 6416159"/>
              <a:gd name="connsiteY1" fmla="*/ 0 h 1538351"/>
              <a:gd name="connsiteX2" fmla="*/ 905767 w 6416159"/>
              <a:gd name="connsiteY2" fmla="*/ 0 h 1538351"/>
              <a:gd name="connsiteX3" fmla="*/ 1555137 w 6416159"/>
              <a:gd name="connsiteY3" fmla="*/ 0 h 1538351"/>
              <a:gd name="connsiteX4" fmla="*/ 2027406 w 6416159"/>
              <a:gd name="connsiteY4" fmla="*/ 0 h 1538351"/>
              <a:gd name="connsiteX5" fmla="*/ 2617743 w 6416159"/>
              <a:gd name="connsiteY5" fmla="*/ 0 h 1538351"/>
              <a:gd name="connsiteX6" fmla="*/ 3267113 w 6416159"/>
              <a:gd name="connsiteY6" fmla="*/ 0 h 1538351"/>
              <a:gd name="connsiteX7" fmla="*/ 3680349 w 6416159"/>
              <a:gd name="connsiteY7" fmla="*/ 0 h 1538351"/>
              <a:gd name="connsiteX8" fmla="*/ 4152618 w 6416159"/>
              <a:gd name="connsiteY8" fmla="*/ 0 h 1538351"/>
              <a:gd name="connsiteX9" fmla="*/ 4683921 w 6416159"/>
              <a:gd name="connsiteY9" fmla="*/ 0 h 1538351"/>
              <a:gd name="connsiteX10" fmla="*/ 5097156 w 6416159"/>
              <a:gd name="connsiteY10" fmla="*/ 0 h 1538351"/>
              <a:gd name="connsiteX11" fmla="*/ 6159762 w 6416159"/>
              <a:gd name="connsiteY11" fmla="*/ 0 h 1538351"/>
              <a:gd name="connsiteX12" fmla="*/ 6416159 w 6416159"/>
              <a:gd name="connsiteY12" fmla="*/ 256397 h 1538351"/>
              <a:gd name="connsiteX13" fmla="*/ 6416159 w 6416159"/>
              <a:gd name="connsiteY13" fmla="*/ 758920 h 1538351"/>
              <a:gd name="connsiteX14" fmla="*/ 6416159 w 6416159"/>
              <a:gd name="connsiteY14" fmla="*/ 1281954 h 1538351"/>
              <a:gd name="connsiteX15" fmla="*/ 6159762 w 6416159"/>
              <a:gd name="connsiteY15" fmla="*/ 1538351 h 1538351"/>
              <a:gd name="connsiteX16" fmla="*/ 5569426 w 6416159"/>
              <a:gd name="connsiteY16" fmla="*/ 1538351 h 1538351"/>
              <a:gd name="connsiteX17" fmla="*/ 5038123 w 6416159"/>
              <a:gd name="connsiteY17" fmla="*/ 1538351 h 1538351"/>
              <a:gd name="connsiteX18" fmla="*/ 4506820 w 6416159"/>
              <a:gd name="connsiteY18" fmla="*/ 1538351 h 1538351"/>
              <a:gd name="connsiteX19" fmla="*/ 4034551 w 6416159"/>
              <a:gd name="connsiteY19" fmla="*/ 1538351 h 1538351"/>
              <a:gd name="connsiteX20" fmla="*/ 3385180 w 6416159"/>
              <a:gd name="connsiteY20" fmla="*/ 1538351 h 1538351"/>
              <a:gd name="connsiteX21" fmla="*/ 2971945 w 6416159"/>
              <a:gd name="connsiteY21" fmla="*/ 1538351 h 1538351"/>
              <a:gd name="connsiteX22" fmla="*/ 2440642 w 6416159"/>
              <a:gd name="connsiteY22" fmla="*/ 1538351 h 1538351"/>
              <a:gd name="connsiteX23" fmla="*/ 1732238 w 6416159"/>
              <a:gd name="connsiteY23" fmla="*/ 1538351 h 1538351"/>
              <a:gd name="connsiteX24" fmla="*/ 1200935 w 6416159"/>
              <a:gd name="connsiteY24" fmla="*/ 1538351 h 1538351"/>
              <a:gd name="connsiteX25" fmla="*/ 256397 w 6416159"/>
              <a:gd name="connsiteY25" fmla="*/ 1538351 h 1538351"/>
              <a:gd name="connsiteX26" fmla="*/ 0 w 6416159"/>
              <a:gd name="connsiteY26" fmla="*/ 1281954 h 1538351"/>
              <a:gd name="connsiteX27" fmla="*/ 0 w 6416159"/>
              <a:gd name="connsiteY27" fmla="*/ 799942 h 1538351"/>
              <a:gd name="connsiteX28" fmla="*/ 0 w 6416159"/>
              <a:gd name="connsiteY28" fmla="*/ 256397 h 1538351"/>
              <a:gd name="connsiteX0" fmla="*/ 256397 w 6416159"/>
              <a:gd name="connsiteY0" fmla="*/ 1538351 h 1538351"/>
              <a:gd name="connsiteX1" fmla="*/ 0 w 6416159"/>
              <a:gd name="connsiteY1" fmla="*/ 1281954 h 1538351"/>
              <a:gd name="connsiteX2" fmla="*/ 0 w 6416159"/>
              <a:gd name="connsiteY2" fmla="*/ 769176 h 1538351"/>
              <a:gd name="connsiteX3" fmla="*/ 0 w 6416159"/>
              <a:gd name="connsiteY3" fmla="*/ 256397 h 1538351"/>
              <a:gd name="connsiteX4" fmla="*/ 256397 w 6416159"/>
              <a:gd name="connsiteY4" fmla="*/ 0 h 1538351"/>
              <a:gd name="connsiteX5" fmla="*/ 6159762 w 6416159"/>
              <a:gd name="connsiteY5" fmla="*/ 0 h 1538351"/>
              <a:gd name="connsiteX6" fmla="*/ 6416159 w 6416159"/>
              <a:gd name="connsiteY6" fmla="*/ 256397 h 1538351"/>
              <a:gd name="connsiteX7" fmla="*/ 6416159 w 6416159"/>
              <a:gd name="connsiteY7" fmla="*/ 789687 h 1538351"/>
              <a:gd name="connsiteX8" fmla="*/ 6416159 w 6416159"/>
              <a:gd name="connsiteY8" fmla="*/ 1281954 h 1538351"/>
              <a:gd name="connsiteX9" fmla="*/ 6159762 w 6416159"/>
              <a:gd name="connsiteY9" fmla="*/ 1538351 h 153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16159" h="1538351" stroke="0" extrusionOk="0">
                <a:moveTo>
                  <a:pt x="0" y="256397"/>
                </a:moveTo>
                <a:cubicBezTo>
                  <a:pt x="3166" y="144012"/>
                  <a:pt x="137065" y="-27791"/>
                  <a:pt x="256397" y="0"/>
                </a:cubicBezTo>
                <a:cubicBezTo>
                  <a:pt x="568113" y="-71574"/>
                  <a:pt x="641428" y="23341"/>
                  <a:pt x="905767" y="0"/>
                </a:cubicBezTo>
                <a:cubicBezTo>
                  <a:pt x="1170106" y="-23341"/>
                  <a:pt x="1251744" y="40756"/>
                  <a:pt x="1555137" y="0"/>
                </a:cubicBezTo>
                <a:cubicBezTo>
                  <a:pt x="1858530" y="-40756"/>
                  <a:pt x="1873122" y="21541"/>
                  <a:pt x="2027406" y="0"/>
                </a:cubicBezTo>
                <a:cubicBezTo>
                  <a:pt x="2181690" y="-21541"/>
                  <a:pt x="2453565" y="46746"/>
                  <a:pt x="2617743" y="0"/>
                </a:cubicBezTo>
                <a:cubicBezTo>
                  <a:pt x="2781921" y="-46746"/>
                  <a:pt x="3051543" y="72092"/>
                  <a:pt x="3267113" y="0"/>
                </a:cubicBezTo>
                <a:cubicBezTo>
                  <a:pt x="3482683" y="-72092"/>
                  <a:pt x="3579404" y="11731"/>
                  <a:pt x="3680349" y="0"/>
                </a:cubicBezTo>
                <a:cubicBezTo>
                  <a:pt x="3781294" y="-11731"/>
                  <a:pt x="3969979" y="51686"/>
                  <a:pt x="4152618" y="0"/>
                </a:cubicBezTo>
                <a:cubicBezTo>
                  <a:pt x="4335257" y="-51686"/>
                  <a:pt x="4541007" y="25761"/>
                  <a:pt x="4683921" y="0"/>
                </a:cubicBezTo>
                <a:cubicBezTo>
                  <a:pt x="4826835" y="-25761"/>
                  <a:pt x="4914885" y="45128"/>
                  <a:pt x="5097156" y="0"/>
                </a:cubicBezTo>
                <a:cubicBezTo>
                  <a:pt x="5279427" y="-45128"/>
                  <a:pt x="5888319" y="113718"/>
                  <a:pt x="6159762" y="0"/>
                </a:cubicBezTo>
                <a:cubicBezTo>
                  <a:pt x="6303392" y="-30985"/>
                  <a:pt x="6435155" y="126195"/>
                  <a:pt x="6416159" y="256397"/>
                </a:cubicBezTo>
                <a:cubicBezTo>
                  <a:pt x="6427223" y="385684"/>
                  <a:pt x="6389948" y="580698"/>
                  <a:pt x="6416159" y="758920"/>
                </a:cubicBezTo>
                <a:cubicBezTo>
                  <a:pt x="6442370" y="937142"/>
                  <a:pt x="6392971" y="1052056"/>
                  <a:pt x="6416159" y="1281954"/>
                </a:cubicBezTo>
                <a:cubicBezTo>
                  <a:pt x="6380693" y="1415922"/>
                  <a:pt x="6328979" y="1508355"/>
                  <a:pt x="6159762" y="1538351"/>
                </a:cubicBezTo>
                <a:cubicBezTo>
                  <a:pt x="5991079" y="1563797"/>
                  <a:pt x="5699251" y="1491220"/>
                  <a:pt x="5569426" y="1538351"/>
                </a:cubicBezTo>
                <a:cubicBezTo>
                  <a:pt x="5439601" y="1585482"/>
                  <a:pt x="5284428" y="1525302"/>
                  <a:pt x="5038123" y="1538351"/>
                </a:cubicBezTo>
                <a:cubicBezTo>
                  <a:pt x="4791818" y="1551400"/>
                  <a:pt x="4674576" y="1528626"/>
                  <a:pt x="4506820" y="1538351"/>
                </a:cubicBezTo>
                <a:cubicBezTo>
                  <a:pt x="4339064" y="1548076"/>
                  <a:pt x="4132638" y="1511248"/>
                  <a:pt x="4034551" y="1538351"/>
                </a:cubicBezTo>
                <a:cubicBezTo>
                  <a:pt x="3936464" y="1565454"/>
                  <a:pt x="3565849" y="1476181"/>
                  <a:pt x="3385180" y="1538351"/>
                </a:cubicBezTo>
                <a:cubicBezTo>
                  <a:pt x="3204511" y="1600521"/>
                  <a:pt x="3147571" y="1518649"/>
                  <a:pt x="2971945" y="1538351"/>
                </a:cubicBezTo>
                <a:cubicBezTo>
                  <a:pt x="2796320" y="1558053"/>
                  <a:pt x="2613524" y="1518832"/>
                  <a:pt x="2440642" y="1538351"/>
                </a:cubicBezTo>
                <a:cubicBezTo>
                  <a:pt x="2267760" y="1557870"/>
                  <a:pt x="1979842" y="1516468"/>
                  <a:pt x="1732238" y="1538351"/>
                </a:cubicBezTo>
                <a:cubicBezTo>
                  <a:pt x="1484634" y="1560234"/>
                  <a:pt x="1383704" y="1530975"/>
                  <a:pt x="1200935" y="1538351"/>
                </a:cubicBezTo>
                <a:cubicBezTo>
                  <a:pt x="1018166" y="1545727"/>
                  <a:pt x="599817" y="1451392"/>
                  <a:pt x="256397" y="1538351"/>
                </a:cubicBezTo>
                <a:cubicBezTo>
                  <a:pt x="100102" y="1527531"/>
                  <a:pt x="32198" y="1426847"/>
                  <a:pt x="0" y="1281954"/>
                </a:cubicBezTo>
                <a:cubicBezTo>
                  <a:pt x="-24562" y="1171052"/>
                  <a:pt x="34187" y="1011989"/>
                  <a:pt x="0" y="799942"/>
                </a:cubicBezTo>
                <a:cubicBezTo>
                  <a:pt x="-34187" y="587895"/>
                  <a:pt x="43765" y="507798"/>
                  <a:pt x="0" y="256397"/>
                </a:cubicBezTo>
                <a:close/>
              </a:path>
              <a:path w="6416159" h="1538351" fill="none" extrusionOk="0">
                <a:moveTo>
                  <a:pt x="256397" y="1538351"/>
                </a:moveTo>
                <a:cubicBezTo>
                  <a:pt x="119352" y="1534180"/>
                  <a:pt x="25923" y="1429469"/>
                  <a:pt x="0" y="1281954"/>
                </a:cubicBezTo>
                <a:cubicBezTo>
                  <a:pt x="-33001" y="1164469"/>
                  <a:pt x="18031" y="873591"/>
                  <a:pt x="0" y="769176"/>
                </a:cubicBezTo>
                <a:cubicBezTo>
                  <a:pt x="-18031" y="664761"/>
                  <a:pt x="52601" y="482711"/>
                  <a:pt x="0" y="256397"/>
                </a:cubicBezTo>
                <a:cubicBezTo>
                  <a:pt x="-9450" y="134010"/>
                  <a:pt x="92130" y="23942"/>
                  <a:pt x="256397" y="0"/>
                </a:cubicBezTo>
                <a:moveTo>
                  <a:pt x="6159762" y="0"/>
                </a:moveTo>
                <a:cubicBezTo>
                  <a:pt x="6303236" y="2852"/>
                  <a:pt x="6427351" y="107175"/>
                  <a:pt x="6416159" y="256397"/>
                </a:cubicBezTo>
                <a:cubicBezTo>
                  <a:pt x="6464348" y="441107"/>
                  <a:pt x="6406458" y="635953"/>
                  <a:pt x="6416159" y="789687"/>
                </a:cubicBezTo>
                <a:cubicBezTo>
                  <a:pt x="6425860" y="943421"/>
                  <a:pt x="6409262" y="1159796"/>
                  <a:pt x="6416159" y="1281954"/>
                </a:cubicBezTo>
                <a:cubicBezTo>
                  <a:pt x="6436948" y="1411699"/>
                  <a:pt x="6295634" y="1545220"/>
                  <a:pt x="6159762" y="1538351"/>
                </a:cubicBezTo>
              </a:path>
              <a:path w="6416159" h="1538351" fill="none" stroke="0" extrusionOk="0">
                <a:moveTo>
                  <a:pt x="256397" y="1538351"/>
                </a:moveTo>
                <a:cubicBezTo>
                  <a:pt x="79304" y="1538698"/>
                  <a:pt x="-4989" y="1409954"/>
                  <a:pt x="0" y="1281954"/>
                </a:cubicBezTo>
                <a:cubicBezTo>
                  <a:pt x="-53144" y="1089120"/>
                  <a:pt x="33037" y="965468"/>
                  <a:pt x="0" y="799942"/>
                </a:cubicBezTo>
                <a:cubicBezTo>
                  <a:pt x="-33037" y="634416"/>
                  <a:pt x="1936" y="445210"/>
                  <a:pt x="0" y="256397"/>
                </a:cubicBezTo>
                <a:cubicBezTo>
                  <a:pt x="1231" y="109940"/>
                  <a:pt x="108974" y="40757"/>
                  <a:pt x="256397" y="0"/>
                </a:cubicBezTo>
                <a:moveTo>
                  <a:pt x="6159762" y="0"/>
                </a:moveTo>
                <a:cubicBezTo>
                  <a:pt x="6326267" y="-16353"/>
                  <a:pt x="6414313" y="110056"/>
                  <a:pt x="6416159" y="256397"/>
                </a:cubicBezTo>
                <a:cubicBezTo>
                  <a:pt x="6472088" y="507587"/>
                  <a:pt x="6410494" y="599394"/>
                  <a:pt x="6416159" y="769176"/>
                </a:cubicBezTo>
                <a:cubicBezTo>
                  <a:pt x="6421824" y="938958"/>
                  <a:pt x="6414614" y="1147475"/>
                  <a:pt x="6416159" y="1281954"/>
                </a:cubicBezTo>
                <a:cubicBezTo>
                  <a:pt x="6448733" y="1442610"/>
                  <a:pt x="6327518" y="1522621"/>
                  <a:pt x="6159762" y="1538351"/>
                </a:cubicBezTo>
              </a:path>
            </a:pathLst>
          </a:custGeom>
          <a:solidFill>
            <a:srgbClr val="EAB482"/>
          </a:solidFill>
          <a:ln w="57150">
            <a:solidFill>
              <a:srgbClr val="6B4E33"/>
            </a:solidFill>
            <a:headEnd type="oval" w="med" len="med"/>
            <a:tailEnd type="oval" w="med" len="med"/>
            <a:extLst>
              <a:ext uri="{C807C97D-BFC1-408E-A445-0C87EB9F89A2}">
                <ask:lineSketchStyleProps xmlns:ask="http://schemas.microsoft.com/office/drawing/2018/sketchyshapes" xmlns="" sd="2586955100">
                  <a:prstGeom prst="bracketPair">
                    <a:avLst/>
                  </a:prstGeom>
                  <ask:type>
                    <ask:lineSketchScribble/>
                  </ask:type>
                </ask:lineSketchStyleProps>
              </a:ext>
            </a:extLst>
          </a:ln>
          <a:effectLst>
            <a:glow rad="63500">
              <a:srgbClr val="745538">
                <a:alpha val="40000"/>
              </a:srgbClr>
            </a:glow>
          </a:effectLst>
        </p:spPr>
        <p:style>
          <a:lnRef idx="3">
            <a:schemeClr val="accent2"/>
          </a:lnRef>
          <a:fillRef idx="0">
            <a:schemeClr val="accent2"/>
          </a:fillRef>
          <a:effectRef idx="2">
            <a:schemeClr val="accent2"/>
          </a:effectRef>
          <a:fontRef idx="minor">
            <a:schemeClr val="tx1"/>
          </a:fontRef>
        </p:style>
        <p:txBody>
          <a:bodyPr wrap="square" rtlCol="1">
            <a:spAutoFit/>
          </a:bodyPr>
          <a:lstStyle/>
          <a:p>
            <a:pPr algn="ctr"/>
            <a:endParaRPr lang="ar-SA" sz="11500" b="1" dirty="0">
              <a:ln w="28575">
                <a:solidFill>
                  <a:schemeClr val="tx1"/>
                </a:solidFill>
                <a:prstDash val="solid"/>
              </a:ln>
              <a:solidFill>
                <a:srgbClr val="FFC000"/>
              </a:solidFill>
              <a:effectLst>
                <a:glow rad="101600">
                  <a:srgbClr val="993366">
                    <a:alpha val="40000"/>
                  </a:srgbClr>
                </a:glow>
              </a:effectLst>
              <a:latin typeface="Bahij Tanseek Pro" panose="02040703060201020203" pitchFamily="18" charset="-78"/>
              <a:cs typeface="Bahij Tanseek Pro" panose="02040703060201020203" pitchFamily="18" charset="-78"/>
            </a:endParaRPr>
          </a:p>
        </p:txBody>
      </p:sp>
      <p:sp>
        <p:nvSpPr>
          <p:cNvPr id="17" name="مربع نص 16">
            <a:extLst>
              <a:ext uri="{FF2B5EF4-FFF2-40B4-BE49-F238E27FC236}">
                <a16:creationId xmlns:a16="http://schemas.microsoft.com/office/drawing/2014/main" id="{335FB857-D434-48CB-A749-6F019E6D4507}"/>
              </a:ext>
            </a:extLst>
          </p:cNvPr>
          <p:cNvSpPr txBox="1"/>
          <p:nvPr/>
        </p:nvSpPr>
        <p:spPr>
          <a:xfrm>
            <a:off x="1363919" y="1988978"/>
            <a:ext cx="6416159" cy="1446550"/>
          </a:xfrm>
          <a:prstGeom prst="rect">
            <a:avLst/>
          </a:prstGeom>
          <a:noFill/>
        </p:spPr>
        <p:txBody>
          <a:bodyPr wrap="square" anchor="ctr">
            <a:spAutoFit/>
          </a:bodyPr>
          <a:lstStyle/>
          <a:p>
            <a:pPr algn="ctr"/>
            <a:r>
              <a:rPr lang="ar-SA" sz="8800" b="1" dirty="0">
                <a:ln w="28575">
                  <a:noFill/>
                  <a:prstDash val="solid"/>
                </a:ln>
                <a:solidFill>
                  <a:srgbClr val="FFD347"/>
                </a:solidFill>
                <a:effectLst>
                  <a:glow rad="88900">
                    <a:schemeClr val="tx1"/>
                  </a:glow>
                </a:effectLst>
                <a:latin typeface="Hacen Beirut" panose="02000000000000000000" pitchFamily="2" charset="-78"/>
                <a:cs typeface="Hacen Beirut" panose="02000000000000000000" pitchFamily="2" charset="-78"/>
              </a:rPr>
              <a:t>إرشادات الحديث</a:t>
            </a:r>
          </a:p>
        </p:txBody>
      </p:sp>
      <p:sp>
        <p:nvSpPr>
          <p:cNvPr id="18" name="مستطيل 17">
            <a:extLst>
              <a:ext uri="{FF2B5EF4-FFF2-40B4-BE49-F238E27FC236}">
                <a16:creationId xmlns:a16="http://schemas.microsoft.com/office/drawing/2014/main" id="{6D438FB4-161D-40E8-823E-4B4C4B854816}"/>
              </a:ext>
            </a:extLst>
          </p:cNvPr>
          <p:cNvSpPr/>
          <p:nvPr/>
        </p:nvSpPr>
        <p:spPr>
          <a:xfrm>
            <a:off x="-1" y="0"/>
            <a:ext cx="9144001" cy="5143500"/>
          </a:xfrm>
          <a:prstGeom prst="rect">
            <a:avLst/>
          </a:prstGeom>
          <a:noFill/>
          <a:ln w="38100">
            <a:solidFill>
              <a:srgbClr val="C09200"/>
            </a:solidFill>
          </a:ln>
          <a:effectLst>
            <a:glow rad="88900">
              <a:srgbClr val="8E6845"/>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95912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2000" fill="hold"/>
                                        <p:tgtEl>
                                          <p:spTgt spid="10"/>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11"/>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2000" fill="hold"/>
                                        <p:tgtEl>
                                          <p:spTgt spid="12"/>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صورة 11">
            <a:extLst>
              <a:ext uri="{FF2B5EF4-FFF2-40B4-BE49-F238E27FC236}">
                <a16:creationId xmlns:a16="http://schemas.microsoft.com/office/drawing/2014/main" id="{866D1A53-E290-476E-BBA0-0D6C76C6F2B6}"/>
              </a:ext>
            </a:extLst>
          </p:cNvPr>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35496" y="1995686"/>
            <a:ext cx="1456372" cy="864096"/>
          </a:xfrm>
          <a:prstGeom prst="rect">
            <a:avLst/>
          </a:prstGeom>
          <a:effectLst/>
        </p:spPr>
      </p:pic>
      <p:sp>
        <p:nvSpPr>
          <p:cNvPr id="13" name="مستطيل: زوايا قطرية مستديرة 12">
            <a:extLst>
              <a:ext uri="{FF2B5EF4-FFF2-40B4-BE49-F238E27FC236}">
                <a16:creationId xmlns:a16="http://schemas.microsoft.com/office/drawing/2014/main" id="{C83701D4-FAB8-46DB-8CC7-2FB788BF78C8}"/>
              </a:ext>
            </a:extLst>
          </p:cNvPr>
          <p:cNvSpPr/>
          <p:nvPr/>
        </p:nvSpPr>
        <p:spPr>
          <a:xfrm>
            <a:off x="3491880" y="123478"/>
            <a:ext cx="5520184" cy="958277"/>
          </a:xfrm>
          <a:custGeom>
            <a:avLst/>
            <a:gdLst>
              <a:gd name="connsiteX0" fmla="*/ 159716 w 5520184"/>
              <a:gd name="connsiteY0" fmla="*/ 0 h 958277"/>
              <a:gd name="connsiteX1" fmla="*/ 808236 w 5520184"/>
              <a:gd name="connsiteY1" fmla="*/ 0 h 958277"/>
              <a:gd name="connsiteX2" fmla="*/ 1456755 w 5520184"/>
              <a:gd name="connsiteY2" fmla="*/ 0 h 958277"/>
              <a:gd name="connsiteX3" fmla="*/ 2007648 w 5520184"/>
              <a:gd name="connsiteY3" fmla="*/ 0 h 958277"/>
              <a:gd name="connsiteX4" fmla="*/ 2607354 w 5520184"/>
              <a:gd name="connsiteY4" fmla="*/ 0 h 958277"/>
              <a:gd name="connsiteX5" fmla="*/ 3353500 w 5520184"/>
              <a:gd name="connsiteY5" fmla="*/ 0 h 958277"/>
              <a:gd name="connsiteX6" fmla="*/ 4148460 w 5520184"/>
              <a:gd name="connsiteY6" fmla="*/ 0 h 958277"/>
              <a:gd name="connsiteX7" fmla="*/ 5041046 w 5520184"/>
              <a:gd name="connsiteY7" fmla="*/ 0 h 958277"/>
              <a:gd name="connsiteX8" fmla="*/ 5520185 w 5520184"/>
              <a:gd name="connsiteY8" fmla="*/ 479139 h 958277"/>
              <a:gd name="connsiteX9" fmla="*/ 5520184 w 5520184"/>
              <a:gd name="connsiteY9" fmla="*/ 798561 h 958277"/>
              <a:gd name="connsiteX10" fmla="*/ 5360468 w 5520184"/>
              <a:gd name="connsiteY10" fmla="*/ 958277 h 958277"/>
              <a:gd name="connsiteX11" fmla="*/ 4760762 w 5520184"/>
              <a:gd name="connsiteY11" fmla="*/ 958277 h 958277"/>
              <a:gd name="connsiteX12" fmla="*/ 4014616 w 5520184"/>
              <a:gd name="connsiteY12" fmla="*/ 958277 h 958277"/>
              <a:gd name="connsiteX13" fmla="*/ 3463723 w 5520184"/>
              <a:gd name="connsiteY13" fmla="*/ 958277 h 958277"/>
              <a:gd name="connsiteX14" fmla="*/ 2717577 w 5520184"/>
              <a:gd name="connsiteY14" fmla="*/ 958277 h 958277"/>
              <a:gd name="connsiteX15" fmla="*/ 2166684 w 5520184"/>
              <a:gd name="connsiteY15" fmla="*/ 958277 h 958277"/>
              <a:gd name="connsiteX16" fmla="*/ 1469351 w 5520184"/>
              <a:gd name="connsiteY16" fmla="*/ 958277 h 958277"/>
              <a:gd name="connsiteX17" fmla="*/ 479139 w 5520184"/>
              <a:gd name="connsiteY17" fmla="*/ 958277 h 958277"/>
              <a:gd name="connsiteX18" fmla="*/ 0 w 5520184"/>
              <a:gd name="connsiteY18" fmla="*/ 479138 h 958277"/>
              <a:gd name="connsiteX19" fmla="*/ 0 w 5520184"/>
              <a:gd name="connsiteY19" fmla="*/ 159716 h 958277"/>
              <a:gd name="connsiteX20" fmla="*/ 159716 w 5520184"/>
              <a:gd name="connsiteY20" fmla="*/ 0 h 958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20184" h="958277" fill="none" extrusionOk="0">
                <a:moveTo>
                  <a:pt x="159716" y="0"/>
                </a:moveTo>
                <a:cubicBezTo>
                  <a:pt x="309992" y="-28446"/>
                  <a:pt x="531853" y="32281"/>
                  <a:pt x="808236" y="0"/>
                </a:cubicBezTo>
                <a:cubicBezTo>
                  <a:pt x="1084619" y="-32281"/>
                  <a:pt x="1257316" y="-4533"/>
                  <a:pt x="1456755" y="0"/>
                </a:cubicBezTo>
                <a:cubicBezTo>
                  <a:pt x="1656194" y="4533"/>
                  <a:pt x="1857522" y="25459"/>
                  <a:pt x="2007648" y="0"/>
                </a:cubicBezTo>
                <a:cubicBezTo>
                  <a:pt x="2157774" y="-25459"/>
                  <a:pt x="2450285" y="22409"/>
                  <a:pt x="2607354" y="0"/>
                </a:cubicBezTo>
                <a:cubicBezTo>
                  <a:pt x="2764423" y="-22409"/>
                  <a:pt x="3107781" y="28694"/>
                  <a:pt x="3353500" y="0"/>
                </a:cubicBezTo>
                <a:cubicBezTo>
                  <a:pt x="3599219" y="-28694"/>
                  <a:pt x="3764365" y="12391"/>
                  <a:pt x="4148460" y="0"/>
                </a:cubicBezTo>
                <a:cubicBezTo>
                  <a:pt x="4532555" y="-12391"/>
                  <a:pt x="4650532" y="-23859"/>
                  <a:pt x="5041046" y="0"/>
                </a:cubicBezTo>
                <a:cubicBezTo>
                  <a:pt x="5317535" y="36828"/>
                  <a:pt x="5566570" y="242969"/>
                  <a:pt x="5520185" y="479139"/>
                </a:cubicBezTo>
                <a:cubicBezTo>
                  <a:pt x="5503660" y="564870"/>
                  <a:pt x="5521512" y="688592"/>
                  <a:pt x="5520184" y="798561"/>
                </a:cubicBezTo>
                <a:cubicBezTo>
                  <a:pt x="5518679" y="891613"/>
                  <a:pt x="5457917" y="953678"/>
                  <a:pt x="5360468" y="958277"/>
                </a:cubicBezTo>
                <a:cubicBezTo>
                  <a:pt x="5147297" y="978296"/>
                  <a:pt x="4978649" y="963532"/>
                  <a:pt x="4760762" y="958277"/>
                </a:cubicBezTo>
                <a:cubicBezTo>
                  <a:pt x="4542875" y="953022"/>
                  <a:pt x="4363336" y="972785"/>
                  <a:pt x="4014616" y="958277"/>
                </a:cubicBezTo>
                <a:cubicBezTo>
                  <a:pt x="3665896" y="943769"/>
                  <a:pt x="3724266" y="933645"/>
                  <a:pt x="3463723" y="958277"/>
                </a:cubicBezTo>
                <a:cubicBezTo>
                  <a:pt x="3203180" y="982909"/>
                  <a:pt x="3003627" y="924653"/>
                  <a:pt x="2717577" y="958277"/>
                </a:cubicBezTo>
                <a:cubicBezTo>
                  <a:pt x="2431527" y="991901"/>
                  <a:pt x="2412008" y="961988"/>
                  <a:pt x="2166684" y="958277"/>
                </a:cubicBezTo>
                <a:cubicBezTo>
                  <a:pt x="1921360" y="954566"/>
                  <a:pt x="1702817" y="942553"/>
                  <a:pt x="1469351" y="958277"/>
                </a:cubicBezTo>
                <a:cubicBezTo>
                  <a:pt x="1235885" y="974001"/>
                  <a:pt x="871739" y="990399"/>
                  <a:pt x="479139" y="958277"/>
                </a:cubicBezTo>
                <a:cubicBezTo>
                  <a:pt x="162950" y="983987"/>
                  <a:pt x="4826" y="737194"/>
                  <a:pt x="0" y="479138"/>
                </a:cubicBezTo>
                <a:cubicBezTo>
                  <a:pt x="-13067" y="366084"/>
                  <a:pt x="-7587" y="293504"/>
                  <a:pt x="0" y="159716"/>
                </a:cubicBezTo>
                <a:cubicBezTo>
                  <a:pt x="-4111" y="60823"/>
                  <a:pt x="62589" y="-9710"/>
                  <a:pt x="159716" y="0"/>
                </a:cubicBezTo>
                <a:close/>
              </a:path>
              <a:path w="5520184" h="958277" stroke="0" extrusionOk="0">
                <a:moveTo>
                  <a:pt x="159716" y="0"/>
                </a:moveTo>
                <a:cubicBezTo>
                  <a:pt x="515773" y="4842"/>
                  <a:pt x="783522" y="-37153"/>
                  <a:pt x="954675" y="0"/>
                </a:cubicBezTo>
                <a:cubicBezTo>
                  <a:pt x="1125828" y="37153"/>
                  <a:pt x="1377579" y="-12105"/>
                  <a:pt x="1749635" y="0"/>
                </a:cubicBezTo>
                <a:cubicBezTo>
                  <a:pt x="2121691" y="12105"/>
                  <a:pt x="2270389" y="27605"/>
                  <a:pt x="2446968" y="0"/>
                </a:cubicBezTo>
                <a:cubicBezTo>
                  <a:pt x="2623547" y="-27605"/>
                  <a:pt x="2817538" y="-5134"/>
                  <a:pt x="2997861" y="0"/>
                </a:cubicBezTo>
                <a:cubicBezTo>
                  <a:pt x="3178184" y="5134"/>
                  <a:pt x="3378123" y="-4175"/>
                  <a:pt x="3548754" y="0"/>
                </a:cubicBezTo>
                <a:cubicBezTo>
                  <a:pt x="3719385" y="4175"/>
                  <a:pt x="4013562" y="-9696"/>
                  <a:pt x="4197273" y="0"/>
                </a:cubicBezTo>
                <a:cubicBezTo>
                  <a:pt x="4380984" y="9696"/>
                  <a:pt x="4827196" y="23287"/>
                  <a:pt x="5041046" y="0"/>
                </a:cubicBezTo>
                <a:cubicBezTo>
                  <a:pt x="5288969" y="17219"/>
                  <a:pt x="5513441" y="249481"/>
                  <a:pt x="5520185" y="479139"/>
                </a:cubicBezTo>
                <a:cubicBezTo>
                  <a:pt x="5537261" y="578344"/>
                  <a:pt x="5532737" y="694248"/>
                  <a:pt x="5520184" y="798561"/>
                </a:cubicBezTo>
                <a:cubicBezTo>
                  <a:pt x="5507647" y="877870"/>
                  <a:pt x="5467762" y="957779"/>
                  <a:pt x="5360468" y="958277"/>
                </a:cubicBezTo>
                <a:cubicBezTo>
                  <a:pt x="5189465" y="973845"/>
                  <a:pt x="4972748" y="974192"/>
                  <a:pt x="4760762" y="958277"/>
                </a:cubicBezTo>
                <a:cubicBezTo>
                  <a:pt x="4548776" y="942362"/>
                  <a:pt x="4201946" y="970707"/>
                  <a:pt x="3965803" y="958277"/>
                </a:cubicBezTo>
                <a:cubicBezTo>
                  <a:pt x="3729660" y="945847"/>
                  <a:pt x="3651986" y="940562"/>
                  <a:pt x="3414910" y="958277"/>
                </a:cubicBezTo>
                <a:cubicBezTo>
                  <a:pt x="3177834" y="975992"/>
                  <a:pt x="2887984" y="963564"/>
                  <a:pt x="2668764" y="958277"/>
                </a:cubicBezTo>
                <a:cubicBezTo>
                  <a:pt x="2449544" y="952990"/>
                  <a:pt x="2250977" y="947149"/>
                  <a:pt x="2020244" y="958277"/>
                </a:cubicBezTo>
                <a:cubicBezTo>
                  <a:pt x="1789511" y="969405"/>
                  <a:pt x="1404768" y="928243"/>
                  <a:pt x="1225285" y="958277"/>
                </a:cubicBezTo>
                <a:cubicBezTo>
                  <a:pt x="1045802" y="988311"/>
                  <a:pt x="638016" y="932425"/>
                  <a:pt x="479139" y="958277"/>
                </a:cubicBezTo>
                <a:cubicBezTo>
                  <a:pt x="211941" y="909627"/>
                  <a:pt x="13900" y="748943"/>
                  <a:pt x="0" y="479138"/>
                </a:cubicBezTo>
                <a:cubicBezTo>
                  <a:pt x="12815" y="321139"/>
                  <a:pt x="6182" y="237579"/>
                  <a:pt x="0" y="159716"/>
                </a:cubicBezTo>
                <a:cubicBezTo>
                  <a:pt x="5585" y="71016"/>
                  <a:pt x="69375" y="-12949"/>
                  <a:pt x="159716" y="0"/>
                </a:cubicBezTo>
                <a:close/>
              </a:path>
            </a:pathLst>
          </a:custGeom>
          <a:solidFill>
            <a:srgbClr val="EAB482"/>
          </a:solidFill>
          <a:ln w="38100">
            <a:solidFill>
              <a:srgbClr val="632D09"/>
            </a:solidFill>
            <a:extLst>
              <a:ext uri="{C807C97D-BFC1-408E-A445-0C87EB9F89A2}">
                <ask:lineSketchStyleProps xmlns:ask="http://schemas.microsoft.com/office/drawing/2018/sketchyshapes" xmlns="" sd="2391619329">
                  <a:prstGeom prst="round2DiagRect">
                    <a:avLst>
                      <a:gd name="adj1" fmla="val 16667"/>
                      <a:gd name="adj2" fmla="val 50000"/>
                    </a:avLst>
                  </a:prstGeom>
                  <ask:type>
                    <ask:lineSketchFreehand/>
                  </ask:type>
                </ask:lineSketchStyleProps>
              </a:ext>
            </a:extLst>
          </a:ln>
          <a:effectLst>
            <a:outerShdw blurRad="76200" dir="18900000" sy="23000" kx="-1200000" algn="bl" rotWithShape="0">
              <a:prstClr val="black">
                <a:alpha val="20000"/>
              </a:prst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lnSpc>
                <a:spcPct val="80000"/>
              </a:lnSpc>
            </a:pPr>
            <a:r>
              <a:rPr lang="ar-SA" sz="6000" b="1" dirty="0">
                <a:ln w="3175">
                  <a:solidFill>
                    <a:schemeClr val="tx1"/>
                  </a:solidFill>
                  <a:prstDash val="solid"/>
                </a:ln>
                <a:solidFill>
                  <a:srgbClr val="FFD85B"/>
                </a:solidFill>
                <a:effectLst>
                  <a:outerShdw blurRad="38100" dist="38100" dir="2700000" algn="tl">
                    <a:srgbClr val="000000">
                      <a:alpha val="43137"/>
                    </a:srgbClr>
                  </a:outerShdw>
                </a:effectLst>
                <a:latin typeface="BoutrosNewsH1" pitchFamily="2" charset="-78"/>
                <a:cs typeface="BoutrosNewsH1" pitchFamily="2" charset="-78"/>
              </a:rPr>
              <a:t>إرشادات الحديث</a:t>
            </a:r>
          </a:p>
        </p:txBody>
      </p:sp>
      <p:grpSp>
        <p:nvGrpSpPr>
          <p:cNvPr id="14" name="مجموعة 13">
            <a:extLst>
              <a:ext uri="{FF2B5EF4-FFF2-40B4-BE49-F238E27FC236}">
                <a16:creationId xmlns:a16="http://schemas.microsoft.com/office/drawing/2014/main" id="{B020CF5B-23E8-4F90-8431-79A896CB3EBE}"/>
              </a:ext>
            </a:extLst>
          </p:cNvPr>
          <p:cNvGrpSpPr/>
          <p:nvPr/>
        </p:nvGrpSpPr>
        <p:grpSpPr>
          <a:xfrm>
            <a:off x="8451904" y="1189838"/>
            <a:ext cx="630535" cy="607731"/>
            <a:chOff x="196011" y="2031213"/>
            <a:chExt cx="687370" cy="669871"/>
          </a:xfrm>
        </p:grpSpPr>
        <p:sp>
          <p:nvSpPr>
            <p:cNvPr id="15" name="شكل بيضاوي 14">
              <a:extLst>
                <a:ext uri="{FF2B5EF4-FFF2-40B4-BE49-F238E27FC236}">
                  <a16:creationId xmlns:a16="http://schemas.microsoft.com/office/drawing/2014/main" id="{4E1CDD3E-63E5-46F3-949E-C9D7CD7CB10E}"/>
                </a:ext>
              </a:extLst>
            </p:cNvPr>
            <p:cNvSpPr/>
            <p:nvPr/>
          </p:nvSpPr>
          <p:spPr>
            <a:xfrm>
              <a:off x="221752" y="2031213"/>
              <a:ext cx="661629" cy="611747"/>
            </a:xfrm>
            <a:prstGeom prst="ellipse">
              <a:avLst/>
            </a:prstGeom>
            <a:solidFill>
              <a:schemeClr val="accent2">
                <a:lumMod val="40000"/>
                <a:lumOff val="60000"/>
              </a:schemeClr>
            </a:solidFill>
            <a:ln w="38100">
              <a:solidFill>
                <a:srgbClr val="8A3F0C"/>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16" name="Google Shape;556;p52">
              <a:extLst>
                <a:ext uri="{FF2B5EF4-FFF2-40B4-BE49-F238E27FC236}">
                  <a16:creationId xmlns:a16="http://schemas.microsoft.com/office/drawing/2014/main" id="{81FE9713-EB00-4BA5-89E9-12F2417BAB9F}"/>
                </a:ext>
              </a:extLst>
            </p:cNvPr>
            <p:cNvSpPr txBox="1">
              <a:spLocks/>
            </p:cNvSpPr>
            <p:nvPr/>
          </p:nvSpPr>
          <p:spPr>
            <a:xfrm>
              <a:off x="196011" y="2056965"/>
              <a:ext cx="600282"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3600" b="1" dirty="0">
                  <a:solidFill>
                    <a:srgbClr val="F6D7D6"/>
                  </a:solidFill>
                  <a:effectLst>
                    <a:glow rad="101600">
                      <a:srgbClr val="704800"/>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1</a:t>
              </a:r>
            </a:p>
          </p:txBody>
        </p:sp>
      </p:grpSp>
      <p:grpSp>
        <p:nvGrpSpPr>
          <p:cNvPr id="17" name="مجموعة 16">
            <a:extLst>
              <a:ext uri="{FF2B5EF4-FFF2-40B4-BE49-F238E27FC236}">
                <a16:creationId xmlns:a16="http://schemas.microsoft.com/office/drawing/2014/main" id="{B62CB54A-FD3F-4EAF-AB58-086CB5425511}"/>
              </a:ext>
            </a:extLst>
          </p:cNvPr>
          <p:cNvGrpSpPr/>
          <p:nvPr/>
        </p:nvGrpSpPr>
        <p:grpSpPr>
          <a:xfrm>
            <a:off x="8437734" y="1884077"/>
            <a:ext cx="630535" cy="607731"/>
            <a:chOff x="196011" y="2031213"/>
            <a:chExt cx="687370" cy="669871"/>
          </a:xfrm>
        </p:grpSpPr>
        <p:sp>
          <p:nvSpPr>
            <p:cNvPr id="18" name="شكل بيضاوي 17">
              <a:extLst>
                <a:ext uri="{FF2B5EF4-FFF2-40B4-BE49-F238E27FC236}">
                  <a16:creationId xmlns:a16="http://schemas.microsoft.com/office/drawing/2014/main" id="{DF7C8BDD-E2A6-4588-8ED2-6E0D6A53A580}"/>
                </a:ext>
              </a:extLst>
            </p:cNvPr>
            <p:cNvSpPr/>
            <p:nvPr/>
          </p:nvSpPr>
          <p:spPr>
            <a:xfrm>
              <a:off x="221752" y="2031213"/>
              <a:ext cx="661629" cy="611747"/>
            </a:xfrm>
            <a:prstGeom prst="ellipse">
              <a:avLst/>
            </a:prstGeom>
            <a:solidFill>
              <a:schemeClr val="accent2">
                <a:lumMod val="40000"/>
                <a:lumOff val="60000"/>
              </a:schemeClr>
            </a:solidFill>
            <a:ln w="38100">
              <a:solidFill>
                <a:srgbClr val="8A3F0C"/>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19" name="Google Shape;556;p52">
              <a:extLst>
                <a:ext uri="{FF2B5EF4-FFF2-40B4-BE49-F238E27FC236}">
                  <a16:creationId xmlns:a16="http://schemas.microsoft.com/office/drawing/2014/main" id="{F233AEC4-719B-4653-B1CA-E87DA0C1C4F6}"/>
                </a:ext>
              </a:extLst>
            </p:cNvPr>
            <p:cNvSpPr txBox="1">
              <a:spLocks/>
            </p:cNvSpPr>
            <p:nvPr/>
          </p:nvSpPr>
          <p:spPr>
            <a:xfrm>
              <a:off x="196011" y="2056965"/>
              <a:ext cx="600282"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3600" b="1" dirty="0">
                  <a:solidFill>
                    <a:srgbClr val="F6D7D6"/>
                  </a:solidFill>
                  <a:effectLst>
                    <a:glow rad="101600">
                      <a:srgbClr val="704800"/>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2</a:t>
              </a:r>
            </a:p>
          </p:txBody>
        </p:sp>
      </p:grpSp>
      <p:sp>
        <p:nvSpPr>
          <p:cNvPr id="20" name="مربع نص 19">
            <a:extLst>
              <a:ext uri="{FF2B5EF4-FFF2-40B4-BE49-F238E27FC236}">
                <a16:creationId xmlns:a16="http://schemas.microsoft.com/office/drawing/2014/main" id="{2CB422DE-005F-45FE-B596-2B631E9F06B0}"/>
              </a:ext>
            </a:extLst>
          </p:cNvPr>
          <p:cNvSpPr txBox="1"/>
          <p:nvPr/>
        </p:nvSpPr>
        <p:spPr>
          <a:xfrm>
            <a:off x="1607789" y="1192209"/>
            <a:ext cx="6872309" cy="707886"/>
          </a:xfrm>
          <a:prstGeom prst="rect">
            <a:avLst/>
          </a:prstGeom>
          <a:noFill/>
        </p:spPr>
        <p:txBody>
          <a:bodyPr wrap="square" rtlCol="1">
            <a:spAutoFit/>
          </a:bodyPr>
          <a:lstStyle/>
          <a:p>
            <a:pPr algn="r"/>
            <a:r>
              <a:rPr lang="ar-SA" sz="2000"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الغضب غِرَيزٌة من الغرائز، وقد جاء الإسلام بتوجيه هذه الغريزة وتهذيبها، ووضعها في مكانها المناسب. </a:t>
            </a:r>
          </a:p>
        </p:txBody>
      </p:sp>
      <p:sp>
        <p:nvSpPr>
          <p:cNvPr id="21" name="مربع نص 20">
            <a:extLst>
              <a:ext uri="{FF2B5EF4-FFF2-40B4-BE49-F238E27FC236}">
                <a16:creationId xmlns:a16="http://schemas.microsoft.com/office/drawing/2014/main" id="{2C14D28E-A2D5-4355-B80E-BCF76084B816}"/>
              </a:ext>
            </a:extLst>
          </p:cNvPr>
          <p:cNvSpPr txBox="1"/>
          <p:nvPr/>
        </p:nvSpPr>
        <p:spPr>
          <a:xfrm>
            <a:off x="1783750" y="1883469"/>
            <a:ext cx="6677735" cy="707886"/>
          </a:xfrm>
          <a:prstGeom prst="rect">
            <a:avLst/>
          </a:prstGeom>
          <a:noFill/>
        </p:spPr>
        <p:txBody>
          <a:bodyPr wrap="square">
            <a:spAutoFit/>
          </a:bodyPr>
          <a:lstStyle/>
          <a:p>
            <a:pPr algn="r"/>
            <a:r>
              <a:rPr lang="ar-SA" sz="2000"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دلت الأدلة الشرعية على أن الغضب غير المحمود يكون من الشيطان الرجيم، فينبغي للمسلم أن لا يستسلم للشيطان الرجيم. </a:t>
            </a:r>
          </a:p>
        </p:txBody>
      </p:sp>
      <p:grpSp>
        <p:nvGrpSpPr>
          <p:cNvPr id="22" name="مجموعة 21">
            <a:extLst>
              <a:ext uri="{FF2B5EF4-FFF2-40B4-BE49-F238E27FC236}">
                <a16:creationId xmlns:a16="http://schemas.microsoft.com/office/drawing/2014/main" id="{B39550BE-4199-407A-951E-A8902089A7E9}"/>
              </a:ext>
            </a:extLst>
          </p:cNvPr>
          <p:cNvGrpSpPr/>
          <p:nvPr/>
        </p:nvGrpSpPr>
        <p:grpSpPr>
          <a:xfrm>
            <a:off x="8432488" y="2651319"/>
            <a:ext cx="630535" cy="607731"/>
            <a:chOff x="196011" y="2031213"/>
            <a:chExt cx="687370" cy="669871"/>
          </a:xfrm>
        </p:grpSpPr>
        <p:sp>
          <p:nvSpPr>
            <p:cNvPr id="23" name="شكل بيضاوي 22">
              <a:extLst>
                <a:ext uri="{FF2B5EF4-FFF2-40B4-BE49-F238E27FC236}">
                  <a16:creationId xmlns:a16="http://schemas.microsoft.com/office/drawing/2014/main" id="{01A7F3BD-BBA1-4064-83F2-4E8696374CF8}"/>
                </a:ext>
              </a:extLst>
            </p:cNvPr>
            <p:cNvSpPr/>
            <p:nvPr/>
          </p:nvSpPr>
          <p:spPr>
            <a:xfrm>
              <a:off x="221752" y="2031213"/>
              <a:ext cx="661629" cy="611747"/>
            </a:xfrm>
            <a:prstGeom prst="ellipse">
              <a:avLst/>
            </a:prstGeom>
            <a:solidFill>
              <a:schemeClr val="accent2">
                <a:lumMod val="40000"/>
                <a:lumOff val="60000"/>
              </a:schemeClr>
            </a:solidFill>
            <a:ln w="38100">
              <a:solidFill>
                <a:srgbClr val="8A3F0C"/>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24" name="Google Shape;556;p52">
              <a:extLst>
                <a:ext uri="{FF2B5EF4-FFF2-40B4-BE49-F238E27FC236}">
                  <a16:creationId xmlns:a16="http://schemas.microsoft.com/office/drawing/2014/main" id="{653BD24F-0EB8-4EE1-B2A9-750C75E7A4AC}"/>
                </a:ext>
              </a:extLst>
            </p:cNvPr>
            <p:cNvSpPr txBox="1">
              <a:spLocks/>
            </p:cNvSpPr>
            <p:nvPr/>
          </p:nvSpPr>
          <p:spPr>
            <a:xfrm>
              <a:off x="196011" y="2056965"/>
              <a:ext cx="600282"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3600" b="1" dirty="0">
                  <a:solidFill>
                    <a:srgbClr val="F6D7D6"/>
                  </a:solidFill>
                  <a:effectLst>
                    <a:glow rad="101600">
                      <a:srgbClr val="704800"/>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3</a:t>
              </a:r>
            </a:p>
          </p:txBody>
        </p:sp>
      </p:grpSp>
      <p:sp>
        <p:nvSpPr>
          <p:cNvPr id="25" name="مربع نص 24">
            <a:extLst>
              <a:ext uri="{FF2B5EF4-FFF2-40B4-BE49-F238E27FC236}">
                <a16:creationId xmlns:a16="http://schemas.microsoft.com/office/drawing/2014/main" id="{C315E812-CC63-4E18-9FDA-CF220AD9A638}"/>
              </a:ext>
            </a:extLst>
          </p:cNvPr>
          <p:cNvSpPr txBox="1"/>
          <p:nvPr/>
        </p:nvSpPr>
        <p:spPr>
          <a:xfrm>
            <a:off x="1801979" y="2654887"/>
            <a:ext cx="6677734" cy="707886"/>
          </a:xfrm>
          <a:prstGeom prst="rect">
            <a:avLst/>
          </a:prstGeom>
          <a:noFill/>
        </p:spPr>
        <p:txBody>
          <a:bodyPr wrap="square">
            <a:spAutoFit/>
          </a:bodyPr>
          <a:lstStyle/>
          <a:p>
            <a:pPr algn="r"/>
            <a:r>
              <a:rPr lang="ar-SA" sz="2000"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ينبغي للمسلم أن يجتهد في دفع الغضب عن نفسه حتى ورود أسبابه ويحلم على من أغضبه. ومن الوسائل التي تدفع الغضب:</a:t>
            </a:r>
          </a:p>
        </p:txBody>
      </p:sp>
      <p:grpSp>
        <p:nvGrpSpPr>
          <p:cNvPr id="26" name="مجموعة 25">
            <a:extLst>
              <a:ext uri="{FF2B5EF4-FFF2-40B4-BE49-F238E27FC236}">
                <a16:creationId xmlns:a16="http://schemas.microsoft.com/office/drawing/2014/main" id="{D6779E72-45F4-4354-8EAE-3FC71577E8F8}"/>
              </a:ext>
            </a:extLst>
          </p:cNvPr>
          <p:cNvGrpSpPr/>
          <p:nvPr/>
        </p:nvGrpSpPr>
        <p:grpSpPr>
          <a:xfrm>
            <a:off x="8435987" y="3898388"/>
            <a:ext cx="630535" cy="607731"/>
            <a:chOff x="196011" y="2031213"/>
            <a:chExt cx="687370" cy="669871"/>
          </a:xfrm>
        </p:grpSpPr>
        <p:sp>
          <p:nvSpPr>
            <p:cNvPr id="27" name="شكل بيضاوي 26">
              <a:extLst>
                <a:ext uri="{FF2B5EF4-FFF2-40B4-BE49-F238E27FC236}">
                  <a16:creationId xmlns:a16="http://schemas.microsoft.com/office/drawing/2014/main" id="{602AA282-A591-4DD3-9E02-005214CDB64C}"/>
                </a:ext>
              </a:extLst>
            </p:cNvPr>
            <p:cNvSpPr/>
            <p:nvPr/>
          </p:nvSpPr>
          <p:spPr>
            <a:xfrm>
              <a:off x="221752" y="2031213"/>
              <a:ext cx="661629" cy="611747"/>
            </a:xfrm>
            <a:prstGeom prst="ellipse">
              <a:avLst/>
            </a:prstGeom>
            <a:solidFill>
              <a:schemeClr val="accent2">
                <a:lumMod val="40000"/>
                <a:lumOff val="60000"/>
              </a:schemeClr>
            </a:solidFill>
            <a:ln w="38100">
              <a:solidFill>
                <a:srgbClr val="8A3F0C"/>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28" name="Google Shape;556;p52">
              <a:extLst>
                <a:ext uri="{FF2B5EF4-FFF2-40B4-BE49-F238E27FC236}">
                  <a16:creationId xmlns:a16="http://schemas.microsoft.com/office/drawing/2014/main" id="{AC33979E-44F6-4B70-BE02-558E6B70678D}"/>
                </a:ext>
              </a:extLst>
            </p:cNvPr>
            <p:cNvSpPr txBox="1">
              <a:spLocks/>
            </p:cNvSpPr>
            <p:nvPr/>
          </p:nvSpPr>
          <p:spPr>
            <a:xfrm>
              <a:off x="196011" y="2056965"/>
              <a:ext cx="600282"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3600" b="1" dirty="0">
                  <a:solidFill>
                    <a:srgbClr val="F6D7D6"/>
                  </a:solidFill>
                  <a:effectLst>
                    <a:glow rad="101600">
                      <a:srgbClr val="704800"/>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4</a:t>
              </a:r>
            </a:p>
          </p:txBody>
        </p:sp>
      </p:grpSp>
      <p:sp>
        <p:nvSpPr>
          <p:cNvPr id="29" name="مربع نص 28">
            <a:extLst>
              <a:ext uri="{FF2B5EF4-FFF2-40B4-BE49-F238E27FC236}">
                <a16:creationId xmlns:a16="http://schemas.microsoft.com/office/drawing/2014/main" id="{F25A5CF5-E7DA-4346-B79B-E4F23C6D5EF0}"/>
              </a:ext>
            </a:extLst>
          </p:cNvPr>
          <p:cNvSpPr txBox="1"/>
          <p:nvPr/>
        </p:nvSpPr>
        <p:spPr>
          <a:xfrm>
            <a:off x="967380" y="4046860"/>
            <a:ext cx="7493967" cy="400110"/>
          </a:xfrm>
          <a:prstGeom prst="rect">
            <a:avLst/>
          </a:prstGeom>
          <a:noFill/>
        </p:spPr>
        <p:txBody>
          <a:bodyPr wrap="square">
            <a:spAutoFit/>
          </a:bodyPr>
          <a:lstStyle/>
          <a:p>
            <a:pPr algn="r"/>
            <a:r>
              <a:rPr lang="ar-SA" sz="2000"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قول النبي ﷺ </a:t>
            </a:r>
            <a:r>
              <a:rPr lang="ar-SA" sz="2000" b="1" dirty="0">
                <a:solidFill>
                  <a:schemeClr val="accent6">
                    <a:lumMod val="20000"/>
                    <a:lumOff val="80000"/>
                  </a:schemeClr>
                </a:solidFill>
                <a:effectLst>
                  <a:glow rad="114300">
                    <a:schemeClr val="accent6">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 لا تغضب ) </a:t>
            </a:r>
            <a:r>
              <a:rPr lang="ar-SA" sz="2000"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يشمل أمرين: </a:t>
            </a:r>
          </a:p>
        </p:txBody>
      </p:sp>
      <p:grpSp>
        <p:nvGrpSpPr>
          <p:cNvPr id="30" name="مجموعة 29">
            <a:extLst>
              <a:ext uri="{FF2B5EF4-FFF2-40B4-BE49-F238E27FC236}">
                <a16:creationId xmlns:a16="http://schemas.microsoft.com/office/drawing/2014/main" id="{DC545B40-2884-4FFC-906E-35EDBDC098AC}"/>
              </a:ext>
            </a:extLst>
          </p:cNvPr>
          <p:cNvGrpSpPr/>
          <p:nvPr/>
        </p:nvGrpSpPr>
        <p:grpSpPr>
          <a:xfrm>
            <a:off x="8540218" y="3327067"/>
            <a:ext cx="531624" cy="523905"/>
            <a:chOff x="141722" y="2031212"/>
            <a:chExt cx="741660" cy="739013"/>
          </a:xfrm>
        </p:grpSpPr>
        <p:sp>
          <p:nvSpPr>
            <p:cNvPr id="31" name="شكل بيضاوي 30">
              <a:extLst>
                <a:ext uri="{FF2B5EF4-FFF2-40B4-BE49-F238E27FC236}">
                  <a16:creationId xmlns:a16="http://schemas.microsoft.com/office/drawing/2014/main" id="{20156628-21E0-484C-A395-C8F35AE6C9DE}"/>
                </a:ext>
              </a:extLst>
            </p:cNvPr>
            <p:cNvSpPr/>
            <p:nvPr/>
          </p:nvSpPr>
          <p:spPr>
            <a:xfrm>
              <a:off x="221752" y="2031212"/>
              <a:ext cx="661630" cy="611747"/>
            </a:xfrm>
            <a:prstGeom prst="ellipse">
              <a:avLst/>
            </a:prstGeom>
            <a:solidFill>
              <a:schemeClr val="accent6">
                <a:lumMod val="60000"/>
                <a:lumOff val="40000"/>
              </a:schemeClr>
            </a:solidFill>
            <a:ln w="38100">
              <a:solidFill>
                <a:schemeClr val="accent6">
                  <a:lumMod val="75000"/>
                </a:schemeClr>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6">
                    <a:lumMod val="20000"/>
                    <a:lumOff val="80000"/>
                  </a:schemeClr>
                </a:solidFill>
              </a:endParaRPr>
            </a:p>
          </p:txBody>
        </p:sp>
        <p:sp>
          <p:nvSpPr>
            <p:cNvPr id="32" name="Google Shape;556;p52">
              <a:extLst>
                <a:ext uri="{FF2B5EF4-FFF2-40B4-BE49-F238E27FC236}">
                  <a16:creationId xmlns:a16="http://schemas.microsoft.com/office/drawing/2014/main" id="{F08112B7-944E-4FE3-AE9B-8C7921368A5A}"/>
                </a:ext>
              </a:extLst>
            </p:cNvPr>
            <p:cNvSpPr txBox="1">
              <a:spLocks/>
            </p:cNvSpPr>
            <p:nvPr/>
          </p:nvSpPr>
          <p:spPr>
            <a:xfrm>
              <a:off x="141722" y="2126106"/>
              <a:ext cx="600283"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2200" b="1" dirty="0">
                  <a:solidFill>
                    <a:schemeClr val="accent6">
                      <a:lumMod val="20000"/>
                      <a:lumOff val="80000"/>
                    </a:schemeClr>
                  </a:solidFill>
                  <a:effectLst>
                    <a:glow rad="101600">
                      <a:schemeClr val="accent6">
                        <a:lumMod val="50000"/>
                      </a:schemeClr>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أ</a:t>
              </a:r>
            </a:p>
          </p:txBody>
        </p:sp>
      </p:grpSp>
      <p:grpSp>
        <p:nvGrpSpPr>
          <p:cNvPr id="33" name="مجموعة 32">
            <a:extLst>
              <a:ext uri="{FF2B5EF4-FFF2-40B4-BE49-F238E27FC236}">
                <a16:creationId xmlns:a16="http://schemas.microsoft.com/office/drawing/2014/main" id="{428BD666-C781-4FE7-A6C2-7527AEB6BD84}"/>
              </a:ext>
            </a:extLst>
          </p:cNvPr>
          <p:cNvGrpSpPr/>
          <p:nvPr/>
        </p:nvGrpSpPr>
        <p:grpSpPr>
          <a:xfrm>
            <a:off x="7161367" y="3344278"/>
            <a:ext cx="474257" cy="456632"/>
            <a:chOff x="221752" y="2010721"/>
            <a:chExt cx="661629" cy="644119"/>
          </a:xfrm>
        </p:grpSpPr>
        <p:sp>
          <p:nvSpPr>
            <p:cNvPr id="34" name="شكل بيضاوي 33">
              <a:extLst>
                <a:ext uri="{FF2B5EF4-FFF2-40B4-BE49-F238E27FC236}">
                  <a16:creationId xmlns:a16="http://schemas.microsoft.com/office/drawing/2014/main" id="{D23B9633-7395-4EC6-B671-2B6FA9BA37D3}"/>
                </a:ext>
              </a:extLst>
            </p:cNvPr>
            <p:cNvSpPr/>
            <p:nvPr/>
          </p:nvSpPr>
          <p:spPr>
            <a:xfrm>
              <a:off x="221752" y="2031213"/>
              <a:ext cx="661629" cy="611747"/>
            </a:xfrm>
            <a:prstGeom prst="ellipse">
              <a:avLst/>
            </a:prstGeom>
            <a:solidFill>
              <a:schemeClr val="accent6">
                <a:lumMod val="60000"/>
                <a:lumOff val="40000"/>
              </a:schemeClr>
            </a:solidFill>
            <a:ln w="38100">
              <a:solidFill>
                <a:schemeClr val="accent6">
                  <a:lumMod val="75000"/>
                </a:schemeClr>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35" name="Google Shape;556;p52">
              <a:extLst>
                <a:ext uri="{FF2B5EF4-FFF2-40B4-BE49-F238E27FC236}">
                  <a16:creationId xmlns:a16="http://schemas.microsoft.com/office/drawing/2014/main" id="{0CD71553-2CCE-450D-8A8B-540828AB9EC6}"/>
                </a:ext>
              </a:extLst>
            </p:cNvPr>
            <p:cNvSpPr txBox="1">
              <a:spLocks/>
            </p:cNvSpPr>
            <p:nvPr/>
          </p:nvSpPr>
          <p:spPr>
            <a:xfrm>
              <a:off x="252431" y="2010723"/>
              <a:ext cx="600283"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2200" b="1" dirty="0">
                  <a:solidFill>
                    <a:schemeClr val="accent6">
                      <a:lumMod val="20000"/>
                      <a:lumOff val="80000"/>
                    </a:schemeClr>
                  </a:solidFill>
                  <a:effectLst>
                    <a:glow rad="101600">
                      <a:schemeClr val="accent6">
                        <a:lumMod val="50000"/>
                      </a:schemeClr>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ب</a:t>
              </a:r>
            </a:p>
          </p:txBody>
        </p:sp>
      </p:grpSp>
      <p:sp>
        <p:nvSpPr>
          <p:cNvPr id="36" name="مربع نص 35">
            <a:extLst>
              <a:ext uri="{FF2B5EF4-FFF2-40B4-BE49-F238E27FC236}">
                <a16:creationId xmlns:a16="http://schemas.microsoft.com/office/drawing/2014/main" id="{446AC033-FD21-43E2-88EF-C966CA79D0F0}"/>
              </a:ext>
            </a:extLst>
          </p:cNvPr>
          <p:cNvSpPr txBox="1"/>
          <p:nvPr/>
        </p:nvSpPr>
        <p:spPr>
          <a:xfrm>
            <a:off x="7664790" y="3411793"/>
            <a:ext cx="947741" cy="353943"/>
          </a:xfrm>
          <a:prstGeom prst="rect">
            <a:avLst/>
          </a:prstGeom>
          <a:noFill/>
        </p:spPr>
        <p:txBody>
          <a:bodyPr wrap="square">
            <a:spAutoFit/>
          </a:bodyPr>
          <a:lstStyle/>
          <a:p>
            <a:pPr algn="r">
              <a:lnSpc>
                <a:spcPct val="80000"/>
              </a:lnSpc>
            </a:pPr>
            <a:r>
              <a:rPr lang="ar-SA" sz="2000" b="1" dirty="0">
                <a:solidFill>
                  <a:schemeClr val="accent6">
                    <a:lumMod val="20000"/>
                    <a:lumOff val="80000"/>
                  </a:schemeClr>
                </a:solidFill>
                <a:effectLst>
                  <a:glow rad="114300">
                    <a:schemeClr val="accent6">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الوضوء.</a:t>
            </a:r>
          </a:p>
        </p:txBody>
      </p:sp>
      <p:sp>
        <p:nvSpPr>
          <p:cNvPr id="37" name="مربع نص 36">
            <a:extLst>
              <a:ext uri="{FF2B5EF4-FFF2-40B4-BE49-F238E27FC236}">
                <a16:creationId xmlns:a16="http://schemas.microsoft.com/office/drawing/2014/main" id="{8351C3BA-87A9-478D-9A9A-9A30230387BA}"/>
              </a:ext>
            </a:extLst>
          </p:cNvPr>
          <p:cNvSpPr txBox="1"/>
          <p:nvPr/>
        </p:nvSpPr>
        <p:spPr>
          <a:xfrm>
            <a:off x="3759359" y="3420583"/>
            <a:ext cx="3436446" cy="400110"/>
          </a:xfrm>
          <a:prstGeom prst="rect">
            <a:avLst/>
          </a:prstGeom>
          <a:noFill/>
        </p:spPr>
        <p:txBody>
          <a:bodyPr wrap="square">
            <a:spAutoFit/>
          </a:bodyPr>
          <a:lstStyle/>
          <a:p>
            <a:pPr algn="r"/>
            <a:r>
              <a:rPr lang="ar-SA" sz="2000" b="1" dirty="0">
                <a:solidFill>
                  <a:schemeClr val="accent6">
                    <a:lumMod val="20000"/>
                    <a:lumOff val="80000"/>
                  </a:schemeClr>
                </a:solidFill>
                <a:effectLst>
                  <a:glow rad="114300">
                    <a:schemeClr val="accent6">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الاستعاذة بالله من الشيطان الرجيم.</a:t>
            </a:r>
          </a:p>
        </p:txBody>
      </p:sp>
      <p:grpSp>
        <p:nvGrpSpPr>
          <p:cNvPr id="38" name="مجموعة 37">
            <a:extLst>
              <a:ext uri="{FF2B5EF4-FFF2-40B4-BE49-F238E27FC236}">
                <a16:creationId xmlns:a16="http://schemas.microsoft.com/office/drawing/2014/main" id="{69DEE36A-D0B1-4699-BCC7-3EEC51B449E4}"/>
              </a:ext>
            </a:extLst>
          </p:cNvPr>
          <p:cNvGrpSpPr/>
          <p:nvPr/>
        </p:nvGrpSpPr>
        <p:grpSpPr>
          <a:xfrm>
            <a:off x="8252771" y="4593150"/>
            <a:ext cx="810252" cy="473403"/>
            <a:chOff x="221752" y="2031213"/>
            <a:chExt cx="661629" cy="667776"/>
          </a:xfrm>
        </p:grpSpPr>
        <p:sp>
          <p:nvSpPr>
            <p:cNvPr id="39" name="شكل بيضاوي 38">
              <a:extLst>
                <a:ext uri="{FF2B5EF4-FFF2-40B4-BE49-F238E27FC236}">
                  <a16:creationId xmlns:a16="http://schemas.microsoft.com/office/drawing/2014/main" id="{B7FBC62E-FC35-4F0E-9789-51922A5AF888}"/>
                </a:ext>
              </a:extLst>
            </p:cNvPr>
            <p:cNvSpPr/>
            <p:nvPr/>
          </p:nvSpPr>
          <p:spPr>
            <a:xfrm>
              <a:off x="221752" y="2031213"/>
              <a:ext cx="661629" cy="611747"/>
            </a:xfrm>
            <a:prstGeom prst="ellipse">
              <a:avLst/>
            </a:prstGeom>
            <a:solidFill>
              <a:schemeClr val="accent6">
                <a:lumMod val="60000"/>
                <a:lumOff val="40000"/>
              </a:schemeClr>
            </a:solidFill>
            <a:ln w="38100">
              <a:solidFill>
                <a:schemeClr val="accent6">
                  <a:lumMod val="75000"/>
                </a:schemeClr>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40" name="Google Shape;556;p52">
              <a:extLst>
                <a:ext uri="{FF2B5EF4-FFF2-40B4-BE49-F238E27FC236}">
                  <a16:creationId xmlns:a16="http://schemas.microsoft.com/office/drawing/2014/main" id="{501D3C8B-C7A3-46F1-B5BB-CE3B0A87ECC7}"/>
                </a:ext>
              </a:extLst>
            </p:cNvPr>
            <p:cNvSpPr txBox="1">
              <a:spLocks/>
            </p:cNvSpPr>
            <p:nvPr/>
          </p:nvSpPr>
          <p:spPr>
            <a:xfrm>
              <a:off x="221752" y="2054870"/>
              <a:ext cx="600283"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2000" b="1" dirty="0">
                  <a:solidFill>
                    <a:schemeClr val="accent6">
                      <a:lumMod val="20000"/>
                      <a:lumOff val="80000"/>
                    </a:schemeClr>
                  </a:solidFill>
                  <a:effectLst>
                    <a:glow rad="101600">
                      <a:schemeClr val="accent6">
                        <a:lumMod val="50000"/>
                      </a:schemeClr>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الأول</a:t>
              </a:r>
            </a:p>
          </p:txBody>
        </p:sp>
      </p:grpSp>
      <p:sp>
        <p:nvSpPr>
          <p:cNvPr id="41" name="مربع نص 40">
            <a:extLst>
              <a:ext uri="{FF2B5EF4-FFF2-40B4-BE49-F238E27FC236}">
                <a16:creationId xmlns:a16="http://schemas.microsoft.com/office/drawing/2014/main" id="{CF335034-D00B-4A8F-8924-07468B874C86}"/>
              </a:ext>
            </a:extLst>
          </p:cNvPr>
          <p:cNvSpPr txBox="1"/>
          <p:nvPr/>
        </p:nvSpPr>
        <p:spPr>
          <a:xfrm>
            <a:off x="5179321" y="4653828"/>
            <a:ext cx="3084541" cy="353943"/>
          </a:xfrm>
          <a:prstGeom prst="rect">
            <a:avLst/>
          </a:prstGeom>
          <a:noFill/>
        </p:spPr>
        <p:txBody>
          <a:bodyPr wrap="square">
            <a:spAutoFit/>
          </a:bodyPr>
          <a:lstStyle/>
          <a:p>
            <a:pPr algn="r">
              <a:lnSpc>
                <a:spcPct val="80000"/>
              </a:lnSpc>
            </a:pPr>
            <a:r>
              <a:rPr lang="ar-SA" sz="2000"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أن يتخلق الإنسان بالأخلاق الحسنة.</a:t>
            </a:r>
          </a:p>
        </p:txBody>
      </p:sp>
      <p:grpSp>
        <p:nvGrpSpPr>
          <p:cNvPr id="42" name="مجموعة 41">
            <a:extLst>
              <a:ext uri="{FF2B5EF4-FFF2-40B4-BE49-F238E27FC236}">
                <a16:creationId xmlns:a16="http://schemas.microsoft.com/office/drawing/2014/main" id="{E4ACDFBD-954E-4221-89FB-4ED37329CBEF}"/>
              </a:ext>
            </a:extLst>
          </p:cNvPr>
          <p:cNvGrpSpPr/>
          <p:nvPr/>
        </p:nvGrpSpPr>
        <p:grpSpPr>
          <a:xfrm>
            <a:off x="4282776" y="4575039"/>
            <a:ext cx="1007485" cy="463267"/>
            <a:chOff x="178654" y="2031213"/>
            <a:chExt cx="704727" cy="653479"/>
          </a:xfrm>
        </p:grpSpPr>
        <p:sp>
          <p:nvSpPr>
            <p:cNvPr id="43" name="شكل بيضاوي 42">
              <a:extLst>
                <a:ext uri="{FF2B5EF4-FFF2-40B4-BE49-F238E27FC236}">
                  <a16:creationId xmlns:a16="http://schemas.microsoft.com/office/drawing/2014/main" id="{979578F6-B346-4166-8B90-4B4196D48385}"/>
                </a:ext>
              </a:extLst>
            </p:cNvPr>
            <p:cNvSpPr/>
            <p:nvPr/>
          </p:nvSpPr>
          <p:spPr>
            <a:xfrm>
              <a:off x="221752" y="2031213"/>
              <a:ext cx="661629" cy="611747"/>
            </a:xfrm>
            <a:prstGeom prst="ellipse">
              <a:avLst/>
            </a:prstGeom>
            <a:solidFill>
              <a:schemeClr val="accent6">
                <a:lumMod val="60000"/>
                <a:lumOff val="40000"/>
              </a:schemeClr>
            </a:solidFill>
            <a:ln w="38100">
              <a:solidFill>
                <a:schemeClr val="accent6">
                  <a:lumMod val="75000"/>
                </a:schemeClr>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44" name="Google Shape;556;p52">
              <a:extLst>
                <a:ext uri="{FF2B5EF4-FFF2-40B4-BE49-F238E27FC236}">
                  <a16:creationId xmlns:a16="http://schemas.microsoft.com/office/drawing/2014/main" id="{1147FF18-182C-45D3-BF6C-8E3B2ACE4F54}"/>
                </a:ext>
              </a:extLst>
            </p:cNvPr>
            <p:cNvSpPr txBox="1">
              <a:spLocks/>
            </p:cNvSpPr>
            <p:nvPr/>
          </p:nvSpPr>
          <p:spPr>
            <a:xfrm>
              <a:off x="178654" y="2040572"/>
              <a:ext cx="600283" cy="64412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2000" b="1" dirty="0">
                  <a:solidFill>
                    <a:schemeClr val="accent6">
                      <a:lumMod val="20000"/>
                      <a:lumOff val="80000"/>
                    </a:schemeClr>
                  </a:solidFill>
                  <a:effectLst>
                    <a:glow rad="101600">
                      <a:schemeClr val="accent6">
                        <a:lumMod val="50000"/>
                      </a:schemeClr>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الثاني</a:t>
              </a:r>
            </a:p>
          </p:txBody>
        </p:sp>
      </p:grpSp>
      <p:sp>
        <p:nvSpPr>
          <p:cNvPr id="45" name="مربع نص 44">
            <a:extLst>
              <a:ext uri="{FF2B5EF4-FFF2-40B4-BE49-F238E27FC236}">
                <a16:creationId xmlns:a16="http://schemas.microsoft.com/office/drawing/2014/main" id="{70B2C50C-DF57-424B-8393-B613E3D8F353}"/>
              </a:ext>
            </a:extLst>
          </p:cNvPr>
          <p:cNvSpPr txBox="1"/>
          <p:nvPr/>
        </p:nvSpPr>
        <p:spPr>
          <a:xfrm>
            <a:off x="1480489" y="4469338"/>
            <a:ext cx="2763913" cy="707886"/>
          </a:xfrm>
          <a:prstGeom prst="rect">
            <a:avLst/>
          </a:prstGeom>
          <a:noFill/>
        </p:spPr>
        <p:txBody>
          <a:bodyPr wrap="square">
            <a:spAutoFit/>
          </a:bodyPr>
          <a:lstStyle/>
          <a:p>
            <a:pPr algn="r"/>
            <a:r>
              <a:rPr lang="ar-SA" sz="2000"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الإنسان إذا حصل منه غضبٌ فإنه لا يعمل بمقتضاه.</a:t>
            </a:r>
          </a:p>
        </p:txBody>
      </p:sp>
      <p:grpSp>
        <p:nvGrpSpPr>
          <p:cNvPr id="46" name="مجموعة 45">
            <a:extLst>
              <a:ext uri="{FF2B5EF4-FFF2-40B4-BE49-F238E27FC236}">
                <a16:creationId xmlns:a16="http://schemas.microsoft.com/office/drawing/2014/main" id="{2A985019-CAF1-4B7E-B938-0FAB0AB6FFF5}"/>
              </a:ext>
            </a:extLst>
          </p:cNvPr>
          <p:cNvGrpSpPr/>
          <p:nvPr/>
        </p:nvGrpSpPr>
        <p:grpSpPr>
          <a:xfrm>
            <a:off x="3530400" y="3332928"/>
            <a:ext cx="496239" cy="500775"/>
            <a:chOff x="191085" y="1936573"/>
            <a:chExt cx="692296" cy="706387"/>
          </a:xfrm>
        </p:grpSpPr>
        <p:sp>
          <p:nvSpPr>
            <p:cNvPr id="47" name="شكل بيضاوي 46">
              <a:extLst>
                <a:ext uri="{FF2B5EF4-FFF2-40B4-BE49-F238E27FC236}">
                  <a16:creationId xmlns:a16="http://schemas.microsoft.com/office/drawing/2014/main" id="{93F176D3-F952-4C68-80E5-DA3882CF4C5C}"/>
                </a:ext>
              </a:extLst>
            </p:cNvPr>
            <p:cNvSpPr/>
            <p:nvPr/>
          </p:nvSpPr>
          <p:spPr>
            <a:xfrm>
              <a:off x="221752" y="2031213"/>
              <a:ext cx="661629" cy="611747"/>
            </a:xfrm>
            <a:prstGeom prst="ellipse">
              <a:avLst/>
            </a:prstGeom>
            <a:solidFill>
              <a:schemeClr val="accent6">
                <a:lumMod val="60000"/>
                <a:lumOff val="40000"/>
              </a:schemeClr>
            </a:solidFill>
            <a:ln w="38100">
              <a:solidFill>
                <a:schemeClr val="accent6">
                  <a:lumMod val="75000"/>
                </a:schemeClr>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48" name="Google Shape;556;p52">
              <a:extLst>
                <a:ext uri="{FF2B5EF4-FFF2-40B4-BE49-F238E27FC236}">
                  <a16:creationId xmlns:a16="http://schemas.microsoft.com/office/drawing/2014/main" id="{727A9638-D8AE-4214-BB8F-CDEDC8E48B6C}"/>
                </a:ext>
              </a:extLst>
            </p:cNvPr>
            <p:cNvSpPr txBox="1">
              <a:spLocks/>
            </p:cNvSpPr>
            <p:nvPr/>
          </p:nvSpPr>
          <p:spPr>
            <a:xfrm>
              <a:off x="191085" y="1936573"/>
              <a:ext cx="600283"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2200" b="1" dirty="0">
                  <a:solidFill>
                    <a:schemeClr val="accent6">
                      <a:lumMod val="20000"/>
                      <a:lumOff val="80000"/>
                    </a:schemeClr>
                  </a:solidFill>
                  <a:effectLst>
                    <a:glow rad="101600">
                      <a:schemeClr val="accent6">
                        <a:lumMod val="50000"/>
                      </a:schemeClr>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ج</a:t>
              </a:r>
            </a:p>
          </p:txBody>
        </p:sp>
      </p:grpSp>
      <p:sp>
        <p:nvSpPr>
          <p:cNvPr id="49" name="مربع نص 48">
            <a:extLst>
              <a:ext uri="{FF2B5EF4-FFF2-40B4-BE49-F238E27FC236}">
                <a16:creationId xmlns:a16="http://schemas.microsoft.com/office/drawing/2014/main" id="{253E9DFD-039D-46AC-A8D4-5A2D2C2C3FFA}"/>
              </a:ext>
            </a:extLst>
          </p:cNvPr>
          <p:cNvSpPr txBox="1"/>
          <p:nvPr/>
        </p:nvSpPr>
        <p:spPr>
          <a:xfrm>
            <a:off x="1607789" y="3450861"/>
            <a:ext cx="1965266" cy="400110"/>
          </a:xfrm>
          <a:prstGeom prst="rect">
            <a:avLst/>
          </a:prstGeom>
          <a:noFill/>
        </p:spPr>
        <p:txBody>
          <a:bodyPr wrap="square">
            <a:spAutoFit/>
          </a:bodyPr>
          <a:lstStyle/>
          <a:p>
            <a:pPr algn="r"/>
            <a:r>
              <a:rPr lang="ar-SA" sz="2000" b="1" dirty="0">
                <a:solidFill>
                  <a:schemeClr val="accent6">
                    <a:lumMod val="20000"/>
                    <a:lumOff val="80000"/>
                  </a:schemeClr>
                </a:solidFill>
                <a:effectLst>
                  <a:glow rad="114300">
                    <a:schemeClr val="accent6">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ذكر الله بالاستغفار.</a:t>
            </a:r>
          </a:p>
        </p:txBody>
      </p:sp>
    </p:spTree>
    <p:extLst>
      <p:ext uri="{BB962C8B-B14F-4D97-AF65-F5344CB8AC3E}">
        <p14:creationId xmlns:p14="http://schemas.microsoft.com/office/powerpoint/2010/main" val="979107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2" fill="hold" grpId="0" nodeType="clickEffect">
                                  <p:stCondLst>
                                    <p:cond delay="0"/>
                                  </p:stCondLst>
                                  <p:iterate type="wd">
                                    <p:tmPct val="13000"/>
                                  </p:iterate>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p:tgtEl>
                                          <p:spTgt spid="20"/>
                                        </p:tgtEl>
                                        <p:attrNameLst>
                                          <p:attrName>ppt_x</p:attrName>
                                        </p:attrNameLst>
                                      </p:cBhvr>
                                      <p:tavLst>
                                        <p:tav tm="0">
                                          <p:val>
                                            <p:strVal val="#ppt_x+#ppt_w*1.125000"/>
                                          </p:val>
                                        </p:tav>
                                        <p:tav tm="100000">
                                          <p:val>
                                            <p:strVal val="#ppt_x"/>
                                          </p:val>
                                        </p:tav>
                                      </p:tavLst>
                                    </p:anim>
                                    <p:animEffect transition="in" filter="wipe(left)">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2" fill="hold" grpId="0" nodeType="clickEffect">
                                  <p:stCondLst>
                                    <p:cond delay="0"/>
                                  </p:stCondLst>
                                  <p:iterate type="wd">
                                    <p:tmPct val="13000"/>
                                  </p:iterate>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p:tgtEl>
                                          <p:spTgt spid="21"/>
                                        </p:tgtEl>
                                        <p:attrNameLst>
                                          <p:attrName>ppt_x</p:attrName>
                                        </p:attrNameLst>
                                      </p:cBhvr>
                                      <p:tavLst>
                                        <p:tav tm="0">
                                          <p:val>
                                            <p:strVal val="#ppt_x+#ppt_w*1.125000"/>
                                          </p:val>
                                        </p:tav>
                                        <p:tav tm="100000">
                                          <p:val>
                                            <p:strVal val="#ppt_x"/>
                                          </p:val>
                                        </p:tav>
                                      </p:tavLst>
                                    </p:anim>
                                    <p:animEffect transition="in" filter="wipe(left)">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ppt_w</p:attrName>
                                        </p:attrNameLst>
                                      </p:cBhvr>
                                      <p:tavLst>
                                        <p:tav tm="0">
                                          <p:val>
                                            <p:fltVal val="0"/>
                                          </p:val>
                                        </p:tav>
                                        <p:tav tm="100000">
                                          <p:val>
                                            <p:strVal val="#ppt_w"/>
                                          </p:val>
                                        </p:tav>
                                      </p:tavLst>
                                    </p:anim>
                                    <p:anim calcmode="lin" valueType="num">
                                      <p:cBhvr>
                                        <p:cTn id="41" dur="500" fill="hold"/>
                                        <p:tgtEl>
                                          <p:spTgt spid="22"/>
                                        </p:tgtEl>
                                        <p:attrNameLst>
                                          <p:attrName>ppt_h</p:attrName>
                                        </p:attrNameLst>
                                      </p:cBhvr>
                                      <p:tavLst>
                                        <p:tav tm="0">
                                          <p:val>
                                            <p:fltVal val="0"/>
                                          </p:val>
                                        </p:tav>
                                        <p:tav tm="100000">
                                          <p:val>
                                            <p:strVal val="#ppt_h"/>
                                          </p:val>
                                        </p:tav>
                                      </p:tavLst>
                                    </p:anim>
                                    <p:animEffect transition="in" filter="fade">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2" fill="hold" grpId="0" nodeType="clickEffect">
                                  <p:stCondLst>
                                    <p:cond delay="0"/>
                                  </p:stCondLst>
                                  <p:iterate type="wd">
                                    <p:tmPct val="13000"/>
                                  </p:iterate>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p:tgtEl>
                                          <p:spTgt spid="25"/>
                                        </p:tgtEl>
                                        <p:attrNameLst>
                                          <p:attrName>ppt_x</p:attrName>
                                        </p:attrNameLst>
                                      </p:cBhvr>
                                      <p:tavLst>
                                        <p:tav tm="0">
                                          <p:val>
                                            <p:strVal val="#ppt_x+#ppt_w*1.125000"/>
                                          </p:val>
                                        </p:tav>
                                        <p:tav tm="100000">
                                          <p:val>
                                            <p:strVal val="#ppt_x"/>
                                          </p:val>
                                        </p:tav>
                                      </p:tavLst>
                                    </p:anim>
                                    <p:animEffect transition="in" filter="wipe(left)">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Effect transition="in" filter="fade">
                                      <p:cBhvr>
                                        <p:cTn id="55" dur="500"/>
                                        <p:tgtEl>
                                          <p:spTgt spid="30"/>
                                        </p:tgtEl>
                                      </p:cBhvr>
                                    </p:animEffect>
                                  </p:childTnLst>
                                </p:cTn>
                              </p:par>
                            </p:childTnLst>
                          </p:cTn>
                        </p:par>
                      </p:childTnLst>
                    </p:cTn>
                  </p:par>
                  <p:par>
                    <p:cTn id="56" fill="hold">
                      <p:stCondLst>
                        <p:cond delay="indefinite"/>
                      </p:stCondLst>
                      <p:childTnLst>
                        <p:par>
                          <p:cTn id="57" fill="hold">
                            <p:stCondLst>
                              <p:cond delay="0"/>
                            </p:stCondLst>
                            <p:childTnLst>
                              <p:par>
                                <p:cTn id="58" presetID="12" presetClass="entr" presetSubtype="2" fill="hold" grpId="0" nodeType="clickEffect">
                                  <p:stCondLst>
                                    <p:cond delay="0"/>
                                  </p:stCondLst>
                                  <p:iterate type="lt">
                                    <p:tmPct val="5000"/>
                                  </p:iterate>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p:tgtEl>
                                          <p:spTgt spid="36"/>
                                        </p:tgtEl>
                                        <p:attrNameLst>
                                          <p:attrName>ppt_x</p:attrName>
                                        </p:attrNameLst>
                                      </p:cBhvr>
                                      <p:tavLst>
                                        <p:tav tm="0">
                                          <p:val>
                                            <p:strVal val="#ppt_x+#ppt_w*1.125000"/>
                                          </p:val>
                                        </p:tav>
                                        <p:tav tm="100000">
                                          <p:val>
                                            <p:strVal val="#ppt_x"/>
                                          </p:val>
                                        </p:tav>
                                      </p:tavLst>
                                    </p:anim>
                                    <p:animEffect transition="in" filter="wipe(left)">
                                      <p:cBhvr>
                                        <p:cTn id="61" dur="500"/>
                                        <p:tgtEl>
                                          <p:spTgt spid="36"/>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p:cTn id="66" dur="500" fill="hold"/>
                                        <p:tgtEl>
                                          <p:spTgt spid="33"/>
                                        </p:tgtEl>
                                        <p:attrNameLst>
                                          <p:attrName>ppt_w</p:attrName>
                                        </p:attrNameLst>
                                      </p:cBhvr>
                                      <p:tavLst>
                                        <p:tav tm="0">
                                          <p:val>
                                            <p:fltVal val="0"/>
                                          </p:val>
                                        </p:tav>
                                        <p:tav tm="100000">
                                          <p:val>
                                            <p:strVal val="#ppt_w"/>
                                          </p:val>
                                        </p:tav>
                                      </p:tavLst>
                                    </p:anim>
                                    <p:anim calcmode="lin" valueType="num">
                                      <p:cBhvr>
                                        <p:cTn id="67" dur="500" fill="hold"/>
                                        <p:tgtEl>
                                          <p:spTgt spid="33"/>
                                        </p:tgtEl>
                                        <p:attrNameLst>
                                          <p:attrName>ppt_h</p:attrName>
                                        </p:attrNameLst>
                                      </p:cBhvr>
                                      <p:tavLst>
                                        <p:tav tm="0">
                                          <p:val>
                                            <p:fltVal val="0"/>
                                          </p:val>
                                        </p:tav>
                                        <p:tav tm="100000">
                                          <p:val>
                                            <p:strVal val="#ppt_h"/>
                                          </p:val>
                                        </p:tav>
                                      </p:tavLst>
                                    </p:anim>
                                    <p:animEffect transition="in" filter="fade">
                                      <p:cBhvr>
                                        <p:cTn id="68" dur="500"/>
                                        <p:tgtEl>
                                          <p:spTgt spid="33"/>
                                        </p:tgtEl>
                                      </p:cBhvr>
                                    </p:animEffect>
                                  </p:childTnLst>
                                </p:cTn>
                              </p:par>
                            </p:childTnLst>
                          </p:cTn>
                        </p:par>
                      </p:childTnLst>
                    </p:cTn>
                  </p:par>
                  <p:par>
                    <p:cTn id="69" fill="hold">
                      <p:stCondLst>
                        <p:cond delay="indefinite"/>
                      </p:stCondLst>
                      <p:childTnLst>
                        <p:par>
                          <p:cTn id="70" fill="hold">
                            <p:stCondLst>
                              <p:cond delay="0"/>
                            </p:stCondLst>
                            <p:childTnLst>
                              <p:par>
                                <p:cTn id="71" presetID="12" presetClass="entr" presetSubtype="2" fill="hold" grpId="0" nodeType="clickEffect">
                                  <p:stCondLst>
                                    <p:cond delay="0"/>
                                  </p:stCondLst>
                                  <p:iterate type="wd">
                                    <p:tmPct val="13000"/>
                                  </p:iterate>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500"/>
                                        <p:tgtEl>
                                          <p:spTgt spid="37"/>
                                        </p:tgtEl>
                                        <p:attrNameLst>
                                          <p:attrName>ppt_x</p:attrName>
                                        </p:attrNameLst>
                                      </p:cBhvr>
                                      <p:tavLst>
                                        <p:tav tm="0">
                                          <p:val>
                                            <p:strVal val="#ppt_x+#ppt_w*1.125000"/>
                                          </p:val>
                                        </p:tav>
                                        <p:tav tm="100000">
                                          <p:val>
                                            <p:strVal val="#ppt_x"/>
                                          </p:val>
                                        </p:tav>
                                      </p:tavLst>
                                    </p:anim>
                                    <p:animEffect transition="in" filter="wipe(left)">
                                      <p:cBhvr>
                                        <p:cTn id="74" dur="500"/>
                                        <p:tgtEl>
                                          <p:spTgt spid="37"/>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nodeType="clickEffect">
                                  <p:stCondLst>
                                    <p:cond delay="0"/>
                                  </p:stCondLst>
                                  <p:childTnLst>
                                    <p:set>
                                      <p:cBhvr>
                                        <p:cTn id="78" dur="1" fill="hold">
                                          <p:stCondLst>
                                            <p:cond delay="0"/>
                                          </p:stCondLst>
                                        </p:cTn>
                                        <p:tgtEl>
                                          <p:spTgt spid="46"/>
                                        </p:tgtEl>
                                        <p:attrNameLst>
                                          <p:attrName>style.visibility</p:attrName>
                                        </p:attrNameLst>
                                      </p:cBhvr>
                                      <p:to>
                                        <p:strVal val="visible"/>
                                      </p:to>
                                    </p:set>
                                    <p:anim calcmode="lin" valueType="num">
                                      <p:cBhvr>
                                        <p:cTn id="79" dur="500" fill="hold"/>
                                        <p:tgtEl>
                                          <p:spTgt spid="46"/>
                                        </p:tgtEl>
                                        <p:attrNameLst>
                                          <p:attrName>ppt_w</p:attrName>
                                        </p:attrNameLst>
                                      </p:cBhvr>
                                      <p:tavLst>
                                        <p:tav tm="0">
                                          <p:val>
                                            <p:fltVal val="0"/>
                                          </p:val>
                                        </p:tav>
                                        <p:tav tm="100000">
                                          <p:val>
                                            <p:strVal val="#ppt_w"/>
                                          </p:val>
                                        </p:tav>
                                      </p:tavLst>
                                    </p:anim>
                                    <p:anim calcmode="lin" valueType="num">
                                      <p:cBhvr>
                                        <p:cTn id="80" dur="500" fill="hold"/>
                                        <p:tgtEl>
                                          <p:spTgt spid="46"/>
                                        </p:tgtEl>
                                        <p:attrNameLst>
                                          <p:attrName>ppt_h</p:attrName>
                                        </p:attrNameLst>
                                      </p:cBhvr>
                                      <p:tavLst>
                                        <p:tav tm="0">
                                          <p:val>
                                            <p:fltVal val="0"/>
                                          </p:val>
                                        </p:tav>
                                        <p:tav tm="100000">
                                          <p:val>
                                            <p:strVal val="#ppt_h"/>
                                          </p:val>
                                        </p:tav>
                                      </p:tavLst>
                                    </p:anim>
                                    <p:animEffect transition="in" filter="fade">
                                      <p:cBhvr>
                                        <p:cTn id="81" dur="500"/>
                                        <p:tgtEl>
                                          <p:spTgt spid="46"/>
                                        </p:tgtEl>
                                      </p:cBhvr>
                                    </p:animEffect>
                                  </p:childTnLst>
                                </p:cTn>
                              </p:par>
                            </p:childTnLst>
                          </p:cTn>
                        </p:par>
                      </p:childTnLst>
                    </p:cTn>
                  </p:par>
                  <p:par>
                    <p:cTn id="82" fill="hold">
                      <p:stCondLst>
                        <p:cond delay="indefinite"/>
                      </p:stCondLst>
                      <p:childTnLst>
                        <p:par>
                          <p:cTn id="83" fill="hold">
                            <p:stCondLst>
                              <p:cond delay="0"/>
                            </p:stCondLst>
                            <p:childTnLst>
                              <p:par>
                                <p:cTn id="84" presetID="12" presetClass="entr" presetSubtype="2" fill="hold" grpId="0" nodeType="clickEffect">
                                  <p:stCondLst>
                                    <p:cond delay="0"/>
                                  </p:stCondLst>
                                  <p:iterate type="wd">
                                    <p:tmPct val="13000"/>
                                  </p:iterate>
                                  <p:childTnLst>
                                    <p:set>
                                      <p:cBhvr>
                                        <p:cTn id="85" dur="1" fill="hold">
                                          <p:stCondLst>
                                            <p:cond delay="0"/>
                                          </p:stCondLst>
                                        </p:cTn>
                                        <p:tgtEl>
                                          <p:spTgt spid="49"/>
                                        </p:tgtEl>
                                        <p:attrNameLst>
                                          <p:attrName>style.visibility</p:attrName>
                                        </p:attrNameLst>
                                      </p:cBhvr>
                                      <p:to>
                                        <p:strVal val="visible"/>
                                      </p:to>
                                    </p:set>
                                    <p:anim calcmode="lin" valueType="num">
                                      <p:cBhvr additive="base">
                                        <p:cTn id="86" dur="500"/>
                                        <p:tgtEl>
                                          <p:spTgt spid="49"/>
                                        </p:tgtEl>
                                        <p:attrNameLst>
                                          <p:attrName>ppt_x</p:attrName>
                                        </p:attrNameLst>
                                      </p:cBhvr>
                                      <p:tavLst>
                                        <p:tav tm="0">
                                          <p:val>
                                            <p:strVal val="#ppt_x+#ppt_w*1.125000"/>
                                          </p:val>
                                        </p:tav>
                                        <p:tav tm="100000">
                                          <p:val>
                                            <p:strVal val="#ppt_x"/>
                                          </p:val>
                                        </p:tav>
                                      </p:tavLst>
                                    </p:anim>
                                    <p:animEffect transition="in" filter="wipe(left)">
                                      <p:cBhvr>
                                        <p:cTn id="87" dur="500"/>
                                        <p:tgtEl>
                                          <p:spTgt spid="49"/>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26"/>
                                        </p:tgtEl>
                                        <p:attrNameLst>
                                          <p:attrName>style.visibility</p:attrName>
                                        </p:attrNameLst>
                                      </p:cBhvr>
                                      <p:to>
                                        <p:strVal val="visible"/>
                                      </p:to>
                                    </p:set>
                                    <p:anim calcmode="lin" valueType="num">
                                      <p:cBhvr>
                                        <p:cTn id="92" dur="500" fill="hold"/>
                                        <p:tgtEl>
                                          <p:spTgt spid="26"/>
                                        </p:tgtEl>
                                        <p:attrNameLst>
                                          <p:attrName>ppt_w</p:attrName>
                                        </p:attrNameLst>
                                      </p:cBhvr>
                                      <p:tavLst>
                                        <p:tav tm="0">
                                          <p:val>
                                            <p:fltVal val="0"/>
                                          </p:val>
                                        </p:tav>
                                        <p:tav tm="100000">
                                          <p:val>
                                            <p:strVal val="#ppt_w"/>
                                          </p:val>
                                        </p:tav>
                                      </p:tavLst>
                                    </p:anim>
                                    <p:anim calcmode="lin" valueType="num">
                                      <p:cBhvr>
                                        <p:cTn id="93" dur="500" fill="hold"/>
                                        <p:tgtEl>
                                          <p:spTgt spid="26"/>
                                        </p:tgtEl>
                                        <p:attrNameLst>
                                          <p:attrName>ppt_h</p:attrName>
                                        </p:attrNameLst>
                                      </p:cBhvr>
                                      <p:tavLst>
                                        <p:tav tm="0">
                                          <p:val>
                                            <p:fltVal val="0"/>
                                          </p:val>
                                        </p:tav>
                                        <p:tav tm="100000">
                                          <p:val>
                                            <p:strVal val="#ppt_h"/>
                                          </p:val>
                                        </p:tav>
                                      </p:tavLst>
                                    </p:anim>
                                    <p:animEffect transition="in" filter="fade">
                                      <p:cBhvr>
                                        <p:cTn id="94" dur="500"/>
                                        <p:tgtEl>
                                          <p:spTgt spid="26"/>
                                        </p:tgtEl>
                                      </p:cBhvr>
                                    </p:animEffect>
                                  </p:childTnLst>
                                </p:cTn>
                              </p:par>
                            </p:childTnLst>
                          </p:cTn>
                        </p:par>
                      </p:childTnLst>
                    </p:cTn>
                  </p:par>
                  <p:par>
                    <p:cTn id="95" fill="hold">
                      <p:stCondLst>
                        <p:cond delay="indefinite"/>
                      </p:stCondLst>
                      <p:childTnLst>
                        <p:par>
                          <p:cTn id="96" fill="hold">
                            <p:stCondLst>
                              <p:cond delay="0"/>
                            </p:stCondLst>
                            <p:childTnLst>
                              <p:par>
                                <p:cTn id="97" presetID="12" presetClass="entr" presetSubtype="2" fill="hold" grpId="0" nodeType="clickEffect">
                                  <p:stCondLst>
                                    <p:cond delay="0"/>
                                  </p:stCondLst>
                                  <p:iterate type="wd">
                                    <p:tmPct val="13000"/>
                                  </p:iterate>
                                  <p:childTnLst>
                                    <p:set>
                                      <p:cBhvr>
                                        <p:cTn id="98" dur="1" fill="hold">
                                          <p:stCondLst>
                                            <p:cond delay="0"/>
                                          </p:stCondLst>
                                        </p:cTn>
                                        <p:tgtEl>
                                          <p:spTgt spid="29"/>
                                        </p:tgtEl>
                                        <p:attrNameLst>
                                          <p:attrName>style.visibility</p:attrName>
                                        </p:attrNameLst>
                                      </p:cBhvr>
                                      <p:to>
                                        <p:strVal val="visible"/>
                                      </p:to>
                                    </p:set>
                                    <p:anim calcmode="lin" valueType="num">
                                      <p:cBhvr additive="base">
                                        <p:cTn id="99" dur="500"/>
                                        <p:tgtEl>
                                          <p:spTgt spid="29"/>
                                        </p:tgtEl>
                                        <p:attrNameLst>
                                          <p:attrName>ppt_x</p:attrName>
                                        </p:attrNameLst>
                                      </p:cBhvr>
                                      <p:tavLst>
                                        <p:tav tm="0">
                                          <p:val>
                                            <p:strVal val="#ppt_x+#ppt_w*1.125000"/>
                                          </p:val>
                                        </p:tav>
                                        <p:tav tm="100000">
                                          <p:val>
                                            <p:strVal val="#ppt_x"/>
                                          </p:val>
                                        </p:tav>
                                      </p:tavLst>
                                    </p:anim>
                                    <p:animEffect transition="in" filter="wipe(left)">
                                      <p:cBhvr>
                                        <p:cTn id="100" dur="500"/>
                                        <p:tgtEl>
                                          <p:spTgt spid="29"/>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nodeType="clickEffect">
                                  <p:stCondLst>
                                    <p:cond delay="0"/>
                                  </p:stCondLst>
                                  <p:childTnLst>
                                    <p:set>
                                      <p:cBhvr>
                                        <p:cTn id="104" dur="1" fill="hold">
                                          <p:stCondLst>
                                            <p:cond delay="0"/>
                                          </p:stCondLst>
                                        </p:cTn>
                                        <p:tgtEl>
                                          <p:spTgt spid="38"/>
                                        </p:tgtEl>
                                        <p:attrNameLst>
                                          <p:attrName>style.visibility</p:attrName>
                                        </p:attrNameLst>
                                      </p:cBhvr>
                                      <p:to>
                                        <p:strVal val="visible"/>
                                      </p:to>
                                    </p:set>
                                    <p:anim calcmode="lin" valueType="num">
                                      <p:cBhvr>
                                        <p:cTn id="105" dur="500" fill="hold"/>
                                        <p:tgtEl>
                                          <p:spTgt spid="38"/>
                                        </p:tgtEl>
                                        <p:attrNameLst>
                                          <p:attrName>ppt_w</p:attrName>
                                        </p:attrNameLst>
                                      </p:cBhvr>
                                      <p:tavLst>
                                        <p:tav tm="0">
                                          <p:val>
                                            <p:fltVal val="0"/>
                                          </p:val>
                                        </p:tav>
                                        <p:tav tm="100000">
                                          <p:val>
                                            <p:strVal val="#ppt_w"/>
                                          </p:val>
                                        </p:tav>
                                      </p:tavLst>
                                    </p:anim>
                                    <p:anim calcmode="lin" valueType="num">
                                      <p:cBhvr>
                                        <p:cTn id="106" dur="500" fill="hold"/>
                                        <p:tgtEl>
                                          <p:spTgt spid="38"/>
                                        </p:tgtEl>
                                        <p:attrNameLst>
                                          <p:attrName>ppt_h</p:attrName>
                                        </p:attrNameLst>
                                      </p:cBhvr>
                                      <p:tavLst>
                                        <p:tav tm="0">
                                          <p:val>
                                            <p:fltVal val="0"/>
                                          </p:val>
                                        </p:tav>
                                        <p:tav tm="100000">
                                          <p:val>
                                            <p:strVal val="#ppt_h"/>
                                          </p:val>
                                        </p:tav>
                                      </p:tavLst>
                                    </p:anim>
                                    <p:animEffect transition="in" filter="fade">
                                      <p:cBhvr>
                                        <p:cTn id="107" dur="500"/>
                                        <p:tgtEl>
                                          <p:spTgt spid="38"/>
                                        </p:tgtEl>
                                      </p:cBhvr>
                                    </p:animEffect>
                                  </p:childTnLst>
                                </p:cTn>
                              </p:par>
                            </p:childTnLst>
                          </p:cTn>
                        </p:par>
                      </p:childTnLst>
                    </p:cTn>
                  </p:par>
                  <p:par>
                    <p:cTn id="108" fill="hold">
                      <p:stCondLst>
                        <p:cond delay="indefinite"/>
                      </p:stCondLst>
                      <p:childTnLst>
                        <p:par>
                          <p:cTn id="109" fill="hold">
                            <p:stCondLst>
                              <p:cond delay="0"/>
                            </p:stCondLst>
                            <p:childTnLst>
                              <p:par>
                                <p:cTn id="110" presetID="12" presetClass="entr" presetSubtype="2" fill="hold" grpId="0" nodeType="clickEffect">
                                  <p:stCondLst>
                                    <p:cond delay="0"/>
                                  </p:stCondLst>
                                  <p:iterate type="wd">
                                    <p:tmPct val="13000"/>
                                  </p:iterate>
                                  <p:childTnLst>
                                    <p:set>
                                      <p:cBhvr>
                                        <p:cTn id="111" dur="1" fill="hold">
                                          <p:stCondLst>
                                            <p:cond delay="0"/>
                                          </p:stCondLst>
                                        </p:cTn>
                                        <p:tgtEl>
                                          <p:spTgt spid="41"/>
                                        </p:tgtEl>
                                        <p:attrNameLst>
                                          <p:attrName>style.visibility</p:attrName>
                                        </p:attrNameLst>
                                      </p:cBhvr>
                                      <p:to>
                                        <p:strVal val="visible"/>
                                      </p:to>
                                    </p:set>
                                    <p:anim calcmode="lin" valueType="num">
                                      <p:cBhvr additive="base">
                                        <p:cTn id="112" dur="500"/>
                                        <p:tgtEl>
                                          <p:spTgt spid="41"/>
                                        </p:tgtEl>
                                        <p:attrNameLst>
                                          <p:attrName>ppt_x</p:attrName>
                                        </p:attrNameLst>
                                      </p:cBhvr>
                                      <p:tavLst>
                                        <p:tav tm="0">
                                          <p:val>
                                            <p:strVal val="#ppt_x+#ppt_w*1.125000"/>
                                          </p:val>
                                        </p:tav>
                                        <p:tav tm="100000">
                                          <p:val>
                                            <p:strVal val="#ppt_x"/>
                                          </p:val>
                                        </p:tav>
                                      </p:tavLst>
                                    </p:anim>
                                    <p:animEffect transition="in" filter="wipe(left)">
                                      <p:cBhvr>
                                        <p:cTn id="113" dur="500"/>
                                        <p:tgtEl>
                                          <p:spTgt spid="41"/>
                                        </p:tgtEl>
                                      </p:cBhvr>
                                    </p:animEffect>
                                  </p:childTnLst>
                                </p:cTn>
                              </p:par>
                            </p:childTnLst>
                          </p:cTn>
                        </p:par>
                      </p:childTnLst>
                    </p:cTn>
                  </p:par>
                  <p:par>
                    <p:cTn id="114" fill="hold">
                      <p:stCondLst>
                        <p:cond delay="indefinite"/>
                      </p:stCondLst>
                      <p:childTnLst>
                        <p:par>
                          <p:cTn id="115" fill="hold">
                            <p:stCondLst>
                              <p:cond delay="0"/>
                            </p:stCondLst>
                            <p:childTnLst>
                              <p:par>
                                <p:cTn id="116" presetID="53" presetClass="entr" presetSubtype="16" fill="hold" nodeType="clickEffect">
                                  <p:stCondLst>
                                    <p:cond delay="0"/>
                                  </p:stCondLst>
                                  <p:childTnLst>
                                    <p:set>
                                      <p:cBhvr>
                                        <p:cTn id="117" dur="1" fill="hold">
                                          <p:stCondLst>
                                            <p:cond delay="0"/>
                                          </p:stCondLst>
                                        </p:cTn>
                                        <p:tgtEl>
                                          <p:spTgt spid="42"/>
                                        </p:tgtEl>
                                        <p:attrNameLst>
                                          <p:attrName>style.visibility</p:attrName>
                                        </p:attrNameLst>
                                      </p:cBhvr>
                                      <p:to>
                                        <p:strVal val="visible"/>
                                      </p:to>
                                    </p:set>
                                    <p:anim calcmode="lin" valueType="num">
                                      <p:cBhvr>
                                        <p:cTn id="118" dur="500" fill="hold"/>
                                        <p:tgtEl>
                                          <p:spTgt spid="42"/>
                                        </p:tgtEl>
                                        <p:attrNameLst>
                                          <p:attrName>ppt_w</p:attrName>
                                        </p:attrNameLst>
                                      </p:cBhvr>
                                      <p:tavLst>
                                        <p:tav tm="0">
                                          <p:val>
                                            <p:fltVal val="0"/>
                                          </p:val>
                                        </p:tav>
                                        <p:tav tm="100000">
                                          <p:val>
                                            <p:strVal val="#ppt_w"/>
                                          </p:val>
                                        </p:tav>
                                      </p:tavLst>
                                    </p:anim>
                                    <p:anim calcmode="lin" valueType="num">
                                      <p:cBhvr>
                                        <p:cTn id="119" dur="500" fill="hold"/>
                                        <p:tgtEl>
                                          <p:spTgt spid="42"/>
                                        </p:tgtEl>
                                        <p:attrNameLst>
                                          <p:attrName>ppt_h</p:attrName>
                                        </p:attrNameLst>
                                      </p:cBhvr>
                                      <p:tavLst>
                                        <p:tav tm="0">
                                          <p:val>
                                            <p:fltVal val="0"/>
                                          </p:val>
                                        </p:tav>
                                        <p:tav tm="100000">
                                          <p:val>
                                            <p:strVal val="#ppt_h"/>
                                          </p:val>
                                        </p:tav>
                                      </p:tavLst>
                                    </p:anim>
                                    <p:animEffect transition="in" filter="fade">
                                      <p:cBhvr>
                                        <p:cTn id="120" dur="500"/>
                                        <p:tgtEl>
                                          <p:spTgt spid="42"/>
                                        </p:tgtEl>
                                      </p:cBhvr>
                                    </p:animEffect>
                                  </p:childTnLst>
                                </p:cTn>
                              </p:par>
                            </p:childTnLst>
                          </p:cTn>
                        </p:par>
                      </p:childTnLst>
                    </p:cTn>
                  </p:par>
                  <p:par>
                    <p:cTn id="121" fill="hold">
                      <p:stCondLst>
                        <p:cond delay="indefinite"/>
                      </p:stCondLst>
                      <p:childTnLst>
                        <p:par>
                          <p:cTn id="122" fill="hold">
                            <p:stCondLst>
                              <p:cond delay="0"/>
                            </p:stCondLst>
                            <p:childTnLst>
                              <p:par>
                                <p:cTn id="123" presetID="12" presetClass="entr" presetSubtype="2" fill="hold" grpId="0" nodeType="clickEffect">
                                  <p:stCondLst>
                                    <p:cond delay="0"/>
                                  </p:stCondLst>
                                  <p:iterate type="wd">
                                    <p:tmPct val="13000"/>
                                  </p:iterate>
                                  <p:childTnLst>
                                    <p:set>
                                      <p:cBhvr>
                                        <p:cTn id="124" dur="1" fill="hold">
                                          <p:stCondLst>
                                            <p:cond delay="0"/>
                                          </p:stCondLst>
                                        </p:cTn>
                                        <p:tgtEl>
                                          <p:spTgt spid="45"/>
                                        </p:tgtEl>
                                        <p:attrNameLst>
                                          <p:attrName>style.visibility</p:attrName>
                                        </p:attrNameLst>
                                      </p:cBhvr>
                                      <p:to>
                                        <p:strVal val="visible"/>
                                      </p:to>
                                    </p:set>
                                    <p:anim calcmode="lin" valueType="num">
                                      <p:cBhvr additive="base">
                                        <p:cTn id="125" dur="500"/>
                                        <p:tgtEl>
                                          <p:spTgt spid="45"/>
                                        </p:tgtEl>
                                        <p:attrNameLst>
                                          <p:attrName>ppt_x</p:attrName>
                                        </p:attrNameLst>
                                      </p:cBhvr>
                                      <p:tavLst>
                                        <p:tav tm="0">
                                          <p:val>
                                            <p:strVal val="#ppt_x+#ppt_w*1.125000"/>
                                          </p:val>
                                        </p:tav>
                                        <p:tav tm="100000">
                                          <p:val>
                                            <p:strVal val="#ppt_x"/>
                                          </p:val>
                                        </p:tav>
                                      </p:tavLst>
                                    </p:anim>
                                    <p:animEffect transition="in" filter="wipe(left)">
                                      <p:cBhvr>
                                        <p:cTn id="126" dur="500"/>
                                        <p:tgtEl>
                                          <p:spTgt spid="45"/>
                                        </p:tgtEl>
                                      </p:cBhvr>
                                    </p:animEffect>
                                  </p:childTnLst>
                                </p:cTn>
                              </p:par>
                            </p:childTnLst>
                          </p:cTn>
                        </p:par>
                      </p:childTnLst>
                    </p:cTn>
                  </p:par>
                  <p:par>
                    <p:cTn id="127" fill="hold">
                      <p:stCondLst>
                        <p:cond delay="indefinite"/>
                      </p:stCondLst>
                      <p:childTnLst>
                        <p:par>
                          <p:cTn id="128" fill="hold">
                            <p:stCondLst>
                              <p:cond delay="0"/>
                            </p:stCondLst>
                            <p:childTnLst>
                              <p:par>
                                <p:cTn id="129" presetID="3" presetClass="exit" presetSubtype="10" fill="hold" nodeType="clickEffect">
                                  <p:stCondLst>
                                    <p:cond delay="0"/>
                                  </p:stCondLst>
                                  <p:childTnLst>
                                    <p:animEffect transition="out" filter="blinds(horizontal)">
                                      <p:cBhvr>
                                        <p:cTn id="130" dur="500"/>
                                        <p:tgtEl>
                                          <p:spTgt spid="14"/>
                                        </p:tgtEl>
                                      </p:cBhvr>
                                    </p:animEffect>
                                    <p:set>
                                      <p:cBhvr>
                                        <p:cTn id="131" dur="1" fill="hold">
                                          <p:stCondLst>
                                            <p:cond delay="499"/>
                                          </p:stCondLst>
                                        </p:cTn>
                                        <p:tgtEl>
                                          <p:spTgt spid="14"/>
                                        </p:tgtEl>
                                        <p:attrNameLst>
                                          <p:attrName>style.visibility</p:attrName>
                                        </p:attrNameLst>
                                      </p:cBhvr>
                                      <p:to>
                                        <p:strVal val="hidden"/>
                                      </p:to>
                                    </p:set>
                                  </p:childTnLst>
                                </p:cTn>
                              </p:par>
                              <p:par>
                                <p:cTn id="132" presetID="3" presetClass="exit" presetSubtype="10" fill="hold" grpId="1" nodeType="withEffect">
                                  <p:stCondLst>
                                    <p:cond delay="0"/>
                                  </p:stCondLst>
                                  <p:iterate type="wd">
                                    <p:tmPct val="0"/>
                                  </p:iterate>
                                  <p:childTnLst>
                                    <p:animEffect transition="out" filter="blinds(horizontal)">
                                      <p:cBhvr>
                                        <p:cTn id="133" dur="500"/>
                                        <p:tgtEl>
                                          <p:spTgt spid="20"/>
                                        </p:tgtEl>
                                      </p:cBhvr>
                                    </p:animEffect>
                                    <p:set>
                                      <p:cBhvr>
                                        <p:cTn id="134" dur="1" fill="hold">
                                          <p:stCondLst>
                                            <p:cond delay="499"/>
                                          </p:stCondLst>
                                        </p:cTn>
                                        <p:tgtEl>
                                          <p:spTgt spid="20"/>
                                        </p:tgtEl>
                                        <p:attrNameLst>
                                          <p:attrName>style.visibility</p:attrName>
                                        </p:attrNameLst>
                                      </p:cBhvr>
                                      <p:to>
                                        <p:strVal val="hidden"/>
                                      </p:to>
                                    </p:set>
                                  </p:childTnLst>
                                </p:cTn>
                              </p:par>
                              <p:par>
                                <p:cTn id="135" presetID="3" presetClass="exit" presetSubtype="10" fill="hold" nodeType="withEffect">
                                  <p:stCondLst>
                                    <p:cond delay="0"/>
                                  </p:stCondLst>
                                  <p:childTnLst>
                                    <p:animEffect transition="out" filter="blinds(horizontal)">
                                      <p:cBhvr>
                                        <p:cTn id="136" dur="500"/>
                                        <p:tgtEl>
                                          <p:spTgt spid="17"/>
                                        </p:tgtEl>
                                      </p:cBhvr>
                                    </p:animEffect>
                                    <p:set>
                                      <p:cBhvr>
                                        <p:cTn id="137" dur="1" fill="hold">
                                          <p:stCondLst>
                                            <p:cond delay="499"/>
                                          </p:stCondLst>
                                        </p:cTn>
                                        <p:tgtEl>
                                          <p:spTgt spid="17"/>
                                        </p:tgtEl>
                                        <p:attrNameLst>
                                          <p:attrName>style.visibility</p:attrName>
                                        </p:attrNameLst>
                                      </p:cBhvr>
                                      <p:to>
                                        <p:strVal val="hidden"/>
                                      </p:to>
                                    </p:set>
                                  </p:childTnLst>
                                </p:cTn>
                              </p:par>
                              <p:par>
                                <p:cTn id="138" presetID="3" presetClass="exit" presetSubtype="10" fill="hold" grpId="1" nodeType="withEffect">
                                  <p:stCondLst>
                                    <p:cond delay="0"/>
                                  </p:stCondLst>
                                  <p:iterate type="wd">
                                    <p:tmPct val="0"/>
                                  </p:iterate>
                                  <p:childTnLst>
                                    <p:animEffect transition="out" filter="blinds(horizontal)">
                                      <p:cBhvr>
                                        <p:cTn id="139" dur="500"/>
                                        <p:tgtEl>
                                          <p:spTgt spid="21"/>
                                        </p:tgtEl>
                                      </p:cBhvr>
                                    </p:animEffect>
                                    <p:set>
                                      <p:cBhvr>
                                        <p:cTn id="140" dur="1" fill="hold">
                                          <p:stCondLst>
                                            <p:cond delay="499"/>
                                          </p:stCondLst>
                                        </p:cTn>
                                        <p:tgtEl>
                                          <p:spTgt spid="21"/>
                                        </p:tgtEl>
                                        <p:attrNameLst>
                                          <p:attrName>style.visibility</p:attrName>
                                        </p:attrNameLst>
                                      </p:cBhvr>
                                      <p:to>
                                        <p:strVal val="hidden"/>
                                      </p:to>
                                    </p:set>
                                  </p:childTnLst>
                                </p:cTn>
                              </p:par>
                              <p:par>
                                <p:cTn id="141" presetID="3" presetClass="exit" presetSubtype="10" fill="hold" nodeType="withEffect">
                                  <p:stCondLst>
                                    <p:cond delay="0"/>
                                  </p:stCondLst>
                                  <p:childTnLst>
                                    <p:animEffect transition="out" filter="blinds(horizontal)">
                                      <p:cBhvr>
                                        <p:cTn id="142" dur="500"/>
                                        <p:tgtEl>
                                          <p:spTgt spid="22"/>
                                        </p:tgtEl>
                                      </p:cBhvr>
                                    </p:animEffect>
                                    <p:set>
                                      <p:cBhvr>
                                        <p:cTn id="143" dur="1" fill="hold">
                                          <p:stCondLst>
                                            <p:cond delay="499"/>
                                          </p:stCondLst>
                                        </p:cTn>
                                        <p:tgtEl>
                                          <p:spTgt spid="22"/>
                                        </p:tgtEl>
                                        <p:attrNameLst>
                                          <p:attrName>style.visibility</p:attrName>
                                        </p:attrNameLst>
                                      </p:cBhvr>
                                      <p:to>
                                        <p:strVal val="hidden"/>
                                      </p:to>
                                    </p:set>
                                  </p:childTnLst>
                                </p:cTn>
                              </p:par>
                              <p:par>
                                <p:cTn id="144" presetID="3" presetClass="exit" presetSubtype="10" fill="hold" grpId="1" nodeType="withEffect">
                                  <p:stCondLst>
                                    <p:cond delay="0"/>
                                  </p:stCondLst>
                                  <p:iterate type="wd">
                                    <p:tmPct val="0"/>
                                  </p:iterate>
                                  <p:childTnLst>
                                    <p:animEffect transition="out" filter="blinds(horizontal)">
                                      <p:cBhvr>
                                        <p:cTn id="145" dur="500"/>
                                        <p:tgtEl>
                                          <p:spTgt spid="25"/>
                                        </p:tgtEl>
                                      </p:cBhvr>
                                    </p:animEffect>
                                    <p:set>
                                      <p:cBhvr>
                                        <p:cTn id="146" dur="1" fill="hold">
                                          <p:stCondLst>
                                            <p:cond delay="499"/>
                                          </p:stCondLst>
                                        </p:cTn>
                                        <p:tgtEl>
                                          <p:spTgt spid="25"/>
                                        </p:tgtEl>
                                        <p:attrNameLst>
                                          <p:attrName>style.visibility</p:attrName>
                                        </p:attrNameLst>
                                      </p:cBhvr>
                                      <p:to>
                                        <p:strVal val="hidden"/>
                                      </p:to>
                                    </p:set>
                                  </p:childTnLst>
                                </p:cTn>
                              </p:par>
                              <p:par>
                                <p:cTn id="147" presetID="3" presetClass="exit" presetSubtype="10" fill="hold" nodeType="withEffect">
                                  <p:stCondLst>
                                    <p:cond delay="0"/>
                                  </p:stCondLst>
                                  <p:childTnLst>
                                    <p:animEffect transition="out" filter="blinds(horizontal)">
                                      <p:cBhvr>
                                        <p:cTn id="148" dur="500"/>
                                        <p:tgtEl>
                                          <p:spTgt spid="30"/>
                                        </p:tgtEl>
                                      </p:cBhvr>
                                    </p:animEffect>
                                    <p:set>
                                      <p:cBhvr>
                                        <p:cTn id="149" dur="1" fill="hold">
                                          <p:stCondLst>
                                            <p:cond delay="499"/>
                                          </p:stCondLst>
                                        </p:cTn>
                                        <p:tgtEl>
                                          <p:spTgt spid="30"/>
                                        </p:tgtEl>
                                        <p:attrNameLst>
                                          <p:attrName>style.visibility</p:attrName>
                                        </p:attrNameLst>
                                      </p:cBhvr>
                                      <p:to>
                                        <p:strVal val="hidden"/>
                                      </p:to>
                                    </p:set>
                                  </p:childTnLst>
                                </p:cTn>
                              </p:par>
                              <p:par>
                                <p:cTn id="150" presetID="3" presetClass="exit" presetSubtype="10" fill="hold" grpId="1" nodeType="withEffect">
                                  <p:stCondLst>
                                    <p:cond delay="0"/>
                                  </p:stCondLst>
                                  <p:iterate type="lt">
                                    <p:tmPct val="0"/>
                                  </p:iterate>
                                  <p:childTnLst>
                                    <p:animEffect transition="out" filter="blinds(horizontal)">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par>
                                <p:cTn id="153" presetID="3" presetClass="exit" presetSubtype="10" fill="hold" nodeType="withEffect">
                                  <p:stCondLst>
                                    <p:cond delay="0"/>
                                  </p:stCondLst>
                                  <p:childTnLst>
                                    <p:animEffect transition="out" filter="blinds(horizontal)">
                                      <p:cBhvr>
                                        <p:cTn id="154" dur="500"/>
                                        <p:tgtEl>
                                          <p:spTgt spid="33"/>
                                        </p:tgtEl>
                                      </p:cBhvr>
                                    </p:animEffect>
                                    <p:set>
                                      <p:cBhvr>
                                        <p:cTn id="155" dur="1" fill="hold">
                                          <p:stCondLst>
                                            <p:cond delay="499"/>
                                          </p:stCondLst>
                                        </p:cTn>
                                        <p:tgtEl>
                                          <p:spTgt spid="33"/>
                                        </p:tgtEl>
                                        <p:attrNameLst>
                                          <p:attrName>style.visibility</p:attrName>
                                        </p:attrNameLst>
                                      </p:cBhvr>
                                      <p:to>
                                        <p:strVal val="hidden"/>
                                      </p:to>
                                    </p:set>
                                  </p:childTnLst>
                                </p:cTn>
                              </p:par>
                              <p:par>
                                <p:cTn id="156" presetID="3" presetClass="exit" presetSubtype="10" fill="hold" grpId="1" nodeType="withEffect">
                                  <p:stCondLst>
                                    <p:cond delay="0"/>
                                  </p:stCondLst>
                                  <p:iterate type="wd">
                                    <p:tmPct val="0"/>
                                  </p:iterate>
                                  <p:childTnLst>
                                    <p:animEffect transition="out" filter="blinds(horizontal)">
                                      <p:cBhvr>
                                        <p:cTn id="157" dur="500"/>
                                        <p:tgtEl>
                                          <p:spTgt spid="37"/>
                                        </p:tgtEl>
                                      </p:cBhvr>
                                    </p:animEffect>
                                    <p:set>
                                      <p:cBhvr>
                                        <p:cTn id="158" dur="1" fill="hold">
                                          <p:stCondLst>
                                            <p:cond delay="499"/>
                                          </p:stCondLst>
                                        </p:cTn>
                                        <p:tgtEl>
                                          <p:spTgt spid="37"/>
                                        </p:tgtEl>
                                        <p:attrNameLst>
                                          <p:attrName>style.visibility</p:attrName>
                                        </p:attrNameLst>
                                      </p:cBhvr>
                                      <p:to>
                                        <p:strVal val="hidden"/>
                                      </p:to>
                                    </p:set>
                                  </p:childTnLst>
                                </p:cTn>
                              </p:par>
                              <p:par>
                                <p:cTn id="159" presetID="3" presetClass="exit" presetSubtype="10" fill="hold" nodeType="withEffect">
                                  <p:stCondLst>
                                    <p:cond delay="0"/>
                                  </p:stCondLst>
                                  <p:childTnLst>
                                    <p:animEffect transition="out" filter="blinds(horizontal)">
                                      <p:cBhvr>
                                        <p:cTn id="160" dur="500"/>
                                        <p:tgtEl>
                                          <p:spTgt spid="46"/>
                                        </p:tgtEl>
                                      </p:cBhvr>
                                    </p:animEffect>
                                    <p:set>
                                      <p:cBhvr>
                                        <p:cTn id="161" dur="1" fill="hold">
                                          <p:stCondLst>
                                            <p:cond delay="499"/>
                                          </p:stCondLst>
                                        </p:cTn>
                                        <p:tgtEl>
                                          <p:spTgt spid="46"/>
                                        </p:tgtEl>
                                        <p:attrNameLst>
                                          <p:attrName>style.visibility</p:attrName>
                                        </p:attrNameLst>
                                      </p:cBhvr>
                                      <p:to>
                                        <p:strVal val="hidden"/>
                                      </p:to>
                                    </p:set>
                                  </p:childTnLst>
                                </p:cTn>
                              </p:par>
                              <p:par>
                                <p:cTn id="162" presetID="3" presetClass="exit" presetSubtype="10" fill="hold" grpId="1" nodeType="withEffect">
                                  <p:stCondLst>
                                    <p:cond delay="0"/>
                                  </p:stCondLst>
                                  <p:iterate type="wd">
                                    <p:tmPct val="0"/>
                                  </p:iterate>
                                  <p:childTnLst>
                                    <p:animEffect transition="out" filter="blinds(horizontal)">
                                      <p:cBhvr>
                                        <p:cTn id="163" dur="500"/>
                                        <p:tgtEl>
                                          <p:spTgt spid="49"/>
                                        </p:tgtEl>
                                      </p:cBhvr>
                                    </p:animEffect>
                                    <p:set>
                                      <p:cBhvr>
                                        <p:cTn id="164" dur="1" fill="hold">
                                          <p:stCondLst>
                                            <p:cond delay="499"/>
                                          </p:stCondLst>
                                        </p:cTn>
                                        <p:tgtEl>
                                          <p:spTgt spid="49"/>
                                        </p:tgtEl>
                                        <p:attrNameLst>
                                          <p:attrName>style.visibility</p:attrName>
                                        </p:attrNameLst>
                                      </p:cBhvr>
                                      <p:to>
                                        <p:strVal val="hidden"/>
                                      </p:to>
                                    </p:set>
                                  </p:childTnLst>
                                </p:cTn>
                              </p:par>
                              <p:par>
                                <p:cTn id="165" presetID="3" presetClass="exit" presetSubtype="10" fill="hold" nodeType="withEffect">
                                  <p:stCondLst>
                                    <p:cond delay="0"/>
                                  </p:stCondLst>
                                  <p:childTnLst>
                                    <p:animEffect transition="out" filter="blinds(horizontal)">
                                      <p:cBhvr>
                                        <p:cTn id="166" dur="500"/>
                                        <p:tgtEl>
                                          <p:spTgt spid="26"/>
                                        </p:tgtEl>
                                      </p:cBhvr>
                                    </p:animEffect>
                                    <p:set>
                                      <p:cBhvr>
                                        <p:cTn id="167" dur="1" fill="hold">
                                          <p:stCondLst>
                                            <p:cond delay="499"/>
                                          </p:stCondLst>
                                        </p:cTn>
                                        <p:tgtEl>
                                          <p:spTgt spid="26"/>
                                        </p:tgtEl>
                                        <p:attrNameLst>
                                          <p:attrName>style.visibility</p:attrName>
                                        </p:attrNameLst>
                                      </p:cBhvr>
                                      <p:to>
                                        <p:strVal val="hidden"/>
                                      </p:to>
                                    </p:set>
                                  </p:childTnLst>
                                </p:cTn>
                              </p:par>
                              <p:par>
                                <p:cTn id="168" presetID="3" presetClass="exit" presetSubtype="10" fill="hold" grpId="1" nodeType="withEffect">
                                  <p:stCondLst>
                                    <p:cond delay="0"/>
                                  </p:stCondLst>
                                  <p:iterate type="wd">
                                    <p:tmPct val="0"/>
                                  </p:iterate>
                                  <p:childTnLst>
                                    <p:animEffect transition="out" filter="blinds(horizontal)">
                                      <p:cBhvr>
                                        <p:cTn id="169" dur="500"/>
                                        <p:tgtEl>
                                          <p:spTgt spid="29"/>
                                        </p:tgtEl>
                                      </p:cBhvr>
                                    </p:animEffect>
                                    <p:set>
                                      <p:cBhvr>
                                        <p:cTn id="170" dur="1" fill="hold">
                                          <p:stCondLst>
                                            <p:cond delay="499"/>
                                          </p:stCondLst>
                                        </p:cTn>
                                        <p:tgtEl>
                                          <p:spTgt spid="29"/>
                                        </p:tgtEl>
                                        <p:attrNameLst>
                                          <p:attrName>style.visibility</p:attrName>
                                        </p:attrNameLst>
                                      </p:cBhvr>
                                      <p:to>
                                        <p:strVal val="hidden"/>
                                      </p:to>
                                    </p:set>
                                  </p:childTnLst>
                                </p:cTn>
                              </p:par>
                              <p:par>
                                <p:cTn id="171" presetID="3" presetClass="exit" presetSubtype="10" fill="hold" nodeType="withEffect">
                                  <p:stCondLst>
                                    <p:cond delay="0"/>
                                  </p:stCondLst>
                                  <p:childTnLst>
                                    <p:animEffect transition="out" filter="blinds(horizontal)">
                                      <p:cBhvr>
                                        <p:cTn id="172" dur="500"/>
                                        <p:tgtEl>
                                          <p:spTgt spid="38"/>
                                        </p:tgtEl>
                                      </p:cBhvr>
                                    </p:animEffect>
                                    <p:set>
                                      <p:cBhvr>
                                        <p:cTn id="173" dur="1" fill="hold">
                                          <p:stCondLst>
                                            <p:cond delay="499"/>
                                          </p:stCondLst>
                                        </p:cTn>
                                        <p:tgtEl>
                                          <p:spTgt spid="38"/>
                                        </p:tgtEl>
                                        <p:attrNameLst>
                                          <p:attrName>style.visibility</p:attrName>
                                        </p:attrNameLst>
                                      </p:cBhvr>
                                      <p:to>
                                        <p:strVal val="hidden"/>
                                      </p:to>
                                    </p:set>
                                  </p:childTnLst>
                                </p:cTn>
                              </p:par>
                              <p:par>
                                <p:cTn id="174" presetID="3" presetClass="exit" presetSubtype="10" fill="hold" grpId="1" nodeType="withEffect">
                                  <p:stCondLst>
                                    <p:cond delay="0"/>
                                  </p:stCondLst>
                                  <p:iterate type="wd">
                                    <p:tmPct val="0"/>
                                  </p:iterate>
                                  <p:childTnLst>
                                    <p:animEffect transition="out" filter="blinds(horizontal)">
                                      <p:cBhvr>
                                        <p:cTn id="175" dur="500"/>
                                        <p:tgtEl>
                                          <p:spTgt spid="41"/>
                                        </p:tgtEl>
                                      </p:cBhvr>
                                    </p:animEffect>
                                    <p:set>
                                      <p:cBhvr>
                                        <p:cTn id="176" dur="1" fill="hold">
                                          <p:stCondLst>
                                            <p:cond delay="499"/>
                                          </p:stCondLst>
                                        </p:cTn>
                                        <p:tgtEl>
                                          <p:spTgt spid="41"/>
                                        </p:tgtEl>
                                        <p:attrNameLst>
                                          <p:attrName>style.visibility</p:attrName>
                                        </p:attrNameLst>
                                      </p:cBhvr>
                                      <p:to>
                                        <p:strVal val="hidden"/>
                                      </p:to>
                                    </p:set>
                                  </p:childTnLst>
                                </p:cTn>
                              </p:par>
                              <p:par>
                                <p:cTn id="177" presetID="3" presetClass="exit" presetSubtype="10" fill="hold" nodeType="withEffect">
                                  <p:stCondLst>
                                    <p:cond delay="0"/>
                                  </p:stCondLst>
                                  <p:childTnLst>
                                    <p:animEffect transition="out" filter="blinds(horizontal)">
                                      <p:cBhvr>
                                        <p:cTn id="178" dur="500"/>
                                        <p:tgtEl>
                                          <p:spTgt spid="42"/>
                                        </p:tgtEl>
                                      </p:cBhvr>
                                    </p:animEffect>
                                    <p:set>
                                      <p:cBhvr>
                                        <p:cTn id="179" dur="1" fill="hold">
                                          <p:stCondLst>
                                            <p:cond delay="499"/>
                                          </p:stCondLst>
                                        </p:cTn>
                                        <p:tgtEl>
                                          <p:spTgt spid="42"/>
                                        </p:tgtEl>
                                        <p:attrNameLst>
                                          <p:attrName>style.visibility</p:attrName>
                                        </p:attrNameLst>
                                      </p:cBhvr>
                                      <p:to>
                                        <p:strVal val="hidden"/>
                                      </p:to>
                                    </p:set>
                                  </p:childTnLst>
                                </p:cTn>
                              </p:par>
                              <p:par>
                                <p:cTn id="180" presetID="3" presetClass="exit" presetSubtype="10" fill="hold" grpId="1" nodeType="withEffect">
                                  <p:stCondLst>
                                    <p:cond delay="0"/>
                                  </p:stCondLst>
                                  <p:iterate type="wd">
                                    <p:tmPct val="0"/>
                                  </p:iterate>
                                  <p:childTnLst>
                                    <p:animEffect transition="out" filter="blinds(horizontal)">
                                      <p:cBhvr>
                                        <p:cTn id="181" dur="500"/>
                                        <p:tgtEl>
                                          <p:spTgt spid="45"/>
                                        </p:tgtEl>
                                      </p:cBhvr>
                                    </p:animEffect>
                                    <p:set>
                                      <p:cBhvr>
                                        <p:cTn id="182" dur="1" fill="hold">
                                          <p:stCondLst>
                                            <p:cond delay="499"/>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p:bldP spid="20" grpId="1"/>
      <p:bldP spid="21" grpId="0"/>
      <p:bldP spid="21" grpId="1"/>
      <p:bldP spid="25" grpId="0"/>
      <p:bldP spid="25" grpId="1"/>
      <p:bldP spid="29" grpId="0"/>
      <p:bldP spid="29" grpId="1"/>
      <p:bldP spid="36" grpId="0"/>
      <p:bldP spid="36" grpId="1"/>
      <p:bldP spid="37" grpId="0"/>
      <p:bldP spid="37" grpId="1"/>
      <p:bldP spid="41" grpId="0"/>
      <p:bldP spid="41" grpId="1"/>
      <p:bldP spid="45" grpId="0"/>
      <p:bldP spid="45" grpId="1"/>
      <p:bldP spid="49" grpId="0"/>
      <p:bldP spid="49"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صورة 11">
            <a:extLst>
              <a:ext uri="{FF2B5EF4-FFF2-40B4-BE49-F238E27FC236}">
                <a16:creationId xmlns:a16="http://schemas.microsoft.com/office/drawing/2014/main" id="{866D1A53-E290-476E-BBA0-0D6C76C6F2B6}"/>
              </a:ext>
            </a:extLst>
          </p:cNvPr>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35496" y="1995686"/>
            <a:ext cx="1456372" cy="864096"/>
          </a:xfrm>
          <a:prstGeom prst="rect">
            <a:avLst/>
          </a:prstGeom>
          <a:effectLst/>
        </p:spPr>
      </p:pic>
      <p:sp>
        <p:nvSpPr>
          <p:cNvPr id="13" name="مستطيل: زوايا قطرية مستديرة 12">
            <a:extLst>
              <a:ext uri="{FF2B5EF4-FFF2-40B4-BE49-F238E27FC236}">
                <a16:creationId xmlns:a16="http://schemas.microsoft.com/office/drawing/2014/main" id="{C83701D4-FAB8-46DB-8CC7-2FB788BF78C8}"/>
              </a:ext>
            </a:extLst>
          </p:cNvPr>
          <p:cNvSpPr/>
          <p:nvPr/>
        </p:nvSpPr>
        <p:spPr>
          <a:xfrm>
            <a:off x="3491880" y="123478"/>
            <a:ext cx="5520184" cy="958277"/>
          </a:xfrm>
          <a:custGeom>
            <a:avLst/>
            <a:gdLst>
              <a:gd name="connsiteX0" fmla="*/ 159716 w 5520184"/>
              <a:gd name="connsiteY0" fmla="*/ 0 h 958277"/>
              <a:gd name="connsiteX1" fmla="*/ 808236 w 5520184"/>
              <a:gd name="connsiteY1" fmla="*/ 0 h 958277"/>
              <a:gd name="connsiteX2" fmla="*/ 1456755 w 5520184"/>
              <a:gd name="connsiteY2" fmla="*/ 0 h 958277"/>
              <a:gd name="connsiteX3" fmla="*/ 2007648 w 5520184"/>
              <a:gd name="connsiteY3" fmla="*/ 0 h 958277"/>
              <a:gd name="connsiteX4" fmla="*/ 2607354 w 5520184"/>
              <a:gd name="connsiteY4" fmla="*/ 0 h 958277"/>
              <a:gd name="connsiteX5" fmla="*/ 3353500 w 5520184"/>
              <a:gd name="connsiteY5" fmla="*/ 0 h 958277"/>
              <a:gd name="connsiteX6" fmla="*/ 4148460 w 5520184"/>
              <a:gd name="connsiteY6" fmla="*/ 0 h 958277"/>
              <a:gd name="connsiteX7" fmla="*/ 5041046 w 5520184"/>
              <a:gd name="connsiteY7" fmla="*/ 0 h 958277"/>
              <a:gd name="connsiteX8" fmla="*/ 5520185 w 5520184"/>
              <a:gd name="connsiteY8" fmla="*/ 479139 h 958277"/>
              <a:gd name="connsiteX9" fmla="*/ 5520184 w 5520184"/>
              <a:gd name="connsiteY9" fmla="*/ 798561 h 958277"/>
              <a:gd name="connsiteX10" fmla="*/ 5360468 w 5520184"/>
              <a:gd name="connsiteY10" fmla="*/ 958277 h 958277"/>
              <a:gd name="connsiteX11" fmla="*/ 4760762 w 5520184"/>
              <a:gd name="connsiteY11" fmla="*/ 958277 h 958277"/>
              <a:gd name="connsiteX12" fmla="*/ 4014616 w 5520184"/>
              <a:gd name="connsiteY12" fmla="*/ 958277 h 958277"/>
              <a:gd name="connsiteX13" fmla="*/ 3463723 w 5520184"/>
              <a:gd name="connsiteY13" fmla="*/ 958277 h 958277"/>
              <a:gd name="connsiteX14" fmla="*/ 2717577 w 5520184"/>
              <a:gd name="connsiteY14" fmla="*/ 958277 h 958277"/>
              <a:gd name="connsiteX15" fmla="*/ 2166684 w 5520184"/>
              <a:gd name="connsiteY15" fmla="*/ 958277 h 958277"/>
              <a:gd name="connsiteX16" fmla="*/ 1469351 w 5520184"/>
              <a:gd name="connsiteY16" fmla="*/ 958277 h 958277"/>
              <a:gd name="connsiteX17" fmla="*/ 479139 w 5520184"/>
              <a:gd name="connsiteY17" fmla="*/ 958277 h 958277"/>
              <a:gd name="connsiteX18" fmla="*/ 0 w 5520184"/>
              <a:gd name="connsiteY18" fmla="*/ 479138 h 958277"/>
              <a:gd name="connsiteX19" fmla="*/ 0 w 5520184"/>
              <a:gd name="connsiteY19" fmla="*/ 159716 h 958277"/>
              <a:gd name="connsiteX20" fmla="*/ 159716 w 5520184"/>
              <a:gd name="connsiteY20" fmla="*/ 0 h 958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20184" h="958277" fill="none" extrusionOk="0">
                <a:moveTo>
                  <a:pt x="159716" y="0"/>
                </a:moveTo>
                <a:cubicBezTo>
                  <a:pt x="309992" y="-28446"/>
                  <a:pt x="531853" y="32281"/>
                  <a:pt x="808236" y="0"/>
                </a:cubicBezTo>
                <a:cubicBezTo>
                  <a:pt x="1084619" y="-32281"/>
                  <a:pt x="1257316" y="-4533"/>
                  <a:pt x="1456755" y="0"/>
                </a:cubicBezTo>
                <a:cubicBezTo>
                  <a:pt x="1656194" y="4533"/>
                  <a:pt x="1857522" y="25459"/>
                  <a:pt x="2007648" y="0"/>
                </a:cubicBezTo>
                <a:cubicBezTo>
                  <a:pt x="2157774" y="-25459"/>
                  <a:pt x="2450285" y="22409"/>
                  <a:pt x="2607354" y="0"/>
                </a:cubicBezTo>
                <a:cubicBezTo>
                  <a:pt x="2764423" y="-22409"/>
                  <a:pt x="3107781" y="28694"/>
                  <a:pt x="3353500" y="0"/>
                </a:cubicBezTo>
                <a:cubicBezTo>
                  <a:pt x="3599219" y="-28694"/>
                  <a:pt x="3764365" y="12391"/>
                  <a:pt x="4148460" y="0"/>
                </a:cubicBezTo>
                <a:cubicBezTo>
                  <a:pt x="4532555" y="-12391"/>
                  <a:pt x="4650532" y="-23859"/>
                  <a:pt x="5041046" y="0"/>
                </a:cubicBezTo>
                <a:cubicBezTo>
                  <a:pt x="5317535" y="36828"/>
                  <a:pt x="5566570" y="242969"/>
                  <a:pt x="5520185" y="479139"/>
                </a:cubicBezTo>
                <a:cubicBezTo>
                  <a:pt x="5503660" y="564870"/>
                  <a:pt x="5521512" y="688592"/>
                  <a:pt x="5520184" y="798561"/>
                </a:cubicBezTo>
                <a:cubicBezTo>
                  <a:pt x="5518679" y="891613"/>
                  <a:pt x="5457917" y="953678"/>
                  <a:pt x="5360468" y="958277"/>
                </a:cubicBezTo>
                <a:cubicBezTo>
                  <a:pt x="5147297" y="978296"/>
                  <a:pt x="4978649" y="963532"/>
                  <a:pt x="4760762" y="958277"/>
                </a:cubicBezTo>
                <a:cubicBezTo>
                  <a:pt x="4542875" y="953022"/>
                  <a:pt x="4363336" y="972785"/>
                  <a:pt x="4014616" y="958277"/>
                </a:cubicBezTo>
                <a:cubicBezTo>
                  <a:pt x="3665896" y="943769"/>
                  <a:pt x="3724266" y="933645"/>
                  <a:pt x="3463723" y="958277"/>
                </a:cubicBezTo>
                <a:cubicBezTo>
                  <a:pt x="3203180" y="982909"/>
                  <a:pt x="3003627" y="924653"/>
                  <a:pt x="2717577" y="958277"/>
                </a:cubicBezTo>
                <a:cubicBezTo>
                  <a:pt x="2431527" y="991901"/>
                  <a:pt x="2412008" y="961988"/>
                  <a:pt x="2166684" y="958277"/>
                </a:cubicBezTo>
                <a:cubicBezTo>
                  <a:pt x="1921360" y="954566"/>
                  <a:pt x="1702817" y="942553"/>
                  <a:pt x="1469351" y="958277"/>
                </a:cubicBezTo>
                <a:cubicBezTo>
                  <a:pt x="1235885" y="974001"/>
                  <a:pt x="871739" y="990399"/>
                  <a:pt x="479139" y="958277"/>
                </a:cubicBezTo>
                <a:cubicBezTo>
                  <a:pt x="162950" y="983987"/>
                  <a:pt x="4826" y="737194"/>
                  <a:pt x="0" y="479138"/>
                </a:cubicBezTo>
                <a:cubicBezTo>
                  <a:pt x="-13067" y="366084"/>
                  <a:pt x="-7587" y="293504"/>
                  <a:pt x="0" y="159716"/>
                </a:cubicBezTo>
                <a:cubicBezTo>
                  <a:pt x="-4111" y="60823"/>
                  <a:pt x="62589" y="-9710"/>
                  <a:pt x="159716" y="0"/>
                </a:cubicBezTo>
                <a:close/>
              </a:path>
              <a:path w="5520184" h="958277" stroke="0" extrusionOk="0">
                <a:moveTo>
                  <a:pt x="159716" y="0"/>
                </a:moveTo>
                <a:cubicBezTo>
                  <a:pt x="515773" y="4842"/>
                  <a:pt x="783522" y="-37153"/>
                  <a:pt x="954675" y="0"/>
                </a:cubicBezTo>
                <a:cubicBezTo>
                  <a:pt x="1125828" y="37153"/>
                  <a:pt x="1377579" y="-12105"/>
                  <a:pt x="1749635" y="0"/>
                </a:cubicBezTo>
                <a:cubicBezTo>
                  <a:pt x="2121691" y="12105"/>
                  <a:pt x="2270389" y="27605"/>
                  <a:pt x="2446968" y="0"/>
                </a:cubicBezTo>
                <a:cubicBezTo>
                  <a:pt x="2623547" y="-27605"/>
                  <a:pt x="2817538" y="-5134"/>
                  <a:pt x="2997861" y="0"/>
                </a:cubicBezTo>
                <a:cubicBezTo>
                  <a:pt x="3178184" y="5134"/>
                  <a:pt x="3378123" y="-4175"/>
                  <a:pt x="3548754" y="0"/>
                </a:cubicBezTo>
                <a:cubicBezTo>
                  <a:pt x="3719385" y="4175"/>
                  <a:pt x="4013562" y="-9696"/>
                  <a:pt x="4197273" y="0"/>
                </a:cubicBezTo>
                <a:cubicBezTo>
                  <a:pt x="4380984" y="9696"/>
                  <a:pt x="4827196" y="23287"/>
                  <a:pt x="5041046" y="0"/>
                </a:cubicBezTo>
                <a:cubicBezTo>
                  <a:pt x="5288969" y="17219"/>
                  <a:pt x="5513441" y="249481"/>
                  <a:pt x="5520185" y="479139"/>
                </a:cubicBezTo>
                <a:cubicBezTo>
                  <a:pt x="5537261" y="578344"/>
                  <a:pt x="5532737" y="694248"/>
                  <a:pt x="5520184" y="798561"/>
                </a:cubicBezTo>
                <a:cubicBezTo>
                  <a:pt x="5507647" y="877870"/>
                  <a:pt x="5467762" y="957779"/>
                  <a:pt x="5360468" y="958277"/>
                </a:cubicBezTo>
                <a:cubicBezTo>
                  <a:pt x="5189465" y="973845"/>
                  <a:pt x="4972748" y="974192"/>
                  <a:pt x="4760762" y="958277"/>
                </a:cubicBezTo>
                <a:cubicBezTo>
                  <a:pt x="4548776" y="942362"/>
                  <a:pt x="4201946" y="970707"/>
                  <a:pt x="3965803" y="958277"/>
                </a:cubicBezTo>
                <a:cubicBezTo>
                  <a:pt x="3729660" y="945847"/>
                  <a:pt x="3651986" y="940562"/>
                  <a:pt x="3414910" y="958277"/>
                </a:cubicBezTo>
                <a:cubicBezTo>
                  <a:pt x="3177834" y="975992"/>
                  <a:pt x="2887984" y="963564"/>
                  <a:pt x="2668764" y="958277"/>
                </a:cubicBezTo>
                <a:cubicBezTo>
                  <a:pt x="2449544" y="952990"/>
                  <a:pt x="2250977" y="947149"/>
                  <a:pt x="2020244" y="958277"/>
                </a:cubicBezTo>
                <a:cubicBezTo>
                  <a:pt x="1789511" y="969405"/>
                  <a:pt x="1404768" y="928243"/>
                  <a:pt x="1225285" y="958277"/>
                </a:cubicBezTo>
                <a:cubicBezTo>
                  <a:pt x="1045802" y="988311"/>
                  <a:pt x="638016" y="932425"/>
                  <a:pt x="479139" y="958277"/>
                </a:cubicBezTo>
                <a:cubicBezTo>
                  <a:pt x="211941" y="909627"/>
                  <a:pt x="13900" y="748943"/>
                  <a:pt x="0" y="479138"/>
                </a:cubicBezTo>
                <a:cubicBezTo>
                  <a:pt x="12815" y="321139"/>
                  <a:pt x="6182" y="237579"/>
                  <a:pt x="0" y="159716"/>
                </a:cubicBezTo>
                <a:cubicBezTo>
                  <a:pt x="5585" y="71016"/>
                  <a:pt x="69375" y="-12949"/>
                  <a:pt x="159716" y="0"/>
                </a:cubicBezTo>
                <a:close/>
              </a:path>
            </a:pathLst>
          </a:custGeom>
          <a:solidFill>
            <a:srgbClr val="EAB482"/>
          </a:solidFill>
          <a:ln w="38100">
            <a:solidFill>
              <a:srgbClr val="632D09"/>
            </a:solidFill>
            <a:extLst>
              <a:ext uri="{C807C97D-BFC1-408E-A445-0C87EB9F89A2}">
                <ask:lineSketchStyleProps xmlns:ask="http://schemas.microsoft.com/office/drawing/2018/sketchyshapes" xmlns="" sd="2391619329">
                  <a:prstGeom prst="round2DiagRect">
                    <a:avLst>
                      <a:gd name="adj1" fmla="val 16667"/>
                      <a:gd name="adj2" fmla="val 50000"/>
                    </a:avLst>
                  </a:prstGeom>
                  <ask:type>
                    <ask:lineSketchFreehand/>
                  </ask:type>
                </ask:lineSketchStyleProps>
              </a:ext>
            </a:extLst>
          </a:ln>
          <a:effectLst>
            <a:outerShdw blurRad="76200" dir="18900000" sy="23000" kx="-1200000" algn="bl" rotWithShape="0">
              <a:prstClr val="black">
                <a:alpha val="20000"/>
              </a:prst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lnSpc>
                <a:spcPct val="80000"/>
              </a:lnSpc>
            </a:pPr>
            <a:r>
              <a:rPr lang="ar-SA" sz="6000" b="1" dirty="0">
                <a:ln w="3175">
                  <a:solidFill>
                    <a:schemeClr val="tx1"/>
                  </a:solidFill>
                  <a:prstDash val="solid"/>
                </a:ln>
                <a:solidFill>
                  <a:srgbClr val="FFD85B"/>
                </a:solidFill>
                <a:effectLst>
                  <a:outerShdw blurRad="38100" dist="38100" dir="2700000" algn="tl">
                    <a:srgbClr val="000000">
                      <a:alpha val="43137"/>
                    </a:srgbClr>
                  </a:outerShdw>
                </a:effectLst>
                <a:latin typeface="BoutrosNewsH1" pitchFamily="2" charset="-78"/>
                <a:cs typeface="BoutrosNewsH1" pitchFamily="2" charset="-78"/>
              </a:rPr>
              <a:t>إرشادات الحديث</a:t>
            </a:r>
          </a:p>
        </p:txBody>
      </p:sp>
      <p:sp>
        <p:nvSpPr>
          <p:cNvPr id="4" name="مربع نص 3">
            <a:extLst>
              <a:ext uri="{FF2B5EF4-FFF2-40B4-BE49-F238E27FC236}">
                <a16:creationId xmlns:a16="http://schemas.microsoft.com/office/drawing/2014/main" id="{7DA2A061-7AE4-4BCE-B2FD-7FD55964B805}"/>
              </a:ext>
            </a:extLst>
          </p:cNvPr>
          <p:cNvSpPr txBox="1"/>
          <p:nvPr/>
        </p:nvSpPr>
        <p:spPr>
          <a:xfrm>
            <a:off x="853544" y="1317110"/>
            <a:ext cx="7582123" cy="461665"/>
          </a:xfrm>
          <a:prstGeom prst="rect">
            <a:avLst/>
          </a:prstGeom>
          <a:noFill/>
        </p:spPr>
        <p:txBody>
          <a:bodyPr wrap="square" rtlCol="1">
            <a:spAutoFit/>
          </a:bodyPr>
          <a:lstStyle/>
          <a:p>
            <a:pPr algn="r"/>
            <a:r>
              <a:rPr lang="ar-SA" sz="2400"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الغضب نوعان:</a:t>
            </a:r>
          </a:p>
        </p:txBody>
      </p:sp>
      <p:grpSp>
        <p:nvGrpSpPr>
          <p:cNvPr id="5" name="مجموعة 4">
            <a:extLst>
              <a:ext uri="{FF2B5EF4-FFF2-40B4-BE49-F238E27FC236}">
                <a16:creationId xmlns:a16="http://schemas.microsoft.com/office/drawing/2014/main" id="{EB30ADE4-5682-4722-94E2-139D0254B8A5}"/>
              </a:ext>
            </a:extLst>
          </p:cNvPr>
          <p:cNvGrpSpPr/>
          <p:nvPr/>
        </p:nvGrpSpPr>
        <p:grpSpPr>
          <a:xfrm>
            <a:off x="8437284" y="1231720"/>
            <a:ext cx="637096" cy="586442"/>
            <a:chOff x="188858" y="1996555"/>
            <a:chExt cx="694523" cy="646405"/>
          </a:xfrm>
        </p:grpSpPr>
        <p:sp>
          <p:nvSpPr>
            <p:cNvPr id="6" name="شكل بيضاوي 5">
              <a:extLst>
                <a:ext uri="{FF2B5EF4-FFF2-40B4-BE49-F238E27FC236}">
                  <a16:creationId xmlns:a16="http://schemas.microsoft.com/office/drawing/2014/main" id="{AE785AE5-78C7-4D84-8FF9-64395748B97B}"/>
                </a:ext>
              </a:extLst>
            </p:cNvPr>
            <p:cNvSpPr/>
            <p:nvPr/>
          </p:nvSpPr>
          <p:spPr>
            <a:xfrm>
              <a:off x="221752" y="2031213"/>
              <a:ext cx="661629" cy="611747"/>
            </a:xfrm>
            <a:prstGeom prst="ellipse">
              <a:avLst/>
            </a:prstGeom>
            <a:solidFill>
              <a:schemeClr val="accent2">
                <a:lumMod val="40000"/>
                <a:lumOff val="60000"/>
              </a:schemeClr>
            </a:solidFill>
            <a:ln w="38100">
              <a:solidFill>
                <a:srgbClr val="8A3F0C"/>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7" name="Google Shape;556;p52">
              <a:extLst>
                <a:ext uri="{FF2B5EF4-FFF2-40B4-BE49-F238E27FC236}">
                  <a16:creationId xmlns:a16="http://schemas.microsoft.com/office/drawing/2014/main" id="{88F96641-B6EE-4C9D-8872-163C5E07C232}"/>
                </a:ext>
              </a:extLst>
            </p:cNvPr>
            <p:cNvSpPr txBox="1">
              <a:spLocks/>
            </p:cNvSpPr>
            <p:nvPr/>
          </p:nvSpPr>
          <p:spPr>
            <a:xfrm>
              <a:off x="188858" y="1996555"/>
              <a:ext cx="600281"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3600" b="1" dirty="0">
                  <a:solidFill>
                    <a:schemeClr val="accent4">
                      <a:lumMod val="20000"/>
                      <a:lumOff val="80000"/>
                    </a:schemeClr>
                  </a:solidFill>
                  <a:effectLst>
                    <a:glow rad="101600">
                      <a:srgbClr val="704800"/>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5</a:t>
              </a:r>
            </a:p>
          </p:txBody>
        </p:sp>
      </p:grpSp>
      <p:grpSp>
        <p:nvGrpSpPr>
          <p:cNvPr id="8" name="مجموعة 7">
            <a:extLst>
              <a:ext uri="{FF2B5EF4-FFF2-40B4-BE49-F238E27FC236}">
                <a16:creationId xmlns:a16="http://schemas.microsoft.com/office/drawing/2014/main" id="{51965806-B5DC-46F7-938B-F906DA9FFC9E}"/>
              </a:ext>
            </a:extLst>
          </p:cNvPr>
          <p:cNvGrpSpPr/>
          <p:nvPr/>
        </p:nvGrpSpPr>
        <p:grpSpPr>
          <a:xfrm>
            <a:off x="8425093" y="2652171"/>
            <a:ext cx="630535" cy="607731"/>
            <a:chOff x="196011" y="2031213"/>
            <a:chExt cx="687370" cy="669871"/>
          </a:xfrm>
        </p:grpSpPr>
        <p:sp>
          <p:nvSpPr>
            <p:cNvPr id="9" name="شكل بيضاوي 8">
              <a:extLst>
                <a:ext uri="{FF2B5EF4-FFF2-40B4-BE49-F238E27FC236}">
                  <a16:creationId xmlns:a16="http://schemas.microsoft.com/office/drawing/2014/main" id="{277F5E42-5C3C-48BA-8A45-81BB6214C416}"/>
                </a:ext>
              </a:extLst>
            </p:cNvPr>
            <p:cNvSpPr/>
            <p:nvPr/>
          </p:nvSpPr>
          <p:spPr>
            <a:xfrm>
              <a:off x="221752" y="2031213"/>
              <a:ext cx="661629" cy="611747"/>
            </a:xfrm>
            <a:prstGeom prst="ellipse">
              <a:avLst/>
            </a:prstGeom>
            <a:solidFill>
              <a:schemeClr val="accent2">
                <a:lumMod val="40000"/>
                <a:lumOff val="60000"/>
              </a:schemeClr>
            </a:solidFill>
            <a:ln w="38100">
              <a:solidFill>
                <a:srgbClr val="8A3F0C"/>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10" name="Google Shape;556;p52">
              <a:extLst>
                <a:ext uri="{FF2B5EF4-FFF2-40B4-BE49-F238E27FC236}">
                  <a16:creationId xmlns:a16="http://schemas.microsoft.com/office/drawing/2014/main" id="{51E6EE94-51BF-40E9-A89E-9520F2AA5D92}"/>
                </a:ext>
              </a:extLst>
            </p:cNvPr>
            <p:cNvSpPr txBox="1">
              <a:spLocks/>
            </p:cNvSpPr>
            <p:nvPr/>
          </p:nvSpPr>
          <p:spPr>
            <a:xfrm>
              <a:off x="196011" y="2056965"/>
              <a:ext cx="600282"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3600" b="1" dirty="0">
                  <a:solidFill>
                    <a:schemeClr val="accent4">
                      <a:lumMod val="20000"/>
                      <a:lumOff val="80000"/>
                    </a:schemeClr>
                  </a:solidFill>
                  <a:effectLst>
                    <a:glow rad="101600">
                      <a:srgbClr val="704800"/>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6</a:t>
              </a:r>
            </a:p>
          </p:txBody>
        </p:sp>
      </p:grpSp>
      <p:sp>
        <p:nvSpPr>
          <p:cNvPr id="11" name="مربع نص 10">
            <a:extLst>
              <a:ext uri="{FF2B5EF4-FFF2-40B4-BE49-F238E27FC236}">
                <a16:creationId xmlns:a16="http://schemas.microsoft.com/office/drawing/2014/main" id="{568DA526-B331-42EB-BFA8-6819E1D52ED7}"/>
              </a:ext>
            </a:extLst>
          </p:cNvPr>
          <p:cNvSpPr txBox="1"/>
          <p:nvPr/>
        </p:nvSpPr>
        <p:spPr>
          <a:xfrm>
            <a:off x="1813885" y="3584635"/>
            <a:ext cx="6634821" cy="430887"/>
          </a:xfrm>
          <a:prstGeom prst="rect">
            <a:avLst/>
          </a:prstGeom>
          <a:noFill/>
        </p:spPr>
        <p:txBody>
          <a:bodyPr wrap="square">
            <a:spAutoFit/>
          </a:bodyPr>
          <a:lstStyle/>
          <a:p>
            <a:pPr algn="r"/>
            <a:r>
              <a:rPr lang="ar-SA" sz="2200"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دل الحديث على أن ترك الغضب والتحكم فيه خلق مكتسب.</a:t>
            </a:r>
          </a:p>
        </p:txBody>
      </p:sp>
      <p:grpSp>
        <p:nvGrpSpPr>
          <p:cNvPr id="14" name="مجموعة 13">
            <a:extLst>
              <a:ext uri="{FF2B5EF4-FFF2-40B4-BE49-F238E27FC236}">
                <a16:creationId xmlns:a16="http://schemas.microsoft.com/office/drawing/2014/main" id="{A7C684C1-D705-4932-91FB-1F4885050308}"/>
              </a:ext>
            </a:extLst>
          </p:cNvPr>
          <p:cNvGrpSpPr/>
          <p:nvPr/>
        </p:nvGrpSpPr>
        <p:grpSpPr>
          <a:xfrm>
            <a:off x="8185302" y="3518510"/>
            <a:ext cx="877130" cy="616436"/>
            <a:chOff x="-64981" y="2031213"/>
            <a:chExt cx="948362" cy="679466"/>
          </a:xfrm>
        </p:grpSpPr>
        <p:sp>
          <p:nvSpPr>
            <p:cNvPr id="15" name="شكل بيضاوي 14">
              <a:extLst>
                <a:ext uri="{FF2B5EF4-FFF2-40B4-BE49-F238E27FC236}">
                  <a16:creationId xmlns:a16="http://schemas.microsoft.com/office/drawing/2014/main" id="{3B881934-EE38-4F7D-AB18-3A8F770959C1}"/>
                </a:ext>
              </a:extLst>
            </p:cNvPr>
            <p:cNvSpPr/>
            <p:nvPr/>
          </p:nvSpPr>
          <p:spPr>
            <a:xfrm>
              <a:off x="221752" y="2031213"/>
              <a:ext cx="661629" cy="611747"/>
            </a:xfrm>
            <a:prstGeom prst="ellipse">
              <a:avLst/>
            </a:prstGeom>
            <a:solidFill>
              <a:schemeClr val="accent2">
                <a:lumMod val="40000"/>
                <a:lumOff val="60000"/>
              </a:schemeClr>
            </a:solidFill>
            <a:ln w="38100">
              <a:solidFill>
                <a:srgbClr val="8A3F0C"/>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16" name="Google Shape;556;p52">
              <a:extLst>
                <a:ext uri="{FF2B5EF4-FFF2-40B4-BE49-F238E27FC236}">
                  <a16:creationId xmlns:a16="http://schemas.microsoft.com/office/drawing/2014/main" id="{13616AA5-F7CE-4B91-9FC0-A49A1A1E7D42}"/>
                </a:ext>
              </a:extLst>
            </p:cNvPr>
            <p:cNvSpPr txBox="1">
              <a:spLocks/>
            </p:cNvSpPr>
            <p:nvPr/>
          </p:nvSpPr>
          <p:spPr>
            <a:xfrm>
              <a:off x="-64981" y="2066560"/>
              <a:ext cx="865800"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3600" b="1" dirty="0">
                  <a:solidFill>
                    <a:schemeClr val="accent4">
                      <a:lumMod val="20000"/>
                      <a:lumOff val="80000"/>
                    </a:schemeClr>
                  </a:solidFill>
                  <a:effectLst>
                    <a:glow rad="101600">
                      <a:srgbClr val="704800"/>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7</a:t>
              </a:r>
            </a:p>
          </p:txBody>
        </p:sp>
      </p:grpSp>
      <p:sp>
        <p:nvSpPr>
          <p:cNvPr id="17" name="مربع نص 16">
            <a:extLst>
              <a:ext uri="{FF2B5EF4-FFF2-40B4-BE49-F238E27FC236}">
                <a16:creationId xmlns:a16="http://schemas.microsoft.com/office/drawing/2014/main" id="{3E2794E2-B5A3-4FC0-8053-431029DBC73D}"/>
              </a:ext>
            </a:extLst>
          </p:cNvPr>
          <p:cNvSpPr txBox="1"/>
          <p:nvPr/>
        </p:nvSpPr>
        <p:spPr>
          <a:xfrm>
            <a:off x="2018966" y="2638152"/>
            <a:ext cx="6448492" cy="707886"/>
          </a:xfrm>
          <a:prstGeom prst="rect">
            <a:avLst/>
          </a:prstGeom>
          <a:noFill/>
        </p:spPr>
        <p:txBody>
          <a:bodyPr wrap="square">
            <a:spAutoFit/>
          </a:bodyPr>
          <a:lstStyle/>
          <a:p>
            <a:pPr algn="r"/>
            <a:r>
              <a:rPr lang="ar-SA" sz="2000"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الحلم من أشرف الأخلاق، وأحقها بذوي الألباب ؛ لما فيه من سلامة العرض، وراحة الجسد، واجتلاب الحمد،  وحدة الحلم: ضبط النفس عند هيجان الغضب.</a:t>
            </a:r>
          </a:p>
        </p:txBody>
      </p:sp>
      <p:grpSp>
        <p:nvGrpSpPr>
          <p:cNvPr id="18" name="مجموعة 17">
            <a:extLst>
              <a:ext uri="{FF2B5EF4-FFF2-40B4-BE49-F238E27FC236}">
                <a16:creationId xmlns:a16="http://schemas.microsoft.com/office/drawing/2014/main" id="{921B114D-EFB2-4325-932A-9891185CE777}"/>
              </a:ext>
            </a:extLst>
          </p:cNvPr>
          <p:cNvGrpSpPr/>
          <p:nvPr/>
        </p:nvGrpSpPr>
        <p:grpSpPr>
          <a:xfrm>
            <a:off x="8384406" y="4373543"/>
            <a:ext cx="674082" cy="607731"/>
            <a:chOff x="196011" y="2031213"/>
            <a:chExt cx="687370" cy="669871"/>
          </a:xfrm>
        </p:grpSpPr>
        <p:sp>
          <p:nvSpPr>
            <p:cNvPr id="19" name="شكل بيضاوي 18">
              <a:extLst>
                <a:ext uri="{FF2B5EF4-FFF2-40B4-BE49-F238E27FC236}">
                  <a16:creationId xmlns:a16="http://schemas.microsoft.com/office/drawing/2014/main" id="{1B41160E-DB2B-43FA-8739-AD32F7A5FD63}"/>
                </a:ext>
              </a:extLst>
            </p:cNvPr>
            <p:cNvSpPr/>
            <p:nvPr/>
          </p:nvSpPr>
          <p:spPr>
            <a:xfrm>
              <a:off x="221752" y="2031213"/>
              <a:ext cx="661629" cy="611747"/>
            </a:xfrm>
            <a:prstGeom prst="ellipse">
              <a:avLst/>
            </a:prstGeom>
            <a:solidFill>
              <a:schemeClr val="accent2">
                <a:lumMod val="40000"/>
                <a:lumOff val="60000"/>
              </a:schemeClr>
            </a:solidFill>
            <a:ln w="38100">
              <a:solidFill>
                <a:srgbClr val="8A3F0C"/>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20" name="Google Shape;556;p52">
              <a:extLst>
                <a:ext uri="{FF2B5EF4-FFF2-40B4-BE49-F238E27FC236}">
                  <a16:creationId xmlns:a16="http://schemas.microsoft.com/office/drawing/2014/main" id="{571C16E2-F200-4AB8-9704-9C84EAD20D5E}"/>
                </a:ext>
              </a:extLst>
            </p:cNvPr>
            <p:cNvSpPr txBox="1">
              <a:spLocks/>
            </p:cNvSpPr>
            <p:nvPr/>
          </p:nvSpPr>
          <p:spPr>
            <a:xfrm>
              <a:off x="196011" y="2056965"/>
              <a:ext cx="600282"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3600" b="1" dirty="0">
                  <a:solidFill>
                    <a:schemeClr val="accent4">
                      <a:lumMod val="20000"/>
                      <a:lumOff val="80000"/>
                    </a:schemeClr>
                  </a:solidFill>
                  <a:effectLst>
                    <a:glow rad="101600">
                      <a:srgbClr val="704800"/>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8</a:t>
              </a:r>
            </a:p>
          </p:txBody>
        </p:sp>
      </p:grpSp>
      <p:sp>
        <p:nvSpPr>
          <p:cNvPr id="21" name="مربع نص 20">
            <a:extLst>
              <a:ext uri="{FF2B5EF4-FFF2-40B4-BE49-F238E27FC236}">
                <a16:creationId xmlns:a16="http://schemas.microsoft.com/office/drawing/2014/main" id="{9488B1F2-309B-450D-B6FE-DEE6197E1A48}"/>
              </a:ext>
            </a:extLst>
          </p:cNvPr>
          <p:cNvSpPr txBox="1"/>
          <p:nvPr/>
        </p:nvSpPr>
        <p:spPr>
          <a:xfrm>
            <a:off x="1339178" y="4461752"/>
            <a:ext cx="7064201" cy="400110"/>
          </a:xfrm>
          <a:prstGeom prst="rect">
            <a:avLst/>
          </a:prstGeom>
          <a:noFill/>
        </p:spPr>
        <p:txBody>
          <a:bodyPr wrap="square">
            <a:spAutoFit/>
          </a:bodyPr>
          <a:lstStyle/>
          <a:p>
            <a:pPr algn="r"/>
            <a:r>
              <a:rPr lang="ar-SA" sz="2000"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إنما نهى النبي الرجل عن الغضب لما له من الاثار السيئة على الفرد والاسرة والمجتمع. </a:t>
            </a:r>
          </a:p>
        </p:txBody>
      </p:sp>
      <p:grpSp>
        <p:nvGrpSpPr>
          <p:cNvPr id="22" name="مجموعة 21">
            <a:extLst>
              <a:ext uri="{FF2B5EF4-FFF2-40B4-BE49-F238E27FC236}">
                <a16:creationId xmlns:a16="http://schemas.microsoft.com/office/drawing/2014/main" id="{84D3A246-4088-46A5-BE97-9E7045EFA078}"/>
              </a:ext>
            </a:extLst>
          </p:cNvPr>
          <p:cNvGrpSpPr/>
          <p:nvPr/>
        </p:nvGrpSpPr>
        <p:grpSpPr>
          <a:xfrm>
            <a:off x="8543035" y="1964017"/>
            <a:ext cx="531623" cy="523904"/>
            <a:chOff x="141722" y="2031213"/>
            <a:chExt cx="741659" cy="739012"/>
          </a:xfrm>
        </p:grpSpPr>
        <p:sp>
          <p:nvSpPr>
            <p:cNvPr id="23" name="شكل بيضاوي 22">
              <a:extLst>
                <a:ext uri="{FF2B5EF4-FFF2-40B4-BE49-F238E27FC236}">
                  <a16:creationId xmlns:a16="http://schemas.microsoft.com/office/drawing/2014/main" id="{7E3F2AE5-033B-4172-93A2-906962821130}"/>
                </a:ext>
              </a:extLst>
            </p:cNvPr>
            <p:cNvSpPr/>
            <p:nvPr/>
          </p:nvSpPr>
          <p:spPr>
            <a:xfrm>
              <a:off x="221752" y="2031213"/>
              <a:ext cx="661629" cy="611747"/>
            </a:xfrm>
            <a:prstGeom prst="ellipse">
              <a:avLst/>
            </a:prstGeom>
            <a:solidFill>
              <a:schemeClr val="accent6">
                <a:lumMod val="60000"/>
                <a:lumOff val="40000"/>
              </a:schemeClr>
            </a:solidFill>
            <a:ln w="38100">
              <a:solidFill>
                <a:schemeClr val="accent6">
                  <a:lumMod val="75000"/>
                </a:schemeClr>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24" name="Google Shape;556;p52">
              <a:extLst>
                <a:ext uri="{FF2B5EF4-FFF2-40B4-BE49-F238E27FC236}">
                  <a16:creationId xmlns:a16="http://schemas.microsoft.com/office/drawing/2014/main" id="{B36B11E3-FCFA-4329-A3E4-F4C71ADE5FEE}"/>
                </a:ext>
              </a:extLst>
            </p:cNvPr>
            <p:cNvSpPr txBox="1">
              <a:spLocks/>
            </p:cNvSpPr>
            <p:nvPr/>
          </p:nvSpPr>
          <p:spPr>
            <a:xfrm>
              <a:off x="141722" y="2126106"/>
              <a:ext cx="600283"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2200" b="1" dirty="0">
                  <a:solidFill>
                    <a:schemeClr val="accent6">
                      <a:lumMod val="20000"/>
                      <a:lumOff val="80000"/>
                    </a:schemeClr>
                  </a:solidFill>
                  <a:effectLst>
                    <a:glow rad="101600">
                      <a:schemeClr val="accent6">
                        <a:lumMod val="50000"/>
                      </a:schemeClr>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أ</a:t>
              </a:r>
            </a:p>
          </p:txBody>
        </p:sp>
      </p:grpSp>
      <p:grpSp>
        <p:nvGrpSpPr>
          <p:cNvPr id="25" name="مجموعة 24">
            <a:extLst>
              <a:ext uri="{FF2B5EF4-FFF2-40B4-BE49-F238E27FC236}">
                <a16:creationId xmlns:a16="http://schemas.microsoft.com/office/drawing/2014/main" id="{563D4585-B5E5-41A5-8930-150FC1D79A44}"/>
              </a:ext>
            </a:extLst>
          </p:cNvPr>
          <p:cNvGrpSpPr/>
          <p:nvPr/>
        </p:nvGrpSpPr>
        <p:grpSpPr>
          <a:xfrm>
            <a:off x="4437358" y="1932150"/>
            <a:ext cx="474257" cy="456632"/>
            <a:chOff x="221752" y="2010723"/>
            <a:chExt cx="661629" cy="644119"/>
          </a:xfrm>
        </p:grpSpPr>
        <p:sp>
          <p:nvSpPr>
            <p:cNvPr id="26" name="شكل بيضاوي 25">
              <a:extLst>
                <a:ext uri="{FF2B5EF4-FFF2-40B4-BE49-F238E27FC236}">
                  <a16:creationId xmlns:a16="http://schemas.microsoft.com/office/drawing/2014/main" id="{7224EC9A-3904-4C27-BC14-681424861FE1}"/>
                </a:ext>
              </a:extLst>
            </p:cNvPr>
            <p:cNvSpPr/>
            <p:nvPr/>
          </p:nvSpPr>
          <p:spPr>
            <a:xfrm>
              <a:off x="221752" y="2031213"/>
              <a:ext cx="661629" cy="611747"/>
            </a:xfrm>
            <a:prstGeom prst="ellipse">
              <a:avLst/>
            </a:prstGeom>
            <a:solidFill>
              <a:schemeClr val="accent6">
                <a:lumMod val="60000"/>
                <a:lumOff val="40000"/>
              </a:schemeClr>
            </a:solidFill>
            <a:ln w="38100">
              <a:solidFill>
                <a:schemeClr val="accent6">
                  <a:lumMod val="75000"/>
                </a:schemeClr>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27" name="Google Shape;556;p52">
              <a:extLst>
                <a:ext uri="{FF2B5EF4-FFF2-40B4-BE49-F238E27FC236}">
                  <a16:creationId xmlns:a16="http://schemas.microsoft.com/office/drawing/2014/main" id="{9A600B9B-62E9-42EB-82B3-06ECA043EC3A}"/>
                </a:ext>
              </a:extLst>
            </p:cNvPr>
            <p:cNvSpPr txBox="1">
              <a:spLocks/>
            </p:cNvSpPr>
            <p:nvPr/>
          </p:nvSpPr>
          <p:spPr>
            <a:xfrm>
              <a:off x="252432" y="2010723"/>
              <a:ext cx="600283"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2200" b="1" dirty="0">
                  <a:solidFill>
                    <a:schemeClr val="accent6">
                      <a:lumMod val="20000"/>
                      <a:lumOff val="80000"/>
                    </a:schemeClr>
                  </a:solidFill>
                  <a:effectLst>
                    <a:glow rad="101600">
                      <a:schemeClr val="accent6">
                        <a:lumMod val="50000"/>
                      </a:schemeClr>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ب</a:t>
              </a:r>
            </a:p>
          </p:txBody>
        </p:sp>
      </p:grpSp>
      <p:sp>
        <p:nvSpPr>
          <p:cNvPr id="28" name="مربع نص 27">
            <a:extLst>
              <a:ext uri="{FF2B5EF4-FFF2-40B4-BE49-F238E27FC236}">
                <a16:creationId xmlns:a16="http://schemas.microsoft.com/office/drawing/2014/main" id="{8B429A50-8E5C-467D-B81D-B34C6EA7FBE6}"/>
              </a:ext>
            </a:extLst>
          </p:cNvPr>
          <p:cNvSpPr txBox="1"/>
          <p:nvPr/>
        </p:nvSpPr>
        <p:spPr>
          <a:xfrm>
            <a:off x="4860315" y="1928786"/>
            <a:ext cx="3791386" cy="646331"/>
          </a:xfrm>
          <a:prstGeom prst="rect">
            <a:avLst/>
          </a:prstGeom>
          <a:noFill/>
        </p:spPr>
        <p:txBody>
          <a:bodyPr wrap="square" rtlCol="1">
            <a:spAutoFit/>
          </a:bodyPr>
          <a:lstStyle/>
          <a:p>
            <a:pPr algn="r"/>
            <a:r>
              <a:rPr lang="ar-SA" b="1" dirty="0">
                <a:solidFill>
                  <a:schemeClr val="accent6">
                    <a:lumMod val="20000"/>
                    <a:lumOff val="80000"/>
                  </a:schemeClr>
                </a:solidFill>
                <a:effectLst>
                  <a:glow rad="114300">
                    <a:schemeClr val="accent6">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غضب محمود: </a:t>
            </a:r>
            <a:r>
              <a:rPr lang="ar-SA"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وهو الغضب لله تعالى غيرة على انتهاك حرمات الشريعة. </a:t>
            </a:r>
            <a:endParaRPr lang="ar-SA" dirty="0"/>
          </a:p>
        </p:txBody>
      </p:sp>
      <p:sp>
        <p:nvSpPr>
          <p:cNvPr id="29" name="مربع نص 28">
            <a:extLst>
              <a:ext uri="{FF2B5EF4-FFF2-40B4-BE49-F238E27FC236}">
                <a16:creationId xmlns:a16="http://schemas.microsoft.com/office/drawing/2014/main" id="{8F373064-3D1B-4AC3-8565-29359F653380}"/>
              </a:ext>
            </a:extLst>
          </p:cNvPr>
          <p:cNvSpPr txBox="1"/>
          <p:nvPr/>
        </p:nvSpPr>
        <p:spPr>
          <a:xfrm>
            <a:off x="770562" y="1873587"/>
            <a:ext cx="3674807" cy="646331"/>
          </a:xfrm>
          <a:prstGeom prst="rect">
            <a:avLst/>
          </a:prstGeom>
          <a:noFill/>
        </p:spPr>
        <p:txBody>
          <a:bodyPr wrap="square" rtlCol="1">
            <a:spAutoFit/>
          </a:bodyPr>
          <a:lstStyle/>
          <a:p>
            <a:pPr algn="r"/>
            <a:r>
              <a:rPr lang="ar-SA" b="1" dirty="0">
                <a:solidFill>
                  <a:schemeClr val="accent6">
                    <a:lumMod val="20000"/>
                    <a:lumOff val="80000"/>
                  </a:schemeClr>
                </a:solidFill>
                <a:effectLst>
                  <a:glow rad="114300">
                    <a:schemeClr val="accent6">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غضب مذموم:</a:t>
            </a:r>
            <a:r>
              <a:rPr lang="ar-SA" b="1" dirty="0">
                <a:solidFill>
                  <a:srgbClr val="92D050"/>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 </a:t>
            </a:r>
            <a:r>
              <a:rPr lang="ar-SA"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وهو الغضب للنفس لأي </a:t>
            </a:r>
          </a:p>
          <a:p>
            <a:pPr algn="r"/>
            <a:r>
              <a:rPr lang="ar-SA"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سبب من الأسباب.</a:t>
            </a:r>
          </a:p>
        </p:txBody>
      </p:sp>
    </p:spTree>
    <p:extLst>
      <p:ext uri="{BB962C8B-B14F-4D97-AF65-F5344CB8AC3E}">
        <p14:creationId xmlns:p14="http://schemas.microsoft.com/office/powerpoint/2010/main" val="3787048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2" fill="hold" grpId="0" nodeType="clickEffect">
                                  <p:stCondLst>
                                    <p:cond delay="0"/>
                                  </p:stCondLst>
                                  <p:iterate type="wd">
                                    <p:tmPct val="10000"/>
                                  </p:iterate>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ppt_x</p:attrName>
                                        </p:attrNameLst>
                                      </p:cBhvr>
                                      <p:tavLst>
                                        <p:tav tm="0">
                                          <p:val>
                                            <p:strVal val="#ppt_x+#ppt_w*1.125000"/>
                                          </p:val>
                                        </p:tav>
                                        <p:tav tm="100000">
                                          <p:val>
                                            <p:strVal val="#ppt_x"/>
                                          </p:val>
                                        </p:tav>
                                      </p:tavLst>
                                    </p:anim>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2" fill="hold" grpId="0" nodeType="clickEffect">
                                  <p:stCondLst>
                                    <p:cond delay="0"/>
                                  </p:stCondLst>
                                  <p:iterate type="wd">
                                    <p:tmPct val="13000"/>
                                  </p:iterate>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p:tgtEl>
                                          <p:spTgt spid="28"/>
                                        </p:tgtEl>
                                        <p:attrNameLst>
                                          <p:attrName>ppt_x</p:attrName>
                                        </p:attrNameLst>
                                      </p:cBhvr>
                                      <p:tavLst>
                                        <p:tav tm="0">
                                          <p:val>
                                            <p:strVal val="#ppt_x+#ppt_w*1.125000"/>
                                          </p:val>
                                        </p:tav>
                                        <p:tav tm="100000">
                                          <p:val>
                                            <p:strVal val="#ppt_x"/>
                                          </p:val>
                                        </p:tav>
                                      </p:tavLst>
                                    </p:anim>
                                    <p:animEffect transition="in" filter="wipe(left)">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2" fill="hold" grpId="0" nodeType="clickEffect">
                                  <p:stCondLst>
                                    <p:cond delay="0"/>
                                  </p:stCondLst>
                                  <p:iterate type="wd">
                                    <p:tmPct val="13000"/>
                                  </p:iterate>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p:tgtEl>
                                          <p:spTgt spid="29"/>
                                        </p:tgtEl>
                                        <p:attrNameLst>
                                          <p:attrName>ppt_x</p:attrName>
                                        </p:attrNameLst>
                                      </p:cBhvr>
                                      <p:tavLst>
                                        <p:tav tm="0">
                                          <p:val>
                                            <p:strVal val="#ppt_x+#ppt_w*1.125000"/>
                                          </p:val>
                                        </p:tav>
                                        <p:tav tm="100000">
                                          <p:val>
                                            <p:strVal val="#ppt_x"/>
                                          </p:val>
                                        </p:tav>
                                      </p:tavLst>
                                    </p:anim>
                                    <p:animEffect transition="in" filter="wipe(left)">
                                      <p:cBhvr>
                                        <p:cTn id="40" dur="500"/>
                                        <p:tgtEl>
                                          <p:spTgt spid="29"/>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2" fill="hold" grpId="0" nodeType="clickEffect">
                                  <p:stCondLst>
                                    <p:cond delay="0"/>
                                  </p:stCondLst>
                                  <p:iterate type="wd">
                                    <p:tmPct val="13000"/>
                                  </p:iterate>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p:tgtEl>
                                          <p:spTgt spid="17"/>
                                        </p:tgtEl>
                                        <p:attrNameLst>
                                          <p:attrName>ppt_x</p:attrName>
                                        </p:attrNameLst>
                                      </p:cBhvr>
                                      <p:tavLst>
                                        <p:tav tm="0">
                                          <p:val>
                                            <p:strVal val="#ppt_x+#ppt_w*1.125000"/>
                                          </p:val>
                                        </p:tav>
                                        <p:tav tm="100000">
                                          <p:val>
                                            <p:strVal val="#ppt_x"/>
                                          </p:val>
                                        </p:tav>
                                      </p:tavLst>
                                    </p:anim>
                                    <p:animEffect transition="in" filter="wipe(left)">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fltVal val="0"/>
                                          </p:val>
                                        </p:tav>
                                        <p:tav tm="100000">
                                          <p:val>
                                            <p:strVal val="#ppt_w"/>
                                          </p:val>
                                        </p:tav>
                                      </p:tavLst>
                                    </p:anim>
                                    <p:anim calcmode="lin" valueType="num">
                                      <p:cBhvr>
                                        <p:cTn id="59" dur="500" fill="hold"/>
                                        <p:tgtEl>
                                          <p:spTgt spid="14"/>
                                        </p:tgtEl>
                                        <p:attrNameLst>
                                          <p:attrName>ppt_h</p:attrName>
                                        </p:attrNameLst>
                                      </p:cBhvr>
                                      <p:tavLst>
                                        <p:tav tm="0">
                                          <p:val>
                                            <p:fltVal val="0"/>
                                          </p:val>
                                        </p:tav>
                                        <p:tav tm="100000">
                                          <p:val>
                                            <p:strVal val="#ppt_h"/>
                                          </p:val>
                                        </p:tav>
                                      </p:tavLst>
                                    </p:anim>
                                    <p:animEffect transition="in" filter="fade">
                                      <p:cBhvr>
                                        <p:cTn id="60" dur="500"/>
                                        <p:tgtEl>
                                          <p:spTgt spid="14"/>
                                        </p:tgtEl>
                                      </p:cBhvr>
                                    </p:animEffect>
                                  </p:childTnLst>
                                </p:cTn>
                              </p:par>
                            </p:childTnLst>
                          </p:cTn>
                        </p:par>
                      </p:childTnLst>
                    </p:cTn>
                  </p:par>
                  <p:par>
                    <p:cTn id="61" fill="hold">
                      <p:stCondLst>
                        <p:cond delay="indefinite"/>
                      </p:stCondLst>
                      <p:childTnLst>
                        <p:par>
                          <p:cTn id="62" fill="hold">
                            <p:stCondLst>
                              <p:cond delay="0"/>
                            </p:stCondLst>
                            <p:childTnLst>
                              <p:par>
                                <p:cTn id="63" presetID="12" presetClass="entr" presetSubtype="2" fill="hold" grpId="0" nodeType="clickEffect">
                                  <p:stCondLst>
                                    <p:cond delay="0"/>
                                  </p:stCondLst>
                                  <p:iterate type="wd">
                                    <p:tmPct val="13000"/>
                                  </p:iterate>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500"/>
                                        <p:tgtEl>
                                          <p:spTgt spid="11"/>
                                        </p:tgtEl>
                                        <p:attrNameLst>
                                          <p:attrName>ppt_x</p:attrName>
                                        </p:attrNameLst>
                                      </p:cBhvr>
                                      <p:tavLst>
                                        <p:tav tm="0">
                                          <p:val>
                                            <p:strVal val="#ppt_x+#ppt_w*1.125000"/>
                                          </p:val>
                                        </p:tav>
                                        <p:tav tm="100000">
                                          <p:val>
                                            <p:strVal val="#ppt_x"/>
                                          </p:val>
                                        </p:tav>
                                      </p:tavLst>
                                    </p:anim>
                                    <p:animEffect transition="in" filter="wipe(left)">
                                      <p:cBhvr>
                                        <p:cTn id="66" dur="500"/>
                                        <p:tgtEl>
                                          <p:spTgt spid="11"/>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childTnLst>
                          </p:cTn>
                        </p:par>
                      </p:childTnLst>
                    </p:cTn>
                  </p:par>
                  <p:par>
                    <p:cTn id="74" fill="hold">
                      <p:stCondLst>
                        <p:cond delay="indefinite"/>
                      </p:stCondLst>
                      <p:childTnLst>
                        <p:par>
                          <p:cTn id="75" fill="hold">
                            <p:stCondLst>
                              <p:cond delay="0"/>
                            </p:stCondLst>
                            <p:childTnLst>
                              <p:par>
                                <p:cTn id="76" presetID="12" presetClass="entr" presetSubtype="2" fill="hold" grpId="0" nodeType="clickEffect">
                                  <p:stCondLst>
                                    <p:cond delay="0"/>
                                  </p:stCondLst>
                                  <p:iterate type="wd">
                                    <p:tmPct val="13000"/>
                                  </p:iterate>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500"/>
                                        <p:tgtEl>
                                          <p:spTgt spid="21"/>
                                        </p:tgtEl>
                                        <p:attrNameLst>
                                          <p:attrName>ppt_x</p:attrName>
                                        </p:attrNameLst>
                                      </p:cBhvr>
                                      <p:tavLst>
                                        <p:tav tm="0">
                                          <p:val>
                                            <p:strVal val="#ppt_x+#ppt_w*1.125000"/>
                                          </p:val>
                                        </p:tav>
                                        <p:tav tm="100000">
                                          <p:val>
                                            <p:strVal val="#ppt_x"/>
                                          </p:val>
                                        </p:tav>
                                      </p:tavLst>
                                    </p:anim>
                                    <p:animEffect transition="in" filter="wipe(left)">
                                      <p:cBhvr>
                                        <p:cTn id="79" dur="500"/>
                                        <p:tgtEl>
                                          <p:spTgt spid="21"/>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xit" presetSubtype="10" fill="hold" nodeType="clickEffect">
                                  <p:stCondLst>
                                    <p:cond delay="0"/>
                                  </p:stCondLst>
                                  <p:childTnLst>
                                    <p:animEffect transition="out" filter="blinds(horizontal)">
                                      <p:cBhvr>
                                        <p:cTn id="83" dur="500"/>
                                        <p:tgtEl>
                                          <p:spTgt spid="5"/>
                                        </p:tgtEl>
                                      </p:cBhvr>
                                    </p:animEffect>
                                    <p:set>
                                      <p:cBhvr>
                                        <p:cTn id="84" dur="1" fill="hold">
                                          <p:stCondLst>
                                            <p:cond delay="499"/>
                                          </p:stCondLst>
                                        </p:cTn>
                                        <p:tgtEl>
                                          <p:spTgt spid="5"/>
                                        </p:tgtEl>
                                        <p:attrNameLst>
                                          <p:attrName>style.visibility</p:attrName>
                                        </p:attrNameLst>
                                      </p:cBhvr>
                                      <p:to>
                                        <p:strVal val="hidden"/>
                                      </p:to>
                                    </p:set>
                                  </p:childTnLst>
                                </p:cTn>
                              </p:par>
                              <p:par>
                                <p:cTn id="85" presetID="3" presetClass="exit" presetSubtype="10" fill="hold" grpId="1" nodeType="withEffect">
                                  <p:stCondLst>
                                    <p:cond delay="0"/>
                                  </p:stCondLst>
                                  <p:iterate type="wd">
                                    <p:tmPct val="0"/>
                                  </p:iterate>
                                  <p:childTnLst>
                                    <p:animEffect transition="out" filter="blinds(horizontal)">
                                      <p:cBhvr>
                                        <p:cTn id="86" dur="500"/>
                                        <p:tgtEl>
                                          <p:spTgt spid="4"/>
                                        </p:tgtEl>
                                      </p:cBhvr>
                                    </p:animEffect>
                                    <p:set>
                                      <p:cBhvr>
                                        <p:cTn id="87" dur="1" fill="hold">
                                          <p:stCondLst>
                                            <p:cond delay="499"/>
                                          </p:stCondLst>
                                        </p:cTn>
                                        <p:tgtEl>
                                          <p:spTgt spid="4"/>
                                        </p:tgtEl>
                                        <p:attrNameLst>
                                          <p:attrName>style.visibility</p:attrName>
                                        </p:attrNameLst>
                                      </p:cBhvr>
                                      <p:to>
                                        <p:strVal val="hidden"/>
                                      </p:to>
                                    </p:set>
                                  </p:childTnLst>
                                </p:cTn>
                              </p:par>
                              <p:par>
                                <p:cTn id="88" presetID="3" presetClass="exit" presetSubtype="10" fill="hold" nodeType="withEffect">
                                  <p:stCondLst>
                                    <p:cond delay="0"/>
                                  </p:stCondLst>
                                  <p:childTnLst>
                                    <p:animEffect transition="out" filter="blinds(horizontal)">
                                      <p:cBhvr>
                                        <p:cTn id="89" dur="500"/>
                                        <p:tgtEl>
                                          <p:spTgt spid="22"/>
                                        </p:tgtEl>
                                      </p:cBhvr>
                                    </p:animEffect>
                                    <p:set>
                                      <p:cBhvr>
                                        <p:cTn id="90" dur="1" fill="hold">
                                          <p:stCondLst>
                                            <p:cond delay="499"/>
                                          </p:stCondLst>
                                        </p:cTn>
                                        <p:tgtEl>
                                          <p:spTgt spid="22"/>
                                        </p:tgtEl>
                                        <p:attrNameLst>
                                          <p:attrName>style.visibility</p:attrName>
                                        </p:attrNameLst>
                                      </p:cBhvr>
                                      <p:to>
                                        <p:strVal val="hidden"/>
                                      </p:to>
                                    </p:set>
                                  </p:childTnLst>
                                </p:cTn>
                              </p:par>
                              <p:par>
                                <p:cTn id="91" presetID="3" presetClass="exit" presetSubtype="10" fill="hold" grpId="1" nodeType="withEffect">
                                  <p:stCondLst>
                                    <p:cond delay="0"/>
                                  </p:stCondLst>
                                  <p:iterate type="wd">
                                    <p:tmPct val="0"/>
                                  </p:iterate>
                                  <p:childTnLst>
                                    <p:animEffect transition="out" filter="blinds(horizontal)">
                                      <p:cBhvr>
                                        <p:cTn id="92" dur="500"/>
                                        <p:tgtEl>
                                          <p:spTgt spid="28"/>
                                        </p:tgtEl>
                                      </p:cBhvr>
                                    </p:animEffect>
                                    <p:set>
                                      <p:cBhvr>
                                        <p:cTn id="93" dur="1" fill="hold">
                                          <p:stCondLst>
                                            <p:cond delay="499"/>
                                          </p:stCondLst>
                                        </p:cTn>
                                        <p:tgtEl>
                                          <p:spTgt spid="28"/>
                                        </p:tgtEl>
                                        <p:attrNameLst>
                                          <p:attrName>style.visibility</p:attrName>
                                        </p:attrNameLst>
                                      </p:cBhvr>
                                      <p:to>
                                        <p:strVal val="hidden"/>
                                      </p:to>
                                    </p:set>
                                  </p:childTnLst>
                                </p:cTn>
                              </p:par>
                              <p:par>
                                <p:cTn id="94" presetID="3" presetClass="exit" presetSubtype="10" fill="hold" nodeType="withEffect">
                                  <p:stCondLst>
                                    <p:cond delay="0"/>
                                  </p:stCondLst>
                                  <p:childTnLst>
                                    <p:animEffect transition="out" filter="blinds(horizontal)">
                                      <p:cBhvr>
                                        <p:cTn id="95" dur="500"/>
                                        <p:tgtEl>
                                          <p:spTgt spid="25"/>
                                        </p:tgtEl>
                                      </p:cBhvr>
                                    </p:animEffect>
                                    <p:set>
                                      <p:cBhvr>
                                        <p:cTn id="96" dur="1" fill="hold">
                                          <p:stCondLst>
                                            <p:cond delay="499"/>
                                          </p:stCondLst>
                                        </p:cTn>
                                        <p:tgtEl>
                                          <p:spTgt spid="25"/>
                                        </p:tgtEl>
                                        <p:attrNameLst>
                                          <p:attrName>style.visibility</p:attrName>
                                        </p:attrNameLst>
                                      </p:cBhvr>
                                      <p:to>
                                        <p:strVal val="hidden"/>
                                      </p:to>
                                    </p:set>
                                  </p:childTnLst>
                                </p:cTn>
                              </p:par>
                              <p:par>
                                <p:cTn id="97" presetID="3" presetClass="exit" presetSubtype="10" fill="hold" grpId="1" nodeType="withEffect">
                                  <p:stCondLst>
                                    <p:cond delay="0"/>
                                  </p:stCondLst>
                                  <p:iterate type="wd">
                                    <p:tmPct val="0"/>
                                  </p:iterate>
                                  <p:childTnLst>
                                    <p:animEffect transition="out" filter="blinds(horizontal)">
                                      <p:cBhvr>
                                        <p:cTn id="98" dur="500"/>
                                        <p:tgtEl>
                                          <p:spTgt spid="29"/>
                                        </p:tgtEl>
                                      </p:cBhvr>
                                    </p:animEffect>
                                    <p:set>
                                      <p:cBhvr>
                                        <p:cTn id="99" dur="1" fill="hold">
                                          <p:stCondLst>
                                            <p:cond delay="499"/>
                                          </p:stCondLst>
                                        </p:cTn>
                                        <p:tgtEl>
                                          <p:spTgt spid="29"/>
                                        </p:tgtEl>
                                        <p:attrNameLst>
                                          <p:attrName>style.visibility</p:attrName>
                                        </p:attrNameLst>
                                      </p:cBhvr>
                                      <p:to>
                                        <p:strVal val="hidden"/>
                                      </p:to>
                                    </p:set>
                                  </p:childTnLst>
                                </p:cTn>
                              </p:par>
                              <p:par>
                                <p:cTn id="100" presetID="3" presetClass="exit" presetSubtype="10" fill="hold" nodeType="withEffect">
                                  <p:stCondLst>
                                    <p:cond delay="0"/>
                                  </p:stCondLst>
                                  <p:childTnLst>
                                    <p:animEffect transition="out" filter="blinds(horizontal)">
                                      <p:cBhvr>
                                        <p:cTn id="101" dur="500"/>
                                        <p:tgtEl>
                                          <p:spTgt spid="8"/>
                                        </p:tgtEl>
                                      </p:cBhvr>
                                    </p:animEffect>
                                    <p:set>
                                      <p:cBhvr>
                                        <p:cTn id="102" dur="1" fill="hold">
                                          <p:stCondLst>
                                            <p:cond delay="499"/>
                                          </p:stCondLst>
                                        </p:cTn>
                                        <p:tgtEl>
                                          <p:spTgt spid="8"/>
                                        </p:tgtEl>
                                        <p:attrNameLst>
                                          <p:attrName>style.visibility</p:attrName>
                                        </p:attrNameLst>
                                      </p:cBhvr>
                                      <p:to>
                                        <p:strVal val="hidden"/>
                                      </p:to>
                                    </p:set>
                                  </p:childTnLst>
                                </p:cTn>
                              </p:par>
                              <p:par>
                                <p:cTn id="103" presetID="3" presetClass="exit" presetSubtype="10" fill="hold" grpId="1" nodeType="withEffect">
                                  <p:stCondLst>
                                    <p:cond delay="0"/>
                                  </p:stCondLst>
                                  <p:iterate type="wd">
                                    <p:tmPct val="0"/>
                                  </p:iterate>
                                  <p:childTnLst>
                                    <p:animEffect transition="out" filter="blinds(horizontal)">
                                      <p:cBhvr>
                                        <p:cTn id="104" dur="500"/>
                                        <p:tgtEl>
                                          <p:spTgt spid="11"/>
                                        </p:tgtEl>
                                      </p:cBhvr>
                                    </p:animEffect>
                                    <p:set>
                                      <p:cBhvr>
                                        <p:cTn id="105" dur="1" fill="hold">
                                          <p:stCondLst>
                                            <p:cond delay="499"/>
                                          </p:stCondLst>
                                        </p:cTn>
                                        <p:tgtEl>
                                          <p:spTgt spid="11"/>
                                        </p:tgtEl>
                                        <p:attrNameLst>
                                          <p:attrName>style.visibility</p:attrName>
                                        </p:attrNameLst>
                                      </p:cBhvr>
                                      <p:to>
                                        <p:strVal val="hidden"/>
                                      </p:to>
                                    </p:set>
                                  </p:childTnLst>
                                </p:cTn>
                              </p:par>
                              <p:par>
                                <p:cTn id="106" presetID="3" presetClass="exit" presetSubtype="10" fill="hold" nodeType="withEffect">
                                  <p:stCondLst>
                                    <p:cond delay="0"/>
                                  </p:stCondLst>
                                  <p:childTnLst>
                                    <p:animEffect transition="out" filter="blinds(horizontal)">
                                      <p:cBhvr>
                                        <p:cTn id="107" dur="500"/>
                                        <p:tgtEl>
                                          <p:spTgt spid="14"/>
                                        </p:tgtEl>
                                      </p:cBhvr>
                                    </p:animEffect>
                                    <p:set>
                                      <p:cBhvr>
                                        <p:cTn id="108" dur="1" fill="hold">
                                          <p:stCondLst>
                                            <p:cond delay="499"/>
                                          </p:stCondLst>
                                        </p:cTn>
                                        <p:tgtEl>
                                          <p:spTgt spid="14"/>
                                        </p:tgtEl>
                                        <p:attrNameLst>
                                          <p:attrName>style.visibility</p:attrName>
                                        </p:attrNameLst>
                                      </p:cBhvr>
                                      <p:to>
                                        <p:strVal val="hidden"/>
                                      </p:to>
                                    </p:set>
                                  </p:childTnLst>
                                </p:cTn>
                              </p:par>
                              <p:par>
                                <p:cTn id="109" presetID="3" presetClass="exit" presetSubtype="10" fill="hold" grpId="1" nodeType="withEffect">
                                  <p:stCondLst>
                                    <p:cond delay="0"/>
                                  </p:stCondLst>
                                  <p:iterate type="wd">
                                    <p:tmPct val="0"/>
                                  </p:iterate>
                                  <p:childTnLst>
                                    <p:animEffect transition="out" filter="blinds(horizontal)">
                                      <p:cBhvr>
                                        <p:cTn id="110" dur="500"/>
                                        <p:tgtEl>
                                          <p:spTgt spid="17"/>
                                        </p:tgtEl>
                                      </p:cBhvr>
                                    </p:animEffect>
                                    <p:set>
                                      <p:cBhvr>
                                        <p:cTn id="111" dur="1" fill="hold">
                                          <p:stCondLst>
                                            <p:cond delay="499"/>
                                          </p:stCondLst>
                                        </p:cTn>
                                        <p:tgtEl>
                                          <p:spTgt spid="17"/>
                                        </p:tgtEl>
                                        <p:attrNameLst>
                                          <p:attrName>style.visibility</p:attrName>
                                        </p:attrNameLst>
                                      </p:cBhvr>
                                      <p:to>
                                        <p:strVal val="hidden"/>
                                      </p:to>
                                    </p:set>
                                  </p:childTnLst>
                                </p:cTn>
                              </p:par>
                              <p:par>
                                <p:cTn id="112" presetID="3" presetClass="exit" presetSubtype="10" fill="hold" nodeType="withEffect">
                                  <p:stCondLst>
                                    <p:cond delay="0"/>
                                  </p:stCondLst>
                                  <p:childTnLst>
                                    <p:animEffect transition="out" filter="blinds(horizontal)">
                                      <p:cBhvr>
                                        <p:cTn id="113" dur="500"/>
                                        <p:tgtEl>
                                          <p:spTgt spid="18"/>
                                        </p:tgtEl>
                                      </p:cBhvr>
                                    </p:animEffect>
                                    <p:set>
                                      <p:cBhvr>
                                        <p:cTn id="114" dur="1" fill="hold">
                                          <p:stCondLst>
                                            <p:cond delay="499"/>
                                          </p:stCondLst>
                                        </p:cTn>
                                        <p:tgtEl>
                                          <p:spTgt spid="18"/>
                                        </p:tgtEl>
                                        <p:attrNameLst>
                                          <p:attrName>style.visibility</p:attrName>
                                        </p:attrNameLst>
                                      </p:cBhvr>
                                      <p:to>
                                        <p:strVal val="hidden"/>
                                      </p:to>
                                    </p:set>
                                  </p:childTnLst>
                                </p:cTn>
                              </p:par>
                              <p:par>
                                <p:cTn id="115" presetID="3" presetClass="exit" presetSubtype="10" fill="hold" grpId="1" nodeType="withEffect">
                                  <p:stCondLst>
                                    <p:cond delay="0"/>
                                  </p:stCondLst>
                                  <p:iterate type="wd">
                                    <p:tmPct val="0"/>
                                  </p:iterate>
                                  <p:childTnLst>
                                    <p:animEffect transition="out" filter="blinds(horizontal)">
                                      <p:cBhvr>
                                        <p:cTn id="116" dur="500"/>
                                        <p:tgtEl>
                                          <p:spTgt spid="21"/>
                                        </p:tgtEl>
                                      </p:cBhvr>
                                    </p:animEffect>
                                    <p:set>
                                      <p:cBhvr>
                                        <p:cTn id="117"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11" grpId="0"/>
      <p:bldP spid="11" grpId="1"/>
      <p:bldP spid="17" grpId="0"/>
      <p:bldP spid="17" grpId="1"/>
      <p:bldP spid="21" grpId="0"/>
      <p:bldP spid="21" grpId="1"/>
      <p:bldP spid="28" grpId="0"/>
      <p:bldP spid="28" grpId="1"/>
      <p:bldP spid="29" grpId="0"/>
      <p:bldP spid="29"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مستطيل: زوايا قطرية مستديرة 12">
            <a:extLst>
              <a:ext uri="{FF2B5EF4-FFF2-40B4-BE49-F238E27FC236}">
                <a16:creationId xmlns:a16="http://schemas.microsoft.com/office/drawing/2014/main" id="{C83701D4-FAB8-46DB-8CC7-2FB788BF78C8}"/>
              </a:ext>
            </a:extLst>
          </p:cNvPr>
          <p:cNvSpPr/>
          <p:nvPr/>
        </p:nvSpPr>
        <p:spPr>
          <a:xfrm>
            <a:off x="3491880" y="123478"/>
            <a:ext cx="5520184" cy="958277"/>
          </a:xfrm>
          <a:custGeom>
            <a:avLst/>
            <a:gdLst>
              <a:gd name="connsiteX0" fmla="*/ 159716 w 5520184"/>
              <a:gd name="connsiteY0" fmla="*/ 0 h 958277"/>
              <a:gd name="connsiteX1" fmla="*/ 808236 w 5520184"/>
              <a:gd name="connsiteY1" fmla="*/ 0 h 958277"/>
              <a:gd name="connsiteX2" fmla="*/ 1456755 w 5520184"/>
              <a:gd name="connsiteY2" fmla="*/ 0 h 958277"/>
              <a:gd name="connsiteX3" fmla="*/ 2007648 w 5520184"/>
              <a:gd name="connsiteY3" fmla="*/ 0 h 958277"/>
              <a:gd name="connsiteX4" fmla="*/ 2607354 w 5520184"/>
              <a:gd name="connsiteY4" fmla="*/ 0 h 958277"/>
              <a:gd name="connsiteX5" fmla="*/ 3353500 w 5520184"/>
              <a:gd name="connsiteY5" fmla="*/ 0 h 958277"/>
              <a:gd name="connsiteX6" fmla="*/ 4148460 w 5520184"/>
              <a:gd name="connsiteY6" fmla="*/ 0 h 958277"/>
              <a:gd name="connsiteX7" fmla="*/ 5041046 w 5520184"/>
              <a:gd name="connsiteY7" fmla="*/ 0 h 958277"/>
              <a:gd name="connsiteX8" fmla="*/ 5520185 w 5520184"/>
              <a:gd name="connsiteY8" fmla="*/ 479139 h 958277"/>
              <a:gd name="connsiteX9" fmla="*/ 5520184 w 5520184"/>
              <a:gd name="connsiteY9" fmla="*/ 798561 h 958277"/>
              <a:gd name="connsiteX10" fmla="*/ 5360468 w 5520184"/>
              <a:gd name="connsiteY10" fmla="*/ 958277 h 958277"/>
              <a:gd name="connsiteX11" fmla="*/ 4760762 w 5520184"/>
              <a:gd name="connsiteY11" fmla="*/ 958277 h 958277"/>
              <a:gd name="connsiteX12" fmla="*/ 4014616 w 5520184"/>
              <a:gd name="connsiteY12" fmla="*/ 958277 h 958277"/>
              <a:gd name="connsiteX13" fmla="*/ 3463723 w 5520184"/>
              <a:gd name="connsiteY13" fmla="*/ 958277 h 958277"/>
              <a:gd name="connsiteX14" fmla="*/ 2717577 w 5520184"/>
              <a:gd name="connsiteY14" fmla="*/ 958277 h 958277"/>
              <a:gd name="connsiteX15" fmla="*/ 2166684 w 5520184"/>
              <a:gd name="connsiteY15" fmla="*/ 958277 h 958277"/>
              <a:gd name="connsiteX16" fmla="*/ 1469351 w 5520184"/>
              <a:gd name="connsiteY16" fmla="*/ 958277 h 958277"/>
              <a:gd name="connsiteX17" fmla="*/ 479139 w 5520184"/>
              <a:gd name="connsiteY17" fmla="*/ 958277 h 958277"/>
              <a:gd name="connsiteX18" fmla="*/ 0 w 5520184"/>
              <a:gd name="connsiteY18" fmla="*/ 479138 h 958277"/>
              <a:gd name="connsiteX19" fmla="*/ 0 w 5520184"/>
              <a:gd name="connsiteY19" fmla="*/ 159716 h 958277"/>
              <a:gd name="connsiteX20" fmla="*/ 159716 w 5520184"/>
              <a:gd name="connsiteY20" fmla="*/ 0 h 958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20184" h="958277" fill="none" extrusionOk="0">
                <a:moveTo>
                  <a:pt x="159716" y="0"/>
                </a:moveTo>
                <a:cubicBezTo>
                  <a:pt x="309992" y="-28446"/>
                  <a:pt x="531853" y="32281"/>
                  <a:pt x="808236" y="0"/>
                </a:cubicBezTo>
                <a:cubicBezTo>
                  <a:pt x="1084619" y="-32281"/>
                  <a:pt x="1257316" y="-4533"/>
                  <a:pt x="1456755" y="0"/>
                </a:cubicBezTo>
                <a:cubicBezTo>
                  <a:pt x="1656194" y="4533"/>
                  <a:pt x="1857522" y="25459"/>
                  <a:pt x="2007648" y="0"/>
                </a:cubicBezTo>
                <a:cubicBezTo>
                  <a:pt x="2157774" y="-25459"/>
                  <a:pt x="2450285" y="22409"/>
                  <a:pt x="2607354" y="0"/>
                </a:cubicBezTo>
                <a:cubicBezTo>
                  <a:pt x="2764423" y="-22409"/>
                  <a:pt x="3107781" y="28694"/>
                  <a:pt x="3353500" y="0"/>
                </a:cubicBezTo>
                <a:cubicBezTo>
                  <a:pt x="3599219" y="-28694"/>
                  <a:pt x="3764365" y="12391"/>
                  <a:pt x="4148460" y="0"/>
                </a:cubicBezTo>
                <a:cubicBezTo>
                  <a:pt x="4532555" y="-12391"/>
                  <a:pt x="4650532" y="-23859"/>
                  <a:pt x="5041046" y="0"/>
                </a:cubicBezTo>
                <a:cubicBezTo>
                  <a:pt x="5317535" y="36828"/>
                  <a:pt x="5566570" y="242969"/>
                  <a:pt x="5520185" y="479139"/>
                </a:cubicBezTo>
                <a:cubicBezTo>
                  <a:pt x="5503660" y="564870"/>
                  <a:pt x="5521512" y="688592"/>
                  <a:pt x="5520184" y="798561"/>
                </a:cubicBezTo>
                <a:cubicBezTo>
                  <a:pt x="5518679" y="891613"/>
                  <a:pt x="5457917" y="953678"/>
                  <a:pt x="5360468" y="958277"/>
                </a:cubicBezTo>
                <a:cubicBezTo>
                  <a:pt x="5147297" y="978296"/>
                  <a:pt x="4978649" y="963532"/>
                  <a:pt x="4760762" y="958277"/>
                </a:cubicBezTo>
                <a:cubicBezTo>
                  <a:pt x="4542875" y="953022"/>
                  <a:pt x="4363336" y="972785"/>
                  <a:pt x="4014616" y="958277"/>
                </a:cubicBezTo>
                <a:cubicBezTo>
                  <a:pt x="3665896" y="943769"/>
                  <a:pt x="3724266" y="933645"/>
                  <a:pt x="3463723" y="958277"/>
                </a:cubicBezTo>
                <a:cubicBezTo>
                  <a:pt x="3203180" y="982909"/>
                  <a:pt x="3003627" y="924653"/>
                  <a:pt x="2717577" y="958277"/>
                </a:cubicBezTo>
                <a:cubicBezTo>
                  <a:pt x="2431527" y="991901"/>
                  <a:pt x="2412008" y="961988"/>
                  <a:pt x="2166684" y="958277"/>
                </a:cubicBezTo>
                <a:cubicBezTo>
                  <a:pt x="1921360" y="954566"/>
                  <a:pt x="1702817" y="942553"/>
                  <a:pt x="1469351" y="958277"/>
                </a:cubicBezTo>
                <a:cubicBezTo>
                  <a:pt x="1235885" y="974001"/>
                  <a:pt x="871739" y="990399"/>
                  <a:pt x="479139" y="958277"/>
                </a:cubicBezTo>
                <a:cubicBezTo>
                  <a:pt x="162950" y="983987"/>
                  <a:pt x="4826" y="737194"/>
                  <a:pt x="0" y="479138"/>
                </a:cubicBezTo>
                <a:cubicBezTo>
                  <a:pt x="-13067" y="366084"/>
                  <a:pt x="-7587" y="293504"/>
                  <a:pt x="0" y="159716"/>
                </a:cubicBezTo>
                <a:cubicBezTo>
                  <a:pt x="-4111" y="60823"/>
                  <a:pt x="62589" y="-9710"/>
                  <a:pt x="159716" y="0"/>
                </a:cubicBezTo>
                <a:close/>
              </a:path>
              <a:path w="5520184" h="958277" stroke="0" extrusionOk="0">
                <a:moveTo>
                  <a:pt x="159716" y="0"/>
                </a:moveTo>
                <a:cubicBezTo>
                  <a:pt x="515773" y="4842"/>
                  <a:pt x="783522" y="-37153"/>
                  <a:pt x="954675" y="0"/>
                </a:cubicBezTo>
                <a:cubicBezTo>
                  <a:pt x="1125828" y="37153"/>
                  <a:pt x="1377579" y="-12105"/>
                  <a:pt x="1749635" y="0"/>
                </a:cubicBezTo>
                <a:cubicBezTo>
                  <a:pt x="2121691" y="12105"/>
                  <a:pt x="2270389" y="27605"/>
                  <a:pt x="2446968" y="0"/>
                </a:cubicBezTo>
                <a:cubicBezTo>
                  <a:pt x="2623547" y="-27605"/>
                  <a:pt x="2817538" y="-5134"/>
                  <a:pt x="2997861" y="0"/>
                </a:cubicBezTo>
                <a:cubicBezTo>
                  <a:pt x="3178184" y="5134"/>
                  <a:pt x="3378123" y="-4175"/>
                  <a:pt x="3548754" y="0"/>
                </a:cubicBezTo>
                <a:cubicBezTo>
                  <a:pt x="3719385" y="4175"/>
                  <a:pt x="4013562" y="-9696"/>
                  <a:pt x="4197273" y="0"/>
                </a:cubicBezTo>
                <a:cubicBezTo>
                  <a:pt x="4380984" y="9696"/>
                  <a:pt x="4827196" y="23287"/>
                  <a:pt x="5041046" y="0"/>
                </a:cubicBezTo>
                <a:cubicBezTo>
                  <a:pt x="5288969" y="17219"/>
                  <a:pt x="5513441" y="249481"/>
                  <a:pt x="5520185" y="479139"/>
                </a:cubicBezTo>
                <a:cubicBezTo>
                  <a:pt x="5537261" y="578344"/>
                  <a:pt x="5532737" y="694248"/>
                  <a:pt x="5520184" y="798561"/>
                </a:cubicBezTo>
                <a:cubicBezTo>
                  <a:pt x="5507647" y="877870"/>
                  <a:pt x="5467762" y="957779"/>
                  <a:pt x="5360468" y="958277"/>
                </a:cubicBezTo>
                <a:cubicBezTo>
                  <a:pt x="5189465" y="973845"/>
                  <a:pt x="4972748" y="974192"/>
                  <a:pt x="4760762" y="958277"/>
                </a:cubicBezTo>
                <a:cubicBezTo>
                  <a:pt x="4548776" y="942362"/>
                  <a:pt x="4201946" y="970707"/>
                  <a:pt x="3965803" y="958277"/>
                </a:cubicBezTo>
                <a:cubicBezTo>
                  <a:pt x="3729660" y="945847"/>
                  <a:pt x="3651986" y="940562"/>
                  <a:pt x="3414910" y="958277"/>
                </a:cubicBezTo>
                <a:cubicBezTo>
                  <a:pt x="3177834" y="975992"/>
                  <a:pt x="2887984" y="963564"/>
                  <a:pt x="2668764" y="958277"/>
                </a:cubicBezTo>
                <a:cubicBezTo>
                  <a:pt x="2449544" y="952990"/>
                  <a:pt x="2250977" y="947149"/>
                  <a:pt x="2020244" y="958277"/>
                </a:cubicBezTo>
                <a:cubicBezTo>
                  <a:pt x="1789511" y="969405"/>
                  <a:pt x="1404768" y="928243"/>
                  <a:pt x="1225285" y="958277"/>
                </a:cubicBezTo>
                <a:cubicBezTo>
                  <a:pt x="1045802" y="988311"/>
                  <a:pt x="638016" y="932425"/>
                  <a:pt x="479139" y="958277"/>
                </a:cubicBezTo>
                <a:cubicBezTo>
                  <a:pt x="211941" y="909627"/>
                  <a:pt x="13900" y="748943"/>
                  <a:pt x="0" y="479138"/>
                </a:cubicBezTo>
                <a:cubicBezTo>
                  <a:pt x="12815" y="321139"/>
                  <a:pt x="6182" y="237579"/>
                  <a:pt x="0" y="159716"/>
                </a:cubicBezTo>
                <a:cubicBezTo>
                  <a:pt x="5585" y="71016"/>
                  <a:pt x="69375" y="-12949"/>
                  <a:pt x="159716" y="0"/>
                </a:cubicBezTo>
                <a:close/>
              </a:path>
            </a:pathLst>
          </a:custGeom>
          <a:solidFill>
            <a:srgbClr val="EAB482"/>
          </a:solidFill>
          <a:ln w="38100">
            <a:solidFill>
              <a:srgbClr val="632D09"/>
            </a:solidFill>
            <a:extLst>
              <a:ext uri="{C807C97D-BFC1-408E-A445-0C87EB9F89A2}">
                <ask:lineSketchStyleProps xmlns:ask="http://schemas.microsoft.com/office/drawing/2018/sketchyshapes" xmlns="" sd="2391619329">
                  <a:prstGeom prst="round2DiagRect">
                    <a:avLst>
                      <a:gd name="adj1" fmla="val 16667"/>
                      <a:gd name="adj2" fmla="val 50000"/>
                    </a:avLst>
                  </a:prstGeom>
                  <ask:type>
                    <ask:lineSketchFreehand/>
                  </ask:type>
                </ask:lineSketchStyleProps>
              </a:ext>
            </a:extLst>
          </a:ln>
          <a:effectLst>
            <a:outerShdw blurRad="76200" dir="18900000" sy="23000" kx="-1200000" algn="bl" rotWithShape="0">
              <a:prstClr val="black">
                <a:alpha val="20000"/>
              </a:prstClr>
            </a:outerShdw>
          </a:effectLst>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lnSpc>
                <a:spcPct val="80000"/>
              </a:lnSpc>
            </a:pPr>
            <a:r>
              <a:rPr lang="ar-SA" sz="6000" b="1" dirty="0">
                <a:ln w="3175">
                  <a:solidFill>
                    <a:schemeClr val="tx1"/>
                  </a:solidFill>
                  <a:prstDash val="solid"/>
                </a:ln>
                <a:solidFill>
                  <a:srgbClr val="FFD85B"/>
                </a:solidFill>
                <a:effectLst>
                  <a:outerShdw blurRad="38100" dist="38100" dir="2700000" algn="tl">
                    <a:srgbClr val="000000">
                      <a:alpha val="43137"/>
                    </a:srgbClr>
                  </a:outerShdw>
                </a:effectLst>
                <a:latin typeface="BoutrosNewsH1" pitchFamily="2" charset="-78"/>
                <a:cs typeface="BoutrosNewsH1" pitchFamily="2" charset="-78"/>
              </a:rPr>
              <a:t>إرشادات الحديث</a:t>
            </a:r>
          </a:p>
        </p:txBody>
      </p:sp>
      <p:grpSp>
        <p:nvGrpSpPr>
          <p:cNvPr id="30" name="مجموعة 29">
            <a:extLst>
              <a:ext uri="{FF2B5EF4-FFF2-40B4-BE49-F238E27FC236}">
                <a16:creationId xmlns:a16="http://schemas.microsoft.com/office/drawing/2014/main" id="{8F5D2D76-4134-42E9-97E6-B8659B5C7071}"/>
              </a:ext>
            </a:extLst>
          </p:cNvPr>
          <p:cNvGrpSpPr/>
          <p:nvPr/>
        </p:nvGrpSpPr>
        <p:grpSpPr>
          <a:xfrm>
            <a:off x="8268161" y="2319375"/>
            <a:ext cx="772999" cy="595708"/>
            <a:chOff x="118358" y="2031213"/>
            <a:chExt cx="842675" cy="656619"/>
          </a:xfrm>
        </p:grpSpPr>
        <p:sp>
          <p:nvSpPr>
            <p:cNvPr id="31" name="شكل بيضاوي 30">
              <a:extLst>
                <a:ext uri="{FF2B5EF4-FFF2-40B4-BE49-F238E27FC236}">
                  <a16:creationId xmlns:a16="http://schemas.microsoft.com/office/drawing/2014/main" id="{D60BFF21-437C-4488-8B0A-72B2442D67EB}"/>
                </a:ext>
              </a:extLst>
            </p:cNvPr>
            <p:cNvSpPr/>
            <p:nvPr/>
          </p:nvSpPr>
          <p:spPr>
            <a:xfrm>
              <a:off x="221752" y="2031213"/>
              <a:ext cx="661629" cy="611747"/>
            </a:xfrm>
            <a:prstGeom prst="ellipse">
              <a:avLst/>
            </a:prstGeom>
            <a:solidFill>
              <a:schemeClr val="accent2">
                <a:lumMod val="40000"/>
                <a:lumOff val="60000"/>
              </a:schemeClr>
            </a:solidFill>
            <a:ln w="38100">
              <a:solidFill>
                <a:srgbClr val="8A3F0C"/>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32" name="Google Shape;556;p52">
              <a:extLst>
                <a:ext uri="{FF2B5EF4-FFF2-40B4-BE49-F238E27FC236}">
                  <a16:creationId xmlns:a16="http://schemas.microsoft.com/office/drawing/2014/main" id="{FC644943-C2DB-4373-9C94-8E067C1795ED}"/>
                </a:ext>
              </a:extLst>
            </p:cNvPr>
            <p:cNvSpPr txBox="1">
              <a:spLocks/>
            </p:cNvSpPr>
            <p:nvPr/>
          </p:nvSpPr>
          <p:spPr>
            <a:xfrm>
              <a:off x="118358" y="2043713"/>
              <a:ext cx="842675"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3600" b="1" dirty="0">
                  <a:solidFill>
                    <a:schemeClr val="accent4">
                      <a:lumMod val="20000"/>
                      <a:lumOff val="80000"/>
                    </a:schemeClr>
                  </a:solidFill>
                  <a:effectLst>
                    <a:glow rad="101600">
                      <a:srgbClr val="704800"/>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10</a:t>
              </a:r>
            </a:p>
          </p:txBody>
        </p:sp>
      </p:grpSp>
      <p:sp>
        <p:nvSpPr>
          <p:cNvPr id="33" name="مربع نص 32">
            <a:extLst>
              <a:ext uri="{FF2B5EF4-FFF2-40B4-BE49-F238E27FC236}">
                <a16:creationId xmlns:a16="http://schemas.microsoft.com/office/drawing/2014/main" id="{FD5DB482-194F-4DEF-BB22-2F425BFAD484}"/>
              </a:ext>
            </a:extLst>
          </p:cNvPr>
          <p:cNvSpPr txBox="1"/>
          <p:nvPr/>
        </p:nvSpPr>
        <p:spPr>
          <a:xfrm>
            <a:off x="1420298" y="2412805"/>
            <a:ext cx="6969720" cy="461665"/>
          </a:xfrm>
          <a:prstGeom prst="rect">
            <a:avLst/>
          </a:prstGeom>
          <a:noFill/>
        </p:spPr>
        <p:txBody>
          <a:bodyPr wrap="square">
            <a:spAutoFit/>
          </a:bodyPr>
          <a:lstStyle/>
          <a:p>
            <a:pPr algn="r"/>
            <a:r>
              <a:rPr lang="ar-SA" sz="2400"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دل الحديث على جملة من الآداب التي ينبغي أن يتحلى بها الناصح, فمنها:</a:t>
            </a:r>
          </a:p>
        </p:txBody>
      </p:sp>
      <p:grpSp>
        <p:nvGrpSpPr>
          <p:cNvPr id="34" name="مجموعة 33">
            <a:extLst>
              <a:ext uri="{FF2B5EF4-FFF2-40B4-BE49-F238E27FC236}">
                <a16:creationId xmlns:a16="http://schemas.microsoft.com/office/drawing/2014/main" id="{0E504B22-CE17-4608-A476-7722B956F7DB}"/>
              </a:ext>
            </a:extLst>
          </p:cNvPr>
          <p:cNvGrpSpPr/>
          <p:nvPr/>
        </p:nvGrpSpPr>
        <p:grpSpPr>
          <a:xfrm>
            <a:off x="8439519" y="3111830"/>
            <a:ext cx="531623" cy="523904"/>
            <a:chOff x="141722" y="2031213"/>
            <a:chExt cx="741659" cy="739012"/>
          </a:xfrm>
        </p:grpSpPr>
        <p:sp>
          <p:nvSpPr>
            <p:cNvPr id="35" name="شكل بيضاوي 34">
              <a:extLst>
                <a:ext uri="{FF2B5EF4-FFF2-40B4-BE49-F238E27FC236}">
                  <a16:creationId xmlns:a16="http://schemas.microsoft.com/office/drawing/2014/main" id="{C1E2A1B6-B902-4CAB-BA8C-50E52169B2CB}"/>
                </a:ext>
              </a:extLst>
            </p:cNvPr>
            <p:cNvSpPr/>
            <p:nvPr/>
          </p:nvSpPr>
          <p:spPr>
            <a:xfrm>
              <a:off x="221752" y="2031213"/>
              <a:ext cx="661629" cy="611747"/>
            </a:xfrm>
            <a:prstGeom prst="ellipse">
              <a:avLst/>
            </a:prstGeom>
            <a:solidFill>
              <a:schemeClr val="accent6">
                <a:lumMod val="60000"/>
                <a:lumOff val="40000"/>
              </a:schemeClr>
            </a:solidFill>
            <a:ln w="38100">
              <a:solidFill>
                <a:schemeClr val="accent6">
                  <a:lumMod val="75000"/>
                </a:schemeClr>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36" name="Google Shape;556;p52">
              <a:extLst>
                <a:ext uri="{FF2B5EF4-FFF2-40B4-BE49-F238E27FC236}">
                  <a16:creationId xmlns:a16="http://schemas.microsoft.com/office/drawing/2014/main" id="{8B4FE19D-0DDD-4010-BAE0-37A02E133C16}"/>
                </a:ext>
              </a:extLst>
            </p:cNvPr>
            <p:cNvSpPr txBox="1">
              <a:spLocks/>
            </p:cNvSpPr>
            <p:nvPr/>
          </p:nvSpPr>
          <p:spPr>
            <a:xfrm>
              <a:off x="141722" y="2126106"/>
              <a:ext cx="600283"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2200" b="1" dirty="0">
                  <a:solidFill>
                    <a:schemeClr val="accent6">
                      <a:lumMod val="20000"/>
                      <a:lumOff val="80000"/>
                    </a:schemeClr>
                  </a:solidFill>
                  <a:effectLst>
                    <a:glow rad="101600">
                      <a:schemeClr val="accent6">
                        <a:lumMod val="50000"/>
                      </a:schemeClr>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أ</a:t>
              </a:r>
            </a:p>
          </p:txBody>
        </p:sp>
      </p:grpSp>
      <p:sp>
        <p:nvSpPr>
          <p:cNvPr id="37" name="مربع نص 36">
            <a:extLst>
              <a:ext uri="{FF2B5EF4-FFF2-40B4-BE49-F238E27FC236}">
                <a16:creationId xmlns:a16="http://schemas.microsoft.com/office/drawing/2014/main" id="{BB2E7877-AB44-41E2-8356-7D8E76A69DEF}"/>
              </a:ext>
            </a:extLst>
          </p:cNvPr>
          <p:cNvSpPr txBox="1"/>
          <p:nvPr/>
        </p:nvSpPr>
        <p:spPr>
          <a:xfrm>
            <a:off x="5309231" y="3144058"/>
            <a:ext cx="3205699" cy="400110"/>
          </a:xfrm>
          <a:prstGeom prst="rect">
            <a:avLst/>
          </a:prstGeom>
          <a:noFill/>
        </p:spPr>
        <p:txBody>
          <a:bodyPr wrap="square" rtlCol="1">
            <a:spAutoFit/>
          </a:bodyPr>
          <a:lstStyle/>
          <a:p>
            <a:pPr algn="r"/>
            <a:r>
              <a:rPr lang="ar-SA" sz="2000" b="1" dirty="0">
                <a:solidFill>
                  <a:schemeClr val="accent6">
                    <a:lumMod val="20000"/>
                    <a:lumOff val="80000"/>
                  </a:schemeClr>
                </a:solidFill>
                <a:effectLst>
                  <a:glow rad="114300">
                    <a:schemeClr val="accent6">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إرشاد المنصوح إلى ما يهمه ويناسبه.</a:t>
            </a:r>
          </a:p>
        </p:txBody>
      </p:sp>
      <p:grpSp>
        <p:nvGrpSpPr>
          <p:cNvPr id="38" name="مجموعة 37">
            <a:extLst>
              <a:ext uri="{FF2B5EF4-FFF2-40B4-BE49-F238E27FC236}">
                <a16:creationId xmlns:a16="http://schemas.microsoft.com/office/drawing/2014/main" id="{135E7CEE-E77A-455C-9BD0-707C48E47129}"/>
              </a:ext>
            </a:extLst>
          </p:cNvPr>
          <p:cNvGrpSpPr/>
          <p:nvPr/>
        </p:nvGrpSpPr>
        <p:grpSpPr>
          <a:xfrm>
            <a:off x="8492939" y="3718991"/>
            <a:ext cx="474257" cy="456632"/>
            <a:chOff x="221752" y="2010723"/>
            <a:chExt cx="661629" cy="644119"/>
          </a:xfrm>
        </p:grpSpPr>
        <p:sp>
          <p:nvSpPr>
            <p:cNvPr id="39" name="شكل بيضاوي 38">
              <a:extLst>
                <a:ext uri="{FF2B5EF4-FFF2-40B4-BE49-F238E27FC236}">
                  <a16:creationId xmlns:a16="http://schemas.microsoft.com/office/drawing/2014/main" id="{396F97E6-99B2-4B39-B8C2-22482B8E3D5B}"/>
                </a:ext>
              </a:extLst>
            </p:cNvPr>
            <p:cNvSpPr/>
            <p:nvPr/>
          </p:nvSpPr>
          <p:spPr>
            <a:xfrm>
              <a:off x="221752" y="2031213"/>
              <a:ext cx="661629" cy="611747"/>
            </a:xfrm>
            <a:prstGeom prst="ellipse">
              <a:avLst/>
            </a:prstGeom>
            <a:solidFill>
              <a:schemeClr val="accent6">
                <a:lumMod val="60000"/>
                <a:lumOff val="40000"/>
              </a:schemeClr>
            </a:solidFill>
            <a:ln w="38100">
              <a:solidFill>
                <a:schemeClr val="accent6">
                  <a:lumMod val="75000"/>
                </a:schemeClr>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40" name="Google Shape;556;p52">
              <a:extLst>
                <a:ext uri="{FF2B5EF4-FFF2-40B4-BE49-F238E27FC236}">
                  <a16:creationId xmlns:a16="http://schemas.microsoft.com/office/drawing/2014/main" id="{AE45F1F7-68B4-4E82-B734-3728D31025AC}"/>
                </a:ext>
              </a:extLst>
            </p:cNvPr>
            <p:cNvSpPr txBox="1">
              <a:spLocks/>
            </p:cNvSpPr>
            <p:nvPr/>
          </p:nvSpPr>
          <p:spPr>
            <a:xfrm>
              <a:off x="252432" y="2010723"/>
              <a:ext cx="600283"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2200" b="1" dirty="0">
                  <a:solidFill>
                    <a:schemeClr val="accent6">
                      <a:lumMod val="20000"/>
                      <a:lumOff val="80000"/>
                    </a:schemeClr>
                  </a:solidFill>
                  <a:effectLst>
                    <a:glow rad="101600">
                      <a:schemeClr val="accent6">
                        <a:lumMod val="50000"/>
                      </a:schemeClr>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ب</a:t>
              </a:r>
            </a:p>
          </p:txBody>
        </p:sp>
      </p:grpSp>
      <p:sp>
        <p:nvSpPr>
          <p:cNvPr id="41" name="مربع نص 40">
            <a:extLst>
              <a:ext uri="{FF2B5EF4-FFF2-40B4-BE49-F238E27FC236}">
                <a16:creationId xmlns:a16="http://schemas.microsoft.com/office/drawing/2014/main" id="{1CF10F08-1C8D-405C-8734-9452A53FB5AA}"/>
              </a:ext>
            </a:extLst>
          </p:cNvPr>
          <p:cNvSpPr txBox="1"/>
          <p:nvPr/>
        </p:nvSpPr>
        <p:spPr>
          <a:xfrm>
            <a:off x="5286145" y="3767729"/>
            <a:ext cx="3210740" cy="400110"/>
          </a:xfrm>
          <a:prstGeom prst="rect">
            <a:avLst/>
          </a:prstGeom>
          <a:noFill/>
        </p:spPr>
        <p:txBody>
          <a:bodyPr wrap="square" rtlCol="1">
            <a:spAutoFit/>
          </a:bodyPr>
          <a:lstStyle/>
          <a:p>
            <a:pPr algn="r"/>
            <a:r>
              <a:rPr lang="ar-SA" sz="2000" b="1" dirty="0">
                <a:solidFill>
                  <a:schemeClr val="accent6">
                    <a:lumMod val="20000"/>
                    <a:lumOff val="80000"/>
                  </a:schemeClr>
                </a:solidFill>
                <a:effectLst>
                  <a:glow rad="114300">
                    <a:schemeClr val="accent6">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عدم السآمة من تكرار طلب النصيحة.</a:t>
            </a:r>
          </a:p>
        </p:txBody>
      </p:sp>
      <p:grpSp>
        <p:nvGrpSpPr>
          <p:cNvPr id="43" name="مجموعة 42">
            <a:extLst>
              <a:ext uri="{FF2B5EF4-FFF2-40B4-BE49-F238E27FC236}">
                <a16:creationId xmlns:a16="http://schemas.microsoft.com/office/drawing/2014/main" id="{85A9EEE8-B5C7-4DA8-9D3D-D205B822F0D1}"/>
              </a:ext>
            </a:extLst>
          </p:cNvPr>
          <p:cNvGrpSpPr/>
          <p:nvPr/>
        </p:nvGrpSpPr>
        <p:grpSpPr>
          <a:xfrm>
            <a:off x="8492939" y="4342716"/>
            <a:ext cx="474257" cy="486771"/>
            <a:chOff x="221752" y="1956328"/>
            <a:chExt cx="661629" cy="686632"/>
          </a:xfrm>
        </p:grpSpPr>
        <p:sp>
          <p:nvSpPr>
            <p:cNvPr id="44" name="شكل بيضاوي 43">
              <a:extLst>
                <a:ext uri="{FF2B5EF4-FFF2-40B4-BE49-F238E27FC236}">
                  <a16:creationId xmlns:a16="http://schemas.microsoft.com/office/drawing/2014/main" id="{CE16C384-1F6D-4FE7-9D10-D3998B5A4EE0}"/>
                </a:ext>
              </a:extLst>
            </p:cNvPr>
            <p:cNvSpPr/>
            <p:nvPr/>
          </p:nvSpPr>
          <p:spPr>
            <a:xfrm>
              <a:off x="221752" y="2031213"/>
              <a:ext cx="661629" cy="611747"/>
            </a:xfrm>
            <a:prstGeom prst="ellipse">
              <a:avLst/>
            </a:prstGeom>
            <a:solidFill>
              <a:schemeClr val="accent6">
                <a:lumMod val="60000"/>
                <a:lumOff val="40000"/>
              </a:schemeClr>
            </a:solidFill>
            <a:ln w="38100">
              <a:solidFill>
                <a:schemeClr val="accent6">
                  <a:lumMod val="75000"/>
                </a:schemeClr>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45" name="Google Shape;556;p52">
              <a:extLst>
                <a:ext uri="{FF2B5EF4-FFF2-40B4-BE49-F238E27FC236}">
                  <a16:creationId xmlns:a16="http://schemas.microsoft.com/office/drawing/2014/main" id="{D7FDC05D-508B-4CCA-B13B-0D30696C47F0}"/>
                </a:ext>
              </a:extLst>
            </p:cNvPr>
            <p:cNvSpPr txBox="1">
              <a:spLocks/>
            </p:cNvSpPr>
            <p:nvPr/>
          </p:nvSpPr>
          <p:spPr>
            <a:xfrm>
              <a:off x="232583" y="1956328"/>
              <a:ext cx="600283"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2200" b="1" dirty="0">
                  <a:solidFill>
                    <a:schemeClr val="accent6">
                      <a:lumMod val="20000"/>
                      <a:lumOff val="80000"/>
                    </a:schemeClr>
                  </a:solidFill>
                  <a:effectLst>
                    <a:glow rad="101600">
                      <a:schemeClr val="accent6">
                        <a:lumMod val="50000"/>
                      </a:schemeClr>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ج</a:t>
              </a:r>
            </a:p>
          </p:txBody>
        </p:sp>
      </p:grpSp>
      <p:sp>
        <p:nvSpPr>
          <p:cNvPr id="46" name="مربع نص 45">
            <a:extLst>
              <a:ext uri="{FF2B5EF4-FFF2-40B4-BE49-F238E27FC236}">
                <a16:creationId xmlns:a16="http://schemas.microsoft.com/office/drawing/2014/main" id="{0D0B333D-46AB-443B-A6E5-B38B1C67E235}"/>
              </a:ext>
            </a:extLst>
          </p:cNvPr>
          <p:cNvSpPr txBox="1"/>
          <p:nvPr/>
        </p:nvSpPr>
        <p:spPr>
          <a:xfrm>
            <a:off x="2479334" y="4430015"/>
            <a:ext cx="6017551" cy="400110"/>
          </a:xfrm>
          <a:prstGeom prst="rect">
            <a:avLst/>
          </a:prstGeom>
          <a:noFill/>
        </p:spPr>
        <p:txBody>
          <a:bodyPr wrap="square" rtlCol="1">
            <a:spAutoFit/>
          </a:bodyPr>
          <a:lstStyle/>
          <a:p>
            <a:pPr algn="r"/>
            <a:r>
              <a:rPr lang="ar-SA" sz="2000" b="1" dirty="0">
                <a:solidFill>
                  <a:schemeClr val="accent6">
                    <a:lumMod val="20000"/>
                    <a:lumOff val="80000"/>
                  </a:schemeClr>
                </a:solidFill>
                <a:effectLst>
                  <a:glow rad="114300">
                    <a:schemeClr val="accent6">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الحرص على توجيه الناس لما فيه نفعهم في دينهم ودنياهم.</a:t>
            </a:r>
          </a:p>
        </p:txBody>
      </p:sp>
      <p:grpSp>
        <p:nvGrpSpPr>
          <p:cNvPr id="47" name="مجموعة 46">
            <a:extLst>
              <a:ext uri="{FF2B5EF4-FFF2-40B4-BE49-F238E27FC236}">
                <a16:creationId xmlns:a16="http://schemas.microsoft.com/office/drawing/2014/main" id="{9CD56E2E-A38A-4F54-BA0C-20EBBBD54302}"/>
              </a:ext>
            </a:extLst>
          </p:cNvPr>
          <p:cNvGrpSpPr/>
          <p:nvPr/>
        </p:nvGrpSpPr>
        <p:grpSpPr>
          <a:xfrm>
            <a:off x="8128391" y="1493143"/>
            <a:ext cx="863489" cy="595806"/>
            <a:chOff x="-57941" y="2031213"/>
            <a:chExt cx="941322" cy="656727"/>
          </a:xfrm>
        </p:grpSpPr>
        <p:sp>
          <p:nvSpPr>
            <p:cNvPr id="48" name="شكل بيضاوي 47">
              <a:extLst>
                <a:ext uri="{FF2B5EF4-FFF2-40B4-BE49-F238E27FC236}">
                  <a16:creationId xmlns:a16="http://schemas.microsoft.com/office/drawing/2014/main" id="{6B700197-F7BE-4161-9879-07BD62115B42}"/>
                </a:ext>
              </a:extLst>
            </p:cNvPr>
            <p:cNvSpPr/>
            <p:nvPr/>
          </p:nvSpPr>
          <p:spPr>
            <a:xfrm>
              <a:off x="221752" y="2031213"/>
              <a:ext cx="661629" cy="611747"/>
            </a:xfrm>
            <a:prstGeom prst="ellipse">
              <a:avLst/>
            </a:prstGeom>
            <a:solidFill>
              <a:schemeClr val="accent2">
                <a:lumMod val="40000"/>
                <a:lumOff val="60000"/>
              </a:schemeClr>
            </a:solidFill>
            <a:ln w="38100">
              <a:solidFill>
                <a:srgbClr val="8A3F0C"/>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ar-SA">
                <a:solidFill>
                  <a:schemeClr val="accent4">
                    <a:lumMod val="20000"/>
                    <a:lumOff val="80000"/>
                  </a:schemeClr>
                </a:solidFill>
              </a:endParaRPr>
            </a:p>
          </p:txBody>
        </p:sp>
        <p:sp>
          <p:nvSpPr>
            <p:cNvPr id="49" name="Google Shape;556;p52">
              <a:extLst>
                <a:ext uri="{FF2B5EF4-FFF2-40B4-BE49-F238E27FC236}">
                  <a16:creationId xmlns:a16="http://schemas.microsoft.com/office/drawing/2014/main" id="{B1632D3C-46BA-427C-99A6-98A4A35DE9A4}"/>
                </a:ext>
              </a:extLst>
            </p:cNvPr>
            <p:cNvSpPr txBox="1">
              <a:spLocks/>
            </p:cNvSpPr>
            <p:nvPr/>
          </p:nvSpPr>
          <p:spPr>
            <a:xfrm>
              <a:off x="-57941" y="2043821"/>
              <a:ext cx="842675" cy="64411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erkshire Swash"/>
                <a:buNone/>
                <a:defRPr sz="4800" b="0" i="0" u="none" strike="noStrike" cap="none">
                  <a:solidFill>
                    <a:srgbClr val="FFBA3E"/>
                  </a:solidFill>
                  <a:latin typeface="Berkshire Swash"/>
                  <a:ea typeface="Berkshire Swash"/>
                  <a:cs typeface="Berkshire Swash"/>
                  <a:sym typeface="Berkshire Swash"/>
                </a:defRPr>
              </a:lvl1pPr>
              <a:lvl2pPr marR="0" lvl="1"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2pPr>
              <a:lvl3pPr marR="0" lvl="2"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3pPr>
              <a:lvl4pPr marR="0" lvl="3"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4pPr>
              <a:lvl5pPr marR="0" lvl="4"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5pPr>
              <a:lvl6pPr marR="0" lvl="5"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6pPr>
              <a:lvl7pPr marR="0" lvl="6"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7pPr>
              <a:lvl8pPr marR="0" lvl="7"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8pPr>
              <a:lvl9pPr marR="0" lvl="8" algn="ctr" rtl="0">
                <a:lnSpc>
                  <a:spcPct val="100000"/>
                </a:lnSpc>
                <a:spcBef>
                  <a:spcPts val="0"/>
                </a:spcBef>
                <a:spcAft>
                  <a:spcPts val="0"/>
                </a:spcAft>
                <a:buClr>
                  <a:schemeClr val="lt1"/>
                </a:buClr>
                <a:buSzPts val="3600"/>
                <a:buFont typeface="Berkshire Swash"/>
                <a:buNone/>
                <a:defRPr sz="3600" b="0" i="0" u="none" strike="noStrike" cap="none">
                  <a:solidFill>
                    <a:schemeClr val="lt1"/>
                  </a:solidFill>
                  <a:latin typeface="Berkshire Swash"/>
                  <a:ea typeface="Berkshire Swash"/>
                  <a:cs typeface="Berkshire Swash"/>
                  <a:sym typeface="Berkshire Swash"/>
                </a:defRPr>
              </a:lvl9pPr>
            </a:lstStyle>
            <a:p>
              <a:pPr rtl="1"/>
              <a:r>
                <a:rPr lang="ar-SA" sz="3600" b="1" dirty="0">
                  <a:solidFill>
                    <a:schemeClr val="accent4">
                      <a:lumMod val="20000"/>
                      <a:lumOff val="80000"/>
                    </a:schemeClr>
                  </a:solidFill>
                  <a:effectLst>
                    <a:glow rad="101600">
                      <a:srgbClr val="704800"/>
                    </a:glow>
                    <a:outerShdw blurRad="38100" dist="38100" dir="2700000" algn="tl">
                      <a:srgbClr val="000000">
                        <a:alpha val="43137"/>
                      </a:srgbClr>
                    </a:outerShdw>
                    <a:reflection blurRad="6350" stA="55000" endA="300" endPos="45500" dir="5400000" sy="-100000" algn="bl" rotWithShape="0"/>
                  </a:effectLst>
                  <a:latin typeface="Dubai" panose="020B0503030403030204" pitchFamily="34" charset="-78"/>
                  <a:cs typeface="Dubai" panose="020B0503030403030204" pitchFamily="34" charset="-78"/>
                </a:rPr>
                <a:t>9</a:t>
              </a:r>
            </a:p>
          </p:txBody>
        </p:sp>
      </p:grpSp>
      <p:sp>
        <p:nvSpPr>
          <p:cNvPr id="50" name="مربع نص 49">
            <a:extLst>
              <a:ext uri="{FF2B5EF4-FFF2-40B4-BE49-F238E27FC236}">
                <a16:creationId xmlns:a16="http://schemas.microsoft.com/office/drawing/2014/main" id="{6D30F702-5E41-4B4E-B6AC-E2E29C60F2B4}"/>
              </a:ext>
            </a:extLst>
          </p:cNvPr>
          <p:cNvSpPr txBox="1"/>
          <p:nvPr/>
        </p:nvSpPr>
        <p:spPr>
          <a:xfrm>
            <a:off x="1415238" y="1563638"/>
            <a:ext cx="6969720" cy="461665"/>
          </a:xfrm>
          <a:prstGeom prst="rect">
            <a:avLst/>
          </a:prstGeom>
          <a:noFill/>
        </p:spPr>
        <p:txBody>
          <a:bodyPr wrap="square">
            <a:spAutoFit/>
          </a:bodyPr>
          <a:lstStyle/>
          <a:p>
            <a:pPr algn="r"/>
            <a:r>
              <a:rPr lang="ar-SA" sz="2400" b="1" dirty="0">
                <a:solidFill>
                  <a:srgbClr val="FDF1E9"/>
                </a:solidFill>
                <a:effectLst>
                  <a:glow rad="114300">
                    <a:schemeClr val="accent2">
                      <a:lumMod val="50000"/>
                    </a:schemeClr>
                  </a:glow>
                  <a:outerShdw blurRad="60007" dist="310007" dir="7680000" sy="30000" kx="1300200" algn="ctr" rotWithShape="0">
                    <a:prstClr val="black">
                      <a:alpha val="32000"/>
                    </a:prstClr>
                  </a:outerShdw>
                </a:effectLst>
                <a:latin typeface="Dante" panose="02020502050200020203" pitchFamily="18" charset="0"/>
                <a:cs typeface="Bahij Tanseek Pro" panose="02040703060201020203" pitchFamily="18" charset="-78"/>
              </a:rPr>
              <a:t>قال بعض الصحابة معلقاً على وصية الرسول بترك الغضب: .....</a:t>
            </a:r>
          </a:p>
        </p:txBody>
      </p:sp>
      <p:pic>
        <p:nvPicPr>
          <p:cNvPr id="2" name="صورة 1">
            <a:extLst>
              <a:ext uri="{FF2B5EF4-FFF2-40B4-BE49-F238E27FC236}">
                <a16:creationId xmlns:a16="http://schemas.microsoft.com/office/drawing/2014/main" id="{BF68240D-B149-4C73-B369-C0D933DA9EB3}"/>
              </a:ext>
            </a:extLst>
          </p:cNvPr>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35496" y="1995686"/>
            <a:ext cx="1456372" cy="864096"/>
          </a:xfrm>
          <a:prstGeom prst="rect">
            <a:avLst/>
          </a:prstGeom>
          <a:effectLst/>
        </p:spPr>
      </p:pic>
    </p:spTree>
    <p:extLst>
      <p:ext uri="{BB962C8B-B14F-4D97-AF65-F5344CB8AC3E}">
        <p14:creationId xmlns:p14="http://schemas.microsoft.com/office/powerpoint/2010/main" val="1460366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2" fill="hold" grpId="0" nodeType="clickEffect">
                                  <p:stCondLst>
                                    <p:cond delay="0"/>
                                  </p:stCondLst>
                                  <p:iterate type="wd">
                                    <p:tmPct val="13000"/>
                                  </p:iterate>
                                  <p:childTnLst>
                                    <p:set>
                                      <p:cBhvr>
                                        <p:cTn id="13" dur="1" fill="hold">
                                          <p:stCondLst>
                                            <p:cond delay="0"/>
                                          </p:stCondLst>
                                        </p:cTn>
                                        <p:tgtEl>
                                          <p:spTgt spid="50"/>
                                        </p:tgtEl>
                                        <p:attrNameLst>
                                          <p:attrName>style.visibility</p:attrName>
                                        </p:attrNameLst>
                                      </p:cBhvr>
                                      <p:to>
                                        <p:strVal val="visible"/>
                                      </p:to>
                                    </p:set>
                                    <p:anim calcmode="lin" valueType="num">
                                      <p:cBhvr additive="base">
                                        <p:cTn id="14" dur="500"/>
                                        <p:tgtEl>
                                          <p:spTgt spid="50"/>
                                        </p:tgtEl>
                                        <p:attrNameLst>
                                          <p:attrName>ppt_x</p:attrName>
                                        </p:attrNameLst>
                                      </p:cBhvr>
                                      <p:tavLst>
                                        <p:tav tm="0">
                                          <p:val>
                                            <p:strVal val="#ppt_x+#ppt_w*1.125000"/>
                                          </p:val>
                                        </p:tav>
                                        <p:tav tm="100000">
                                          <p:val>
                                            <p:strVal val="#ppt_x"/>
                                          </p:val>
                                        </p:tav>
                                      </p:tavLst>
                                    </p:anim>
                                    <p:animEffect transition="in" filter="wipe(left)">
                                      <p:cBhvr>
                                        <p:cTn id="15" dur="500"/>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2" fill="hold" grpId="0" nodeType="clickEffect">
                                  <p:stCondLst>
                                    <p:cond delay="0"/>
                                  </p:stCondLst>
                                  <p:iterate type="wd">
                                    <p:tmPct val="13000"/>
                                  </p:iterate>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p:tgtEl>
                                          <p:spTgt spid="33"/>
                                        </p:tgtEl>
                                        <p:attrNameLst>
                                          <p:attrName>ppt_x</p:attrName>
                                        </p:attrNameLst>
                                      </p:cBhvr>
                                      <p:tavLst>
                                        <p:tav tm="0">
                                          <p:val>
                                            <p:strVal val="#ppt_x+#ppt_w*1.125000"/>
                                          </p:val>
                                        </p:tav>
                                        <p:tav tm="100000">
                                          <p:val>
                                            <p:strVal val="#ppt_x"/>
                                          </p:val>
                                        </p:tav>
                                      </p:tavLst>
                                    </p:anim>
                                    <p:animEffect transition="in" filter="wipe(left)">
                                      <p:cBhvr>
                                        <p:cTn id="28" dur="5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500" fill="hold"/>
                                        <p:tgtEl>
                                          <p:spTgt spid="34"/>
                                        </p:tgtEl>
                                        <p:attrNameLst>
                                          <p:attrName>ppt_w</p:attrName>
                                        </p:attrNameLst>
                                      </p:cBhvr>
                                      <p:tavLst>
                                        <p:tav tm="0">
                                          <p:val>
                                            <p:fltVal val="0"/>
                                          </p:val>
                                        </p:tav>
                                        <p:tav tm="100000">
                                          <p:val>
                                            <p:strVal val="#ppt_w"/>
                                          </p:val>
                                        </p:tav>
                                      </p:tavLst>
                                    </p:anim>
                                    <p:anim calcmode="lin" valueType="num">
                                      <p:cBhvr>
                                        <p:cTn id="34" dur="500" fill="hold"/>
                                        <p:tgtEl>
                                          <p:spTgt spid="34"/>
                                        </p:tgtEl>
                                        <p:attrNameLst>
                                          <p:attrName>ppt_h</p:attrName>
                                        </p:attrNameLst>
                                      </p:cBhvr>
                                      <p:tavLst>
                                        <p:tav tm="0">
                                          <p:val>
                                            <p:fltVal val="0"/>
                                          </p:val>
                                        </p:tav>
                                        <p:tav tm="100000">
                                          <p:val>
                                            <p:strVal val="#ppt_h"/>
                                          </p:val>
                                        </p:tav>
                                      </p:tavLst>
                                    </p:anim>
                                    <p:animEffect transition="in" filter="fade">
                                      <p:cBhvr>
                                        <p:cTn id="35" dur="500"/>
                                        <p:tgtEl>
                                          <p:spTgt spid="34"/>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2" fill="hold" grpId="0" nodeType="clickEffect">
                                  <p:stCondLst>
                                    <p:cond delay="0"/>
                                  </p:stCondLst>
                                  <p:iterate type="wd">
                                    <p:tmPct val="13000"/>
                                  </p:iterate>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500"/>
                                        <p:tgtEl>
                                          <p:spTgt spid="37"/>
                                        </p:tgtEl>
                                        <p:attrNameLst>
                                          <p:attrName>ppt_x</p:attrName>
                                        </p:attrNameLst>
                                      </p:cBhvr>
                                      <p:tavLst>
                                        <p:tav tm="0">
                                          <p:val>
                                            <p:strVal val="#ppt_x+#ppt_w*1.125000"/>
                                          </p:val>
                                        </p:tav>
                                        <p:tav tm="100000">
                                          <p:val>
                                            <p:strVal val="#ppt_x"/>
                                          </p:val>
                                        </p:tav>
                                      </p:tavLst>
                                    </p:anim>
                                    <p:animEffect transition="in" filter="wipe(left)">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p:cTn id="46" dur="500" fill="hold"/>
                                        <p:tgtEl>
                                          <p:spTgt spid="38"/>
                                        </p:tgtEl>
                                        <p:attrNameLst>
                                          <p:attrName>ppt_w</p:attrName>
                                        </p:attrNameLst>
                                      </p:cBhvr>
                                      <p:tavLst>
                                        <p:tav tm="0">
                                          <p:val>
                                            <p:fltVal val="0"/>
                                          </p:val>
                                        </p:tav>
                                        <p:tav tm="100000">
                                          <p:val>
                                            <p:strVal val="#ppt_w"/>
                                          </p:val>
                                        </p:tav>
                                      </p:tavLst>
                                    </p:anim>
                                    <p:anim calcmode="lin" valueType="num">
                                      <p:cBhvr>
                                        <p:cTn id="47" dur="500" fill="hold"/>
                                        <p:tgtEl>
                                          <p:spTgt spid="38"/>
                                        </p:tgtEl>
                                        <p:attrNameLst>
                                          <p:attrName>ppt_h</p:attrName>
                                        </p:attrNameLst>
                                      </p:cBhvr>
                                      <p:tavLst>
                                        <p:tav tm="0">
                                          <p:val>
                                            <p:fltVal val="0"/>
                                          </p:val>
                                        </p:tav>
                                        <p:tav tm="100000">
                                          <p:val>
                                            <p:strVal val="#ppt_h"/>
                                          </p:val>
                                        </p:tav>
                                      </p:tavLst>
                                    </p:anim>
                                    <p:animEffect transition="in" filter="fade">
                                      <p:cBhvr>
                                        <p:cTn id="48" dur="500"/>
                                        <p:tgtEl>
                                          <p:spTgt spid="38"/>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2" fill="hold" grpId="0" nodeType="clickEffect">
                                  <p:stCondLst>
                                    <p:cond delay="0"/>
                                  </p:stCondLst>
                                  <p:iterate type="wd">
                                    <p:tmPct val="13000"/>
                                  </p:iterate>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500"/>
                                        <p:tgtEl>
                                          <p:spTgt spid="41"/>
                                        </p:tgtEl>
                                        <p:attrNameLst>
                                          <p:attrName>ppt_x</p:attrName>
                                        </p:attrNameLst>
                                      </p:cBhvr>
                                      <p:tavLst>
                                        <p:tav tm="0">
                                          <p:val>
                                            <p:strVal val="#ppt_x+#ppt_w*1.125000"/>
                                          </p:val>
                                        </p:tav>
                                        <p:tav tm="100000">
                                          <p:val>
                                            <p:strVal val="#ppt_x"/>
                                          </p:val>
                                        </p:tav>
                                      </p:tavLst>
                                    </p:anim>
                                    <p:animEffect transition="in" filter="wipe(left)">
                                      <p:cBhvr>
                                        <p:cTn id="54" dur="500"/>
                                        <p:tgtEl>
                                          <p:spTgt spid="41"/>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p:cTn id="59" dur="500" fill="hold"/>
                                        <p:tgtEl>
                                          <p:spTgt spid="43"/>
                                        </p:tgtEl>
                                        <p:attrNameLst>
                                          <p:attrName>ppt_w</p:attrName>
                                        </p:attrNameLst>
                                      </p:cBhvr>
                                      <p:tavLst>
                                        <p:tav tm="0">
                                          <p:val>
                                            <p:fltVal val="0"/>
                                          </p:val>
                                        </p:tav>
                                        <p:tav tm="100000">
                                          <p:val>
                                            <p:strVal val="#ppt_w"/>
                                          </p:val>
                                        </p:tav>
                                      </p:tavLst>
                                    </p:anim>
                                    <p:anim calcmode="lin" valueType="num">
                                      <p:cBhvr>
                                        <p:cTn id="60" dur="500" fill="hold"/>
                                        <p:tgtEl>
                                          <p:spTgt spid="43"/>
                                        </p:tgtEl>
                                        <p:attrNameLst>
                                          <p:attrName>ppt_h</p:attrName>
                                        </p:attrNameLst>
                                      </p:cBhvr>
                                      <p:tavLst>
                                        <p:tav tm="0">
                                          <p:val>
                                            <p:fltVal val="0"/>
                                          </p:val>
                                        </p:tav>
                                        <p:tav tm="100000">
                                          <p:val>
                                            <p:strVal val="#ppt_h"/>
                                          </p:val>
                                        </p:tav>
                                      </p:tavLst>
                                    </p:anim>
                                    <p:animEffect transition="in" filter="fade">
                                      <p:cBhvr>
                                        <p:cTn id="61" dur="500"/>
                                        <p:tgtEl>
                                          <p:spTgt spid="43"/>
                                        </p:tgtEl>
                                      </p:cBhvr>
                                    </p:animEffect>
                                  </p:childTnLst>
                                </p:cTn>
                              </p:par>
                            </p:childTnLst>
                          </p:cTn>
                        </p:par>
                      </p:childTnLst>
                    </p:cTn>
                  </p:par>
                  <p:par>
                    <p:cTn id="62" fill="hold">
                      <p:stCondLst>
                        <p:cond delay="indefinite"/>
                      </p:stCondLst>
                      <p:childTnLst>
                        <p:par>
                          <p:cTn id="63" fill="hold">
                            <p:stCondLst>
                              <p:cond delay="0"/>
                            </p:stCondLst>
                            <p:childTnLst>
                              <p:par>
                                <p:cTn id="64" presetID="12" presetClass="entr" presetSubtype="2" fill="hold" grpId="0" nodeType="clickEffect">
                                  <p:stCondLst>
                                    <p:cond delay="0"/>
                                  </p:stCondLst>
                                  <p:iterate type="wd">
                                    <p:tmPct val="13000"/>
                                  </p:iterate>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p:tgtEl>
                                          <p:spTgt spid="46"/>
                                        </p:tgtEl>
                                        <p:attrNameLst>
                                          <p:attrName>ppt_x</p:attrName>
                                        </p:attrNameLst>
                                      </p:cBhvr>
                                      <p:tavLst>
                                        <p:tav tm="0">
                                          <p:val>
                                            <p:strVal val="#ppt_x+#ppt_w*1.125000"/>
                                          </p:val>
                                        </p:tav>
                                        <p:tav tm="100000">
                                          <p:val>
                                            <p:strVal val="#ppt_x"/>
                                          </p:val>
                                        </p:tav>
                                      </p:tavLst>
                                    </p:anim>
                                    <p:animEffect transition="in" filter="wipe(left)">
                                      <p:cBhvr>
                                        <p:cTn id="6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p:bldP spid="41" grpId="0"/>
      <p:bldP spid="46" grpId="0"/>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a:extLst>
              <a:ext uri="{FF2B5EF4-FFF2-40B4-BE49-F238E27FC236}">
                <a16:creationId xmlns:a16="http://schemas.microsoft.com/office/drawing/2014/main" id="{29C0552D-A54C-417D-B36E-58E056D9F378}"/>
              </a:ext>
            </a:extLst>
          </p:cNvPr>
          <p:cNvPicPr>
            <a:picLocks noChangeAspect="1"/>
          </p:cNvPicPr>
          <p:nvPr/>
        </p:nvPicPr>
        <p:blipFill>
          <a:blip r:embed="rId2">
            <a:duotone>
              <a:prstClr val="black"/>
              <a:schemeClr val="accent6">
                <a:tint val="45000"/>
                <a:satMod val="400000"/>
              </a:schemeClr>
            </a:duotone>
            <a:extLst>
              <a:ext uri="{BEBA8EAE-BF5A-486C-A8C5-ECC9F3942E4B}">
                <a14:imgProps xmlns:a14="http://schemas.microsoft.com/office/drawing/2010/main">
                  <a14:imgLayer r:embed="rId3">
                    <a14:imgEffect>
                      <a14:artisticPaintBrush/>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Google Shape;189;p33">
            <a:extLst>
              <a:ext uri="{FF2B5EF4-FFF2-40B4-BE49-F238E27FC236}">
                <a16:creationId xmlns:a16="http://schemas.microsoft.com/office/drawing/2014/main" id="{1D27834E-043A-40CC-96AB-36FEFD9365FA}"/>
              </a:ext>
            </a:extLst>
          </p:cNvPr>
          <p:cNvSpPr/>
          <p:nvPr/>
        </p:nvSpPr>
        <p:spPr>
          <a:xfrm>
            <a:off x="7930867" y="179881"/>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1" name="Google Shape;189;p33">
            <a:extLst>
              <a:ext uri="{FF2B5EF4-FFF2-40B4-BE49-F238E27FC236}">
                <a16:creationId xmlns:a16="http://schemas.microsoft.com/office/drawing/2014/main" id="{EC0DCAF2-54E3-45AF-862B-F552E577AB30}"/>
              </a:ext>
            </a:extLst>
          </p:cNvPr>
          <p:cNvSpPr/>
          <p:nvPr/>
        </p:nvSpPr>
        <p:spPr>
          <a:xfrm>
            <a:off x="275025" y="187149"/>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2" name="Google Shape;189;p33">
            <a:extLst>
              <a:ext uri="{FF2B5EF4-FFF2-40B4-BE49-F238E27FC236}">
                <a16:creationId xmlns:a16="http://schemas.microsoft.com/office/drawing/2014/main" id="{A1D107D3-88D0-46EB-B784-5F5D8E4314F0}"/>
              </a:ext>
            </a:extLst>
          </p:cNvPr>
          <p:cNvSpPr/>
          <p:nvPr/>
        </p:nvSpPr>
        <p:spPr>
          <a:xfrm>
            <a:off x="177678" y="4109108"/>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3" name="Google Shape;189;p33">
            <a:extLst>
              <a:ext uri="{FF2B5EF4-FFF2-40B4-BE49-F238E27FC236}">
                <a16:creationId xmlns:a16="http://schemas.microsoft.com/office/drawing/2014/main" id="{6602E4CC-69BD-47BB-B8BF-8BB3ADB50AB7}"/>
              </a:ext>
            </a:extLst>
          </p:cNvPr>
          <p:cNvSpPr/>
          <p:nvPr/>
        </p:nvSpPr>
        <p:spPr>
          <a:xfrm>
            <a:off x="7930867" y="4109108"/>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4" name="مربع نص 13">
            <a:extLst>
              <a:ext uri="{FF2B5EF4-FFF2-40B4-BE49-F238E27FC236}">
                <a16:creationId xmlns:a16="http://schemas.microsoft.com/office/drawing/2014/main" id="{4EBBB57F-1848-4F94-99A0-ADB62C8C351F}"/>
              </a:ext>
            </a:extLst>
          </p:cNvPr>
          <p:cNvSpPr txBox="1"/>
          <p:nvPr/>
        </p:nvSpPr>
        <p:spPr>
          <a:xfrm>
            <a:off x="1455300" y="1835621"/>
            <a:ext cx="6416159" cy="1538351"/>
          </a:xfrm>
          <a:custGeom>
            <a:avLst/>
            <a:gdLst>
              <a:gd name="connsiteX0" fmla="*/ 0 w 6416159"/>
              <a:gd name="connsiteY0" fmla="*/ 256397 h 1538351"/>
              <a:gd name="connsiteX1" fmla="*/ 256397 w 6416159"/>
              <a:gd name="connsiteY1" fmla="*/ 0 h 1538351"/>
              <a:gd name="connsiteX2" fmla="*/ 905767 w 6416159"/>
              <a:gd name="connsiteY2" fmla="*/ 0 h 1538351"/>
              <a:gd name="connsiteX3" fmla="*/ 1555137 w 6416159"/>
              <a:gd name="connsiteY3" fmla="*/ 0 h 1538351"/>
              <a:gd name="connsiteX4" fmla="*/ 2027406 w 6416159"/>
              <a:gd name="connsiteY4" fmla="*/ 0 h 1538351"/>
              <a:gd name="connsiteX5" fmla="*/ 2617743 w 6416159"/>
              <a:gd name="connsiteY5" fmla="*/ 0 h 1538351"/>
              <a:gd name="connsiteX6" fmla="*/ 3267113 w 6416159"/>
              <a:gd name="connsiteY6" fmla="*/ 0 h 1538351"/>
              <a:gd name="connsiteX7" fmla="*/ 3680349 w 6416159"/>
              <a:gd name="connsiteY7" fmla="*/ 0 h 1538351"/>
              <a:gd name="connsiteX8" fmla="*/ 4152618 w 6416159"/>
              <a:gd name="connsiteY8" fmla="*/ 0 h 1538351"/>
              <a:gd name="connsiteX9" fmla="*/ 4683921 w 6416159"/>
              <a:gd name="connsiteY9" fmla="*/ 0 h 1538351"/>
              <a:gd name="connsiteX10" fmla="*/ 5097156 w 6416159"/>
              <a:gd name="connsiteY10" fmla="*/ 0 h 1538351"/>
              <a:gd name="connsiteX11" fmla="*/ 6159762 w 6416159"/>
              <a:gd name="connsiteY11" fmla="*/ 0 h 1538351"/>
              <a:gd name="connsiteX12" fmla="*/ 6416159 w 6416159"/>
              <a:gd name="connsiteY12" fmla="*/ 256397 h 1538351"/>
              <a:gd name="connsiteX13" fmla="*/ 6416159 w 6416159"/>
              <a:gd name="connsiteY13" fmla="*/ 758920 h 1538351"/>
              <a:gd name="connsiteX14" fmla="*/ 6416159 w 6416159"/>
              <a:gd name="connsiteY14" fmla="*/ 1281954 h 1538351"/>
              <a:gd name="connsiteX15" fmla="*/ 6159762 w 6416159"/>
              <a:gd name="connsiteY15" fmla="*/ 1538351 h 1538351"/>
              <a:gd name="connsiteX16" fmla="*/ 5569426 w 6416159"/>
              <a:gd name="connsiteY16" fmla="*/ 1538351 h 1538351"/>
              <a:gd name="connsiteX17" fmla="*/ 5038123 w 6416159"/>
              <a:gd name="connsiteY17" fmla="*/ 1538351 h 1538351"/>
              <a:gd name="connsiteX18" fmla="*/ 4506820 w 6416159"/>
              <a:gd name="connsiteY18" fmla="*/ 1538351 h 1538351"/>
              <a:gd name="connsiteX19" fmla="*/ 4034551 w 6416159"/>
              <a:gd name="connsiteY19" fmla="*/ 1538351 h 1538351"/>
              <a:gd name="connsiteX20" fmla="*/ 3385180 w 6416159"/>
              <a:gd name="connsiteY20" fmla="*/ 1538351 h 1538351"/>
              <a:gd name="connsiteX21" fmla="*/ 2971945 w 6416159"/>
              <a:gd name="connsiteY21" fmla="*/ 1538351 h 1538351"/>
              <a:gd name="connsiteX22" fmla="*/ 2440642 w 6416159"/>
              <a:gd name="connsiteY22" fmla="*/ 1538351 h 1538351"/>
              <a:gd name="connsiteX23" fmla="*/ 1732238 w 6416159"/>
              <a:gd name="connsiteY23" fmla="*/ 1538351 h 1538351"/>
              <a:gd name="connsiteX24" fmla="*/ 1200935 w 6416159"/>
              <a:gd name="connsiteY24" fmla="*/ 1538351 h 1538351"/>
              <a:gd name="connsiteX25" fmla="*/ 256397 w 6416159"/>
              <a:gd name="connsiteY25" fmla="*/ 1538351 h 1538351"/>
              <a:gd name="connsiteX26" fmla="*/ 0 w 6416159"/>
              <a:gd name="connsiteY26" fmla="*/ 1281954 h 1538351"/>
              <a:gd name="connsiteX27" fmla="*/ 0 w 6416159"/>
              <a:gd name="connsiteY27" fmla="*/ 799942 h 1538351"/>
              <a:gd name="connsiteX28" fmla="*/ 0 w 6416159"/>
              <a:gd name="connsiteY28" fmla="*/ 256397 h 1538351"/>
              <a:gd name="connsiteX0" fmla="*/ 256397 w 6416159"/>
              <a:gd name="connsiteY0" fmla="*/ 1538351 h 1538351"/>
              <a:gd name="connsiteX1" fmla="*/ 0 w 6416159"/>
              <a:gd name="connsiteY1" fmla="*/ 1281954 h 1538351"/>
              <a:gd name="connsiteX2" fmla="*/ 0 w 6416159"/>
              <a:gd name="connsiteY2" fmla="*/ 769176 h 1538351"/>
              <a:gd name="connsiteX3" fmla="*/ 0 w 6416159"/>
              <a:gd name="connsiteY3" fmla="*/ 256397 h 1538351"/>
              <a:gd name="connsiteX4" fmla="*/ 256397 w 6416159"/>
              <a:gd name="connsiteY4" fmla="*/ 0 h 1538351"/>
              <a:gd name="connsiteX5" fmla="*/ 6159762 w 6416159"/>
              <a:gd name="connsiteY5" fmla="*/ 0 h 1538351"/>
              <a:gd name="connsiteX6" fmla="*/ 6416159 w 6416159"/>
              <a:gd name="connsiteY6" fmla="*/ 256397 h 1538351"/>
              <a:gd name="connsiteX7" fmla="*/ 6416159 w 6416159"/>
              <a:gd name="connsiteY7" fmla="*/ 789687 h 1538351"/>
              <a:gd name="connsiteX8" fmla="*/ 6416159 w 6416159"/>
              <a:gd name="connsiteY8" fmla="*/ 1281954 h 1538351"/>
              <a:gd name="connsiteX9" fmla="*/ 6159762 w 6416159"/>
              <a:gd name="connsiteY9" fmla="*/ 1538351 h 153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16159" h="1538351" stroke="0" extrusionOk="0">
                <a:moveTo>
                  <a:pt x="0" y="256397"/>
                </a:moveTo>
                <a:cubicBezTo>
                  <a:pt x="3166" y="144012"/>
                  <a:pt x="137065" y="-27791"/>
                  <a:pt x="256397" y="0"/>
                </a:cubicBezTo>
                <a:cubicBezTo>
                  <a:pt x="568113" y="-71574"/>
                  <a:pt x="641428" y="23341"/>
                  <a:pt x="905767" y="0"/>
                </a:cubicBezTo>
                <a:cubicBezTo>
                  <a:pt x="1170106" y="-23341"/>
                  <a:pt x="1251744" y="40756"/>
                  <a:pt x="1555137" y="0"/>
                </a:cubicBezTo>
                <a:cubicBezTo>
                  <a:pt x="1858530" y="-40756"/>
                  <a:pt x="1873122" y="21541"/>
                  <a:pt x="2027406" y="0"/>
                </a:cubicBezTo>
                <a:cubicBezTo>
                  <a:pt x="2181690" y="-21541"/>
                  <a:pt x="2453565" y="46746"/>
                  <a:pt x="2617743" y="0"/>
                </a:cubicBezTo>
                <a:cubicBezTo>
                  <a:pt x="2781921" y="-46746"/>
                  <a:pt x="3051543" y="72092"/>
                  <a:pt x="3267113" y="0"/>
                </a:cubicBezTo>
                <a:cubicBezTo>
                  <a:pt x="3482683" y="-72092"/>
                  <a:pt x="3579404" y="11731"/>
                  <a:pt x="3680349" y="0"/>
                </a:cubicBezTo>
                <a:cubicBezTo>
                  <a:pt x="3781294" y="-11731"/>
                  <a:pt x="3969979" y="51686"/>
                  <a:pt x="4152618" y="0"/>
                </a:cubicBezTo>
                <a:cubicBezTo>
                  <a:pt x="4335257" y="-51686"/>
                  <a:pt x="4541007" y="25761"/>
                  <a:pt x="4683921" y="0"/>
                </a:cubicBezTo>
                <a:cubicBezTo>
                  <a:pt x="4826835" y="-25761"/>
                  <a:pt x="4914885" y="45128"/>
                  <a:pt x="5097156" y="0"/>
                </a:cubicBezTo>
                <a:cubicBezTo>
                  <a:pt x="5279427" y="-45128"/>
                  <a:pt x="5888319" y="113718"/>
                  <a:pt x="6159762" y="0"/>
                </a:cubicBezTo>
                <a:cubicBezTo>
                  <a:pt x="6303392" y="-30985"/>
                  <a:pt x="6435155" y="126195"/>
                  <a:pt x="6416159" y="256397"/>
                </a:cubicBezTo>
                <a:cubicBezTo>
                  <a:pt x="6427223" y="385684"/>
                  <a:pt x="6389948" y="580698"/>
                  <a:pt x="6416159" y="758920"/>
                </a:cubicBezTo>
                <a:cubicBezTo>
                  <a:pt x="6442370" y="937142"/>
                  <a:pt x="6392971" y="1052056"/>
                  <a:pt x="6416159" y="1281954"/>
                </a:cubicBezTo>
                <a:cubicBezTo>
                  <a:pt x="6380693" y="1415922"/>
                  <a:pt x="6328979" y="1508355"/>
                  <a:pt x="6159762" y="1538351"/>
                </a:cubicBezTo>
                <a:cubicBezTo>
                  <a:pt x="5991079" y="1563797"/>
                  <a:pt x="5699251" y="1491220"/>
                  <a:pt x="5569426" y="1538351"/>
                </a:cubicBezTo>
                <a:cubicBezTo>
                  <a:pt x="5439601" y="1585482"/>
                  <a:pt x="5284428" y="1525302"/>
                  <a:pt x="5038123" y="1538351"/>
                </a:cubicBezTo>
                <a:cubicBezTo>
                  <a:pt x="4791818" y="1551400"/>
                  <a:pt x="4674576" y="1528626"/>
                  <a:pt x="4506820" y="1538351"/>
                </a:cubicBezTo>
                <a:cubicBezTo>
                  <a:pt x="4339064" y="1548076"/>
                  <a:pt x="4132638" y="1511248"/>
                  <a:pt x="4034551" y="1538351"/>
                </a:cubicBezTo>
                <a:cubicBezTo>
                  <a:pt x="3936464" y="1565454"/>
                  <a:pt x="3565849" y="1476181"/>
                  <a:pt x="3385180" y="1538351"/>
                </a:cubicBezTo>
                <a:cubicBezTo>
                  <a:pt x="3204511" y="1600521"/>
                  <a:pt x="3147571" y="1518649"/>
                  <a:pt x="2971945" y="1538351"/>
                </a:cubicBezTo>
                <a:cubicBezTo>
                  <a:pt x="2796320" y="1558053"/>
                  <a:pt x="2613524" y="1518832"/>
                  <a:pt x="2440642" y="1538351"/>
                </a:cubicBezTo>
                <a:cubicBezTo>
                  <a:pt x="2267760" y="1557870"/>
                  <a:pt x="1979842" y="1516468"/>
                  <a:pt x="1732238" y="1538351"/>
                </a:cubicBezTo>
                <a:cubicBezTo>
                  <a:pt x="1484634" y="1560234"/>
                  <a:pt x="1383704" y="1530975"/>
                  <a:pt x="1200935" y="1538351"/>
                </a:cubicBezTo>
                <a:cubicBezTo>
                  <a:pt x="1018166" y="1545727"/>
                  <a:pt x="599817" y="1451392"/>
                  <a:pt x="256397" y="1538351"/>
                </a:cubicBezTo>
                <a:cubicBezTo>
                  <a:pt x="100102" y="1527531"/>
                  <a:pt x="32198" y="1426847"/>
                  <a:pt x="0" y="1281954"/>
                </a:cubicBezTo>
                <a:cubicBezTo>
                  <a:pt x="-24562" y="1171052"/>
                  <a:pt x="34187" y="1011989"/>
                  <a:pt x="0" y="799942"/>
                </a:cubicBezTo>
                <a:cubicBezTo>
                  <a:pt x="-34187" y="587895"/>
                  <a:pt x="43765" y="507798"/>
                  <a:pt x="0" y="256397"/>
                </a:cubicBezTo>
                <a:close/>
              </a:path>
              <a:path w="6416159" h="1538351" fill="none" extrusionOk="0">
                <a:moveTo>
                  <a:pt x="256397" y="1538351"/>
                </a:moveTo>
                <a:cubicBezTo>
                  <a:pt x="119352" y="1534180"/>
                  <a:pt x="25923" y="1429469"/>
                  <a:pt x="0" y="1281954"/>
                </a:cubicBezTo>
                <a:cubicBezTo>
                  <a:pt x="-33001" y="1164469"/>
                  <a:pt x="18031" y="873591"/>
                  <a:pt x="0" y="769176"/>
                </a:cubicBezTo>
                <a:cubicBezTo>
                  <a:pt x="-18031" y="664761"/>
                  <a:pt x="52601" y="482711"/>
                  <a:pt x="0" y="256397"/>
                </a:cubicBezTo>
                <a:cubicBezTo>
                  <a:pt x="-9450" y="134010"/>
                  <a:pt x="92130" y="23942"/>
                  <a:pt x="256397" y="0"/>
                </a:cubicBezTo>
                <a:moveTo>
                  <a:pt x="6159762" y="0"/>
                </a:moveTo>
                <a:cubicBezTo>
                  <a:pt x="6303236" y="2852"/>
                  <a:pt x="6427351" y="107175"/>
                  <a:pt x="6416159" y="256397"/>
                </a:cubicBezTo>
                <a:cubicBezTo>
                  <a:pt x="6464348" y="441107"/>
                  <a:pt x="6406458" y="635953"/>
                  <a:pt x="6416159" y="789687"/>
                </a:cubicBezTo>
                <a:cubicBezTo>
                  <a:pt x="6425860" y="943421"/>
                  <a:pt x="6409262" y="1159796"/>
                  <a:pt x="6416159" y="1281954"/>
                </a:cubicBezTo>
                <a:cubicBezTo>
                  <a:pt x="6436948" y="1411699"/>
                  <a:pt x="6295634" y="1545220"/>
                  <a:pt x="6159762" y="1538351"/>
                </a:cubicBezTo>
              </a:path>
              <a:path w="6416159" h="1538351" fill="none" stroke="0" extrusionOk="0">
                <a:moveTo>
                  <a:pt x="256397" y="1538351"/>
                </a:moveTo>
                <a:cubicBezTo>
                  <a:pt x="79304" y="1538698"/>
                  <a:pt x="-4989" y="1409954"/>
                  <a:pt x="0" y="1281954"/>
                </a:cubicBezTo>
                <a:cubicBezTo>
                  <a:pt x="-53144" y="1089120"/>
                  <a:pt x="33037" y="965468"/>
                  <a:pt x="0" y="799942"/>
                </a:cubicBezTo>
                <a:cubicBezTo>
                  <a:pt x="-33037" y="634416"/>
                  <a:pt x="1936" y="445210"/>
                  <a:pt x="0" y="256397"/>
                </a:cubicBezTo>
                <a:cubicBezTo>
                  <a:pt x="1231" y="109940"/>
                  <a:pt x="108974" y="40757"/>
                  <a:pt x="256397" y="0"/>
                </a:cubicBezTo>
                <a:moveTo>
                  <a:pt x="6159762" y="0"/>
                </a:moveTo>
                <a:cubicBezTo>
                  <a:pt x="6326267" y="-16353"/>
                  <a:pt x="6414313" y="110056"/>
                  <a:pt x="6416159" y="256397"/>
                </a:cubicBezTo>
                <a:cubicBezTo>
                  <a:pt x="6472088" y="507587"/>
                  <a:pt x="6410494" y="599394"/>
                  <a:pt x="6416159" y="769176"/>
                </a:cubicBezTo>
                <a:cubicBezTo>
                  <a:pt x="6421824" y="938958"/>
                  <a:pt x="6414614" y="1147475"/>
                  <a:pt x="6416159" y="1281954"/>
                </a:cubicBezTo>
                <a:cubicBezTo>
                  <a:pt x="6448733" y="1442610"/>
                  <a:pt x="6327518" y="1522621"/>
                  <a:pt x="6159762" y="1538351"/>
                </a:cubicBezTo>
              </a:path>
            </a:pathLst>
          </a:custGeom>
          <a:solidFill>
            <a:srgbClr val="EAB482"/>
          </a:solidFill>
          <a:ln w="57150">
            <a:solidFill>
              <a:srgbClr val="6B4E33"/>
            </a:solidFill>
            <a:headEnd type="oval" w="med" len="med"/>
            <a:tailEnd type="oval" w="med" len="med"/>
            <a:extLst>
              <a:ext uri="{C807C97D-BFC1-408E-A445-0C87EB9F89A2}">
                <ask:lineSketchStyleProps xmlns:ask="http://schemas.microsoft.com/office/drawing/2018/sketchyshapes" xmlns="" sd="2586955100">
                  <a:prstGeom prst="bracketPair">
                    <a:avLst/>
                  </a:prstGeom>
                  <ask:type>
                    <ask:lineSketchScribble/>
                  </ask:type>
                </ask:lineSketchStyleProps>
              </a:ext>
            </a:extLst>
          </a:ln>
          <a:effectLst>
            <a:glow rad="63500">
              <a:srgbClr val="745538">
                <a:alpha val="40000"/>
              </a:srgbClr>
            </a:glow>
          </a:effectLst>
        </p:spPr>
        <p:style>
          <a:lnRef idx="3">
            <a:schemeClr val="accent2"/>
          </a:lnRef>
          <a:fillRef idx="0">
            <a:schemeClr val="accent2"/>
          </a:fillRef>
          <a:effectRef idx="2">
            <a:schemeClr val="accent2"/>
          </a:effectRef>
          <a:fontRef idx="minor">
            <a:schemeClr val="tx1"/>
          </a:fontRef>
        </p:style>
        <p:txBody>
          <a:bodyPr wrap="square" rtlCol="1">
            <a:spAutoFit/>
          </a:bodyPr>
          <a:lstStyle/>
          <a:p>
            <a:pPr algn="ctr"/>
            <a:endParaRPr lang="ar-SA" sz="11500" b="1" dirty="0">
              <a:ln w="28575">
                <a:solidFill>
                  <a:schemeClr val="tx1"/>
                </a:solidFill>
                <a:prstDash val="solid"/>
              </a:ln>
              <a:solidFill>
                <a:srgbClr val="FFC000"/>
              </a:solidFill>
              <a:effectLst>
                <a:glow rad="101600">
                  <a:srgbClr val="993366">
                    <a:alpha val="40000"/>
                  </a:srgbClr>
                </a:glow>
              </a:effectLst>
              <a:latin typeface="Bahij Tanseek Pro" panose="02040703060201020203" pitchFamily="18" charset="-78"/>
              <a:cs typeface="Bahij Tanseek Pro" panose="02040703060201020203" pitchFamily="18" charset="-78"/>
            </a:endParaRPr>
          </a:p>
        </p:txBody>
      </p:sp>
      <p:sp>
        <p:nvSpPr>
          <p:cNvPr id="17" name="مربع نص 16">
            <a:extLst>
              <a:ext uri="{FF2B5EF4-FFF2-40B4-BE49-F238E27FC236}">
                <a16:creationId xmlns:a16="http://schemas.microsoft.com/office/drawing/2014/main" id="{335FB857-D434-48CB-A749-6F019E6D4507}"/>
              </a:ext>
            </a:extLst>
          </p:cNvPr>
          <p:cNvSpPr txBox="1"/>
          <p:nvPr/>
        </p:nvSpPr>
        <p:spPr>
          <a:xfrm>
            <a:off x="1363919" y="2027356"/>
            <a:ext cx="6416159" cy="1569660"/>
          </a:xfrm>
          <a:prstGeom prst="rect">
            <a:avLst/>
          </a:prstGeom>
          <a:noFill/>
        </p:spPr>
        <p:txBody>
          <a:bodyPr wrap="square" anchor="ctr">
            <a:spAutoFit/>
          </a:bodyPr>
          <a:lstStyle/>
          <a:p>
            <a:pPr algn="ctr"/>
            <a:r>
              <a:rPr lang="ar-SA" sz="9600" b="1" dirty="0">
                <a:ln w="28575">
                  <a:noFill/>
                  <a:prstDash val="solid"/>
                </a:ln>
                <a:solidFill>
                  <a:srgbClr val="FFD347"/>
                </a:solidFill>
                <a:effectLst>
                  <a:glow rad="88900">
                    <a:schemeClr val="tx1"/>
                  </a:glow>
                </a:effectLst>
                <a:latin typeface="Hacen Beirut" panose="02000000000000000000" pitchFamily="2" charset="-78"/>
                <a:cs typeface="Hacen Beirut" panose="02000000000000000000" pitchFamily="2" charset="-78"/>
              </a:rPr>
              <a:t>الأنشطة</a:t>
            </a:r>
          </a:p>
        </p:txBody>
      </p:sp>
      <p:sp>
        <p:nvSpPr>
          <p:cNvPr id="18" name="مستطيل 17">
            <a:extLst>
              <a:ext uri="{FF2B5EF4-FFF2-40B4-BE49-F238E27FC236}">
                <a16:creationId xmlns:a16="http://schemas.microsoft.com/office/drawing/2014/main" id="{6D438FB4-161D-40E8-823E-4B4C4B854816}"/>
              </a:ext>
            </a:extLst>
          </p:cNvPr>
          <p:cNvSpPr/>
          <p:nvPr/>
        </p:nvSpPr>
        <p:spPr>
          <a:xfrm>
            <a:off x="-1" y="0"/>
            <a:ext cx="9144001" cy="5143500"/>
          </a:xfrm>
          <a:prstGeom prst="rect">
            <a:avLst/>
          </a:prstGeom>
          <a:noFill/>
          <a:ln w="38100">
            <a:solidFill>
              <a:srgbClr val="C09200"/>
            </a:solidFill>
          </a:ln>
          <a:effectLst>
            <a:glow rad="88900">
              <a:srgbClr val="8E6845"/>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441416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2000" fill="hold"/>
                                        <p:tgtEl>
                                          <p:spTgt spid="10"/>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11"/>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2000" fill="hold"/>
                                        <p:tgtEl>
                                          <p:spTgt spid="12"/>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صورة 11">
            <a:extLst>
              <a:ext uri="{FF2B5EF4-FFF2-40B4-BE49-F238E27FC236}">
                <a16:creationId xmlns:a16="http://schemas.microsoft.com/office/drawing/2014/main" id="{866D1A53-E290-476E-BBA0-0D6C76C6F2B6}"/>
              </a:ext>
            </a:extLst>
          </p:cNvPr>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35496" y="1995686"/>
            <a:ext cx="1456372" cy="864096"/>
          </a:xfrm>
          <a:prstGeom prst="rect">
            <a:avLst/>
          </a:prstGeom>
          <a:effectLst/>
        </p:spPr>
      </p:pic>
      <p:sp>
        <p:nvSpPr>
          <p:cNvPr id="42" name="مربع نص 41">
            <a:extLst>
              <a:ext uri="{FF2B5EF4-FFF2-40B4-BE49-F238E27FC236}">
                <a16:creationId xmlns:a16="http://schemas.microsoft.com/office/drawing/2014/main" id="{11DA7D39-9753-4698-A6DA-5DC96A8656DC}"/>
              </a:ext>
            </a:extLst>
          </p:cNvPr>
          <p:cNvSpPr txBox="1"/>
          <p:nvPr/>
        </p:nvSpPr>
        <p:spPr>
          <a:xfrm>
            <a:off x="222193" y="339502"/>
            <a:ext cx="7710706" cy="830997"/>
          </a:xfrm>
          <a:prstGeom prst="rect">
            <a:avLst/>
          </a:prstGeom>
          <a:noFill/>
        </p:spPr>
        <p:txBody>
          <a:bodyPr wrap="square" rtlCol="1">
            <a:spAutoFit/>
          </a:bodyPr>
          <a:lstStyle/>
          <a:p>
            <a:pPr algn="r"/>
            <a:r>
              <a:rPr lang="ar-SA" sz="4800" b="1" dirty="0">
                <a:ln w="19050">
                  <a:noFill/>
                </a:ln>
                <a:solidFill>
                  <a:srgbClr val="FFD347"/>
                </a:solidFill>
                <a:effectLst>
                  <a:glow rad="88900">
                    <a:schemeClr val="tx1"/>
                  </a:glow>
                  <a:outerShdw blurRad="38100" dist="25400" dir="5400000" algn="ctr" rotWithShape="0">
                    <a:srgbClr val="6E747A">
                      <a:alpha val="43000"/>
                    </a:srgbClr>
                  </a:outerShdw>
                </a:effectLst>
                <a:latin typeface="Hacen Liner XL" panose="02000000000000000000" pitchFamily="2" charset="-78"/>
                <a:cs typeface="Hacen Liner XL" panose="02000000000000000000" pitchFamily="2" charset="-78"/>
              </a:rPr>
              <a:t>نشاط (2) </a:t>
            </a:r>
          </a:p>
        </p:txBody>
      </p:sp>
      <p:sp>
        <p:nvSpPr>
          <p:cNvPr id="43" name="مربع نص 42">
            <a:extLst>
              <a:ext uri="{FF2B5EF4-FFF2-40B4-BE49-F238E27FC236}">
                <a16:creationId xmlns:a16="http://schemas.microsoft.com/office/drawing/2014/main" id="{AD79B736-DB34-4753-BC87-22E4BA85BCF6}"/>
              </a:ext>
            </a:extLst>
          </p:cNvPr>
          <p:cNvSpPr txBox="1"/>
          <p:nvPr/>
        </p:nvSpPr>
        <p:spPr>
          <a:xfrm>
            <a:off x="5256416" y="1079599"/>
            <a:ext cx="3887584" cy="1505027"/>
          </a:xfrm>
          <a:prstGeom prst="rect">
            <a:avLst/>
          </a:prstGeom>
          <a:noFill/>
        </p:spPr>
        <p:txBody>
          <a:bodyPr wrap="square">
            <a:spAutoFit/>
          </a:bodyPr>
          <a:lstStyle/>
          <a:p>
            <a:pPr algn="r">
              <a:lnSpc>
                <a:spcPct val="130000"/>
              </a:lnSpc>
            </a:pPr>
            <a:r>
              <a:rPr lang="ar-SA" sz="2400" b="1" dirty="0">
                <a:solidFill>
                  <a:srgbClr val="FFDF79"/>
                </a:solidFill>
                <a:effectLst>
                  <a:glow rad="88900">
                    <a:schemeClr val="tx1"/>
                  </a:glow>
                </a:effectLst>
                <a:latin typeface="Dante" panose="02020502050200020203" pitchFamily="18" charset="0"/>
                <a:cs typeface="Hacen Liner XL" panose="02000000000000000000" pitchFamily="2" charset="-78"/>
              </a:rPr>
              <a:t>يكثر الندم على مواقف حصلت بسبب الغصب اكتب في دفترك قصة واقعية مختصرة ظهر فيه هذا المعنى جليا :</a:t>
            </a:r>
          </a:p>
        </p:txBody>
      </p:sp>
      <p:grpSp>
        <p:nvGrpSpPr>
          <p:cNvPr id="2" name="مجموعة 1">
            <a:extLst>
              <a:ext uri="{FF2B5EF4-FFF2-40B4-BE49-F238E27FC236}">
                <a16:creationId xmlns:a16="http://schemas.microsoft.com/office/drawing/2014/main" id="{FF8FEE94-C49D-4822-BCE1-16475357C1CB}"/>
              </a:ext>
            </a:extLst>
          </p:cNvPr>
          <p:cNvGrpSpPr/>
          <p:nvPr/>
        </p:nvGrpSpPr>
        <p:grpSpPr>
          <a:xfrm>
            <a:off x="8049199" y="70454"/>
            <a:ext cx="969711" cy="923330"/>
            <a:chOff x="8049199" y="70454"/>
            <a:chExt cx="969711" cy="923330"/>
          </a:xfrm>
          <a:effectLst>
            <a:glow rad="50800">
              <a:schemeClr val="accent6">
                <a:lumMod val="50000"/>
                <a:alpha val="68000"/>
              </a:schemeClr>
            </a:glow>
          </a:effectLst>
        </p:grpSpPr>
        <p:sp>
          <p:nvSpPr>
            <p:cNvPr id="45" name="Google Shape;9561;p69">
              <a:extLst>
                <a:ext uri="{FF2B5EF4-FFF2-40B4-BE49-F238E27FC236}">
                  <a16:creationId xmlns:a16="http://schemas.microsoft.com/office/drawing/2014/main" id="{15439C55-567A-40BB-BB8A-CDFB28BC4080}"/>
                </a:ext>
              </a:extLst>
            </p:cNvPr>
            <p:cNvSpPr/>
            <p:nvPr/>
          </p:nvSpPr>
          <p:spPr>
            <a:xfrm>
              <a:off x="8049199" y="70454"/>
              <a:ext cx="739574" cy="923330"/>
            </a:xfrm>
            <a:custGeom>
              <a:avLst/>
              <a:gdLst/>
              <a:ahLst/>
              <a:cxnLst/>
              <a:rect l="l" t="t" r="r" b="b"/>
              <a:pathLst>
                <a:path w="9011" h="11846" extrusionOk="0">
                  <a:moveTo>
                    <a:pt x="4474" y="693"/>
                  </a:moveTo>
                  <a:cubicBezTo>
                    <a:pt x="5041" y="693"/>
                    <a:pt x="5514" y="1166"/>
                    <a:pt x="5514" y="1733"/>
                  </a:cubicBezTo>
                  <a:cubicBezTo>
                    <a:pt x="5514" y="1922"/>
                    <a:pt x="5671" y="2079"/>
                    <a:pt x="5860" y="2079"/>
                  </a:cubicBezTo>
                  <a:lnTo>
                    <a:pt x="6585" y="2079"/>
                  </a:lnTo>
                  <a:cubicBezTo>
                    <a:pt x="6774" y="2079"/>
                    <a:pt x="6931" y="2237"/>
                    <a:pt x="6931" y="2426"/>
                  </a:cubicBezTo>
                  <a:lnTo>
                    <a:pt x="6931" y="2804"/>
                  </a:lnTo>
                  <a:lnTo>
                    <a:pt x="2080" y="2804"/>
                  </a:lnTo>
                  <a:lnTo>
                    <a:pt x="2080" y="2426"/>
                  </a:lnTo>
                  <a:cubicBezTo>
                    <a:pt x="2048" y="2237"/>
                    <a:pt x="2206" y="2079"/>
                    <a:pt x="2395" y="2079"/>
                  </a:cubicBezTo>
                  <a:lnTo>
                    <a:pt x="3119" y="2079"/>
                  </a:lnTo>
                  <a:cubicBezTo>
                    <a:pt x="3308" y="2079"/>
                    <a:pt x="3466" y="1922"/>
                    <a:pt x="3466" y="1733"/>
                  </a:cubicBezTo>
                  <a:cubicBezTo>
                    <a:pt x="3466" y="1134"/>
                    <a:pt x="3939" y="693"/>
                    <a:pt x="4474" y="693"/>
                  </a:cubicBezTo>
                  <a:close/>
                  <a:moveTo>
                    <a:pt x="8003" y="2804"/>
                  </a:moveTo>
                  <a:cubicBezTo>
                    <a:pt x="8192" y="2804"/>
                    <a:pt x="8349" y="2962"/>
                    <a:pt x="8349" y="3151"/>
                  </a:cubicBezTo>
                  <a:lnTo>
                    <a:pt x="8349" y="10838"/>
                  </a:lnTo>
                  <a:lnTo>
                    <a:pt x="8286" y="10838"/>
                  </a:lnTo>
                  <a:cubicBezTo>
                    <a:pt x="8286" y="11027"/>
                    <a:pt x="8129" y="11184"/>
                    <a:pt x="7940" y="11184"/>
                  </a:cubicBezTo>
                  <a:lnTo>
                    <a:pt x="1009" y="11184"/>
                  </a:lnTo>
                  <a:cubicBezTo>
                    <a:pt x="820" y="11184"/>
                    <a:pt x="662" y="11027"/>
                    <a:pt x="662" y="10838"/>
                  </a:cubicBezTo>
                  <a:lnTo>
                    <a:pt x="662" y="3151"/>
                  </a:lnTo>
                  <a:cubicBezTo>
                    <a:pt x="662" y="2962"/>
                    <a:pt x="820" y="2804"/>
                    <a:pt x="1009" y="2804"/>
                  </a:cubicBezTo>
                  <a:lnTo>
                    <a:pt x="1355" y="2804"/>
                  </a:lnTo>
                  <a:lnTo>
                    <a:pt x="1355" y="3151"/>
                  </a:lnTo>
                  <a:cubicBezTo>
                    <a:pt x="1355" y="3340"/>
                    <a:pt x="1544" y="3497"/>
                    <a:pt x="1733" y="3497"/>
                  </a:cubicBezTo>
                  <a:lnTo>
                    <a:pt x="7278" y="3497"/>
                  </a:lnTo>
                  <a:cubicBezTo>
                    <a:pt x="7467" y="3497"/>
                    <a:pt x="7625" y="3340"/>
                    <a:pt x="7625" y="3151"/>
                  </a:cubicBezTo>
                  <a:lnTo>
                    <a:pt x="7625" y="2804"/>
                  </a:lnTo>
                  <a:close/>
                  <a:moveTo>
                    <a:pt x="4474" y="0"/>
                  </a:moveTo>
                  <a:cubicBezTo>
                    <a:pt x="3655" y="0"/>
                    <a:pt x="2930" y="599"/>
                    <a:pt x="2773" y="1386"/>
                  </a:cubicBezTo>
                  <a:lnTo>
                    <a:pt x="2395" y="1386"/>
                  </a:lnTo>
                  <a:cubicBezTo>
                    <a:pt x="1954" y="1386"/>
                    <a:pt x="1576" y="1638"/>
                    <a:pt x="1418" y="2079"/>
                  </a:cubicBezTo>
                  <a:lnTo>
                    <a:pt x="1009" y="2079"/>
                  </a:lnTo>
                  <a:cubicBezTo>
                    <a:pt x="410" y="2079"/>
                    <a:pt x="0" y="2552"/>
                    <a:pt x="0" y="3119"/>
                  </a:cubicBezTo>
                  <a:lnTo>
                    <a:pt x="0" y="10838"/>
                  </a:lnTo>
                  <a:cubicBezTo>
                    <a:pt x="0" y="11405"/>
                    <a:pt x="473" y="11846"/>
                    <a:pt x="1009" y="11846"/>
                  </a:cubicBezTo>
                  <a:lnTo>
                    <a:pt x="7940" y="11846"/>
                  </a:lnTo>
                  <a:cubicBezTo>
                    <a:pt x="8538" y="11846"/>
                    <a:pt x="8979" y="11373"/>
                    <a:pt x="8979" y="10838"/>
                  </a:cubicBezTo>
                  <a:lnTo>
                    <a:pt x="8979" y="3151"/>
                  </a:lnTo>
                  <a:cubicBezTo>
                    <a:pt x="9011" y="2552"/>
                    <a:pt x="8538" y="2079"/>
                    <a:pt x="7940" y="2079"/>
                  </a:cubicBezTo>
                  <a:lnTo>
                    <a:pt x="7562" y="2079"/>
                  </a:lnTo>
                  <a:cubicBezTo>
                    <a:pt x="7404" y="1701"/>
                    <a:pt x="7026" y="1386"/>
                    <a:pt x="6553" y="1386"/>
                  </a:cubicBezTo>
                  <a:lnTo>
                    <a:pt x="6175" y="1386"/>
                  </a:lnTo>
                  <a:cubicBezTo>
                    <a:pt x="6018" y="599"/>
                    <a:pt x="5293" y="0"/>
                    <a:pt x="4474" y="0"/>
                  </a:cubicBezTo>
                  <a:close/>
                </a:path>
              </a:pathLst>
            </a:custGeom>
            <a:solidFill>
              <a:srgbClr val="FFD347"/>
            </a:solidFill>
            <a:ln>
              <a:solidFill>
                <a:srgbClr val="793905"/>
              </a:solidFill>
            </a:ln>
            <a:effectLst/>
          </p:spPr>
          <p:txBody>
            <a:bodyPr spcFirstLastPara="1" wrap="square" lIns="91425" tIns="91425" rIns="91425" bIns="91425" anchor="ctr" anchorCtr="0">
              <a:noAutofit/>
            </a:bodyPr>
            <a:lstStyle/>
            <a:p>
              <a:pPr defTabSz="914378"/>
              <a:endParaRPr/>
            </a:p>
          </p:txBody>
        </p:sp>
        <p:sp>
          <p:nvSpPr>
            <p:cNvPr id="46" name="Google Shape;9562;p69">
              <a:extLst>
                <a:ext uri="{FF2B5EF4-FFF2-40B4-BE49-F238E27FC236}">
                  <a16:creationId xmlns:a16="http://schemas.microsoft.com/office/drawing/2014/main" id="{D7A3EB29-2049-4FF0-AFE4-0A77D0B0AC50}"/>
                </a:ext>
              </a:extLst>
            </p:cNvPr>
            <p:cNvSpPr/>
            <p:nvPr/>
          </p:nvSpPr>
          <p:spPr>
            <a:xfrm>
              <a:off x="8387921" y="178485"/>
              <a:ext cx="59586" cy="54093"/>
            </a:xfrm>
            <a:custGeom>
              <a:avLst/>
              <a:gdLst/>
              <a:ahLst/>
              <a:cxnLst/>
              <a:rect l="l" t="t" r="r" b="b"/>
              <a:pathLst>
                <a:path w="726" h="694" extrusionOk="0">
                  <a:moveTo>
                    <a:pt x="347" y="0"/>
                  </a:moveTo>
                  <a:cubicBezTo>
                    <a:pt x="158" y="0"/>
                    <a:pt x="1" y="158"/>
                    <a:pt x="1" y="347"/>
                  </a:cubicBezTo>
                  <a:cubicBezTo>
                    <a:pt x="1" y="536"/>
                    <a:pt x="158" y="693"/>
                    <a:pt x="347" y="693"/>
                  </a:cubicBezTo>
                  <a:cubicBezTo>
                    <a:pt x="568" y="693"/>
                    <a:pt x="725" y="536"/>
                    <a:pt x="725" y="347"/>
                  </a:cubicBezTo>
                  <a:cubicBezTo>
                    <a:pt x="725" y="158"/>
                    <a:pt x="568" y="0"/>
                    <a:pt x="347" y="0"/>
                  </a:cubicBezTo>
                  <a:close/>
                </a:path>
              </a:pathLst>
            </a:custGeom>
            <a:solidFill>
              <a:srgbClr val="FFD347"/>
            </a:solidFill>
            <a:ln>
              <a:solidFill>
                <a:srgbClr val="793905"/>
              </a:solidFill>
            </a:ln>
            <a:effectLst/>
          </p:spPr>
          <p:txBody>
            <a:bodyPr spcFirstLastPara="1" wrap="square" lIns="91425" tIns="91425" rIns="91425" bIns="91425" anchor="ctr" anchorCtr="0">
              <a:noAutofit/>
            </a:bodyPr>
            <a:lstStyle/>
            <a:p>
              <a:pPr defTabSz="914378"/>
              <a:endParaRPr/>
            </a:p>
          </p:txBody>
        </p:sp>
        <p:sp>
          <p:nvSpPr>
            <p:cNvPr id="47" name="Google Shape;9563;p69">
              <a:extLst>
                <a:ext uri="{FF2B5EF4-FFF2-40B4-BE49-F238E27FC236}">
                  <a16:creationId xmlns:a16="http://schemas.microsoft.com/office/drawing/2014/main" id="{189A647A-DE62-46FA-AE9A-9FA7DC72864B}"/>
                </a:ext>
              </a:extLst>
            </p:cNvPr>
            <p:cNvSpPr/>
            <p:nvPr/>
          </p:nvSpPr>
          <p:spPr>
            <a:xfrm>
              <a:off x="8160410" y="394547"/>
              <a:ext cx="287097" cy="270233"/>
            </a:xfrm>
            <a:custGeom>
              <a:avLst/>
              <a:gdLst/>
              <a:ahLst/>
              <a:cxnLst/>
              <a:rect l="l" t="t" r="r" b="b"/>
              <a:pathLst>
                <a:path w="3498" h="3467" extrusionOk="0">
                  <a:moveTo>
                    <a:pt x="2773" y="725"/>
                  </a:moveTo>
                  <a:lnTo>
                    <a:pt x="2773" y="2805"/>
                  </a:lnTo>
                  <a:lnTo>
                    <a:pt x="693" y="2805"/>
                  </a:lnTo>
                  <a:lnTo>
                    <a:pt x="693" y="725"/>
                  </a:lnTo>
                  <a:close/>
                  <a:moveTo>
                    <a:pt x="378" y="1"/>
                  </a:moveTo>
                  <a:cubicBezTo>
                    <a:pt x="189" y="1"/>
                    <a:pt x="0" y="158"/>
                    <a:pt x="0" y="379"/>
                  </a:cubicBezTo>
                  <a:lnTo>
                    <a:pt x="0" y="3120"/>
                  </a:lnTo>
                  <a:cubicBezTo>
                    <a:pt x="0" y="3309"/>
                    <a:pt x="189" y="3466"/>
                    <a:pt x="378" y="3466"/>
                  </a:cubicBezTo>
                  <a:lnTo>
                    <a:pt x="3119" y="3466"/>
                  </a:lnTo>
                  <a:cubicBezTo>
                    <a:pt x="3340" y="3466"/>
                    <a:pt x="3497" y="3309"/>
                    <a:pt x="3497" y="3120"/>
                  </a:cubicBezTo>
                  <a:lnTo>
                    <a:pt x="3497" y="379"/>
                  </a:lnTo>
                  <a:cubicBezTo>
                    <a:pt x="3497" y="158"/>
                    <a:pt x="3340" y="1"/>
                    <a:pt x="3119" y="1"/>
                  </a:cubicBezTo>
                  <a:close/>
                </a:path>
              </a:pathLst>
            </a:custGeom>
            <a:solidFill>
              <a:srgbClr val="FFD347"/>
            </a:solidFill>
            <a:ln>
              <a:solidFill>
                <a:srgbClr val="793905"/>
              </a:solidFill>
            </a:ln>
            <a:effectLst/>
          </p:spPr>
          <p:txBody>
            <a:bodyPr spcFirstLastPara="1" wrap="square" lIns="91425" tIns="91425" rIns="91425" bIns="91425" anchor="ctr" anchorCtr="0">
              <a:noAutofit/>
            </a:bodyPr>
            <a:lstStyle/>
            <a:p>
              <a:pPr defTabSz="914378"/>
              <a:endParaRPr/>
            </a:p>
          </p:txBody>
        </p:sp>
        <p:sp>
          <p:nvSpPr>
            <p:cNvPr id="48" name="Google Shape;9564;p69">
              <a:extLst>
                <a:ext uri="{FF2B5EF4-FFF2-40B4-BE49-F238E27FC236}">
                  <a16:creationId xmlns:a16="http://schemas.microsoft.com/office/drawing/2014/main" id="{CEBF6F2B-1442-427F-9056-074CCA84297E}"/>
                </a:ext>
              </a:extLst>
            </p:cNvPr>
            <p:cNvSpPr/>
            <p:nvPr/>
          </p:nvSpPr>
          <p:spPr>
            <a:xfrm>
              <a:off x="8501676" y="502578"/>
              <a:ext cx="170797" cy="56588"/>
            </a:xfrm>
            <a:custGeom>
              <a:avLst/>
              <a:gdLst/>
              <a:ahLst/>
              <a:cxnLst/>
              <a:rect l="l" t="t" r="r" b="b"/>
              <a:pathLst>
                <a:path w="2081" h="726" extrusionOk="0">
                  <a:moveTo>
                    <a:pt x="347" y="1"/>
                  </a:moveTo>
                  <a:cubicBezTo>
                    <a:pt x="158" y="1"/>
                    <a:pt x="1" y="158"/>
                    <a:pt x="1" y="347"/>
                  </a:cubicBezTo>
                  <a:cubicBezTo>
                    <a:pt x="1" y="568"/>
                    <a:pt x="158" y="726"/>
                    <a:pt x="347" y="726"/>
                  </a:cubicBezTo>
                  <a:lnTo>
                    <a:pt x="1734" y="726"/>
                  </a:lnTo>
                  <a:cubicBezTo>
                    <a:pt x="1923" y="726"/>
                    <a:pt x="2080" y="568"/>
                    <a:pt x="2080" y="347"/>
                  </a:cubicBezTo>
                  <a:cubicBezTo>
                    <a:pt x="2080" y="158"/>
                    <a:pt x="1923" y="1"/>
                    <a:pt x="1734" y="1"/>
                  </a:cubicBezTo>
                  <a:close/>
                </a:path>
              </a:pathLst>
            </a:custGeom>
            <a:solidFill>
              <a:srgbClr val="FFD347"/>
            </a:solidFill>
            <a:ln>
              <a:solidFill>
                <a:srgbClr val="793905"/>
              </a:solidFill>
            </a:ln>
            <a:effectLst/>
          </p:spPr>
          <p:txBody>
            <a:bodyPr spcFirstLastPara="1" wrap="square" lIns="91425" tIns="91425" rIns="91425" bIns="91425" anchor="ctr" anchorCtr="0">
              <a:noAutofit/>
            </a:bodyPr>
            <a:lstStyle/>
            <a:p>
              <a:pPr defTabSz="914378"/>
              <a:endParaRPr/>
            </a:p>
          </p:txBody>
        </p:sp>
        <p:sp>
          <p:nvSpPr>
            <p:cNvPr id="49" name="Google Shape;9565;p69">
              <a:extLst>
                <a:ext uri="{FF2B5EF4-FFF2-40B4-BE49-F238E27FC236}">
                  <a16:creationId xmlns:a16="http://schemas.microsoft.com/office/drawing/2014/main" id="{6A755E17-165D-4EDB-9380-01ABE6E845C8}"/>
                </a:ext>
              </a:extLst>
            </p:cNvPr>
            <p:cNvSpPr/>
            <p:nvPr/>
          </p:nvSpPr>
          <p:spPr>
            <a:xfrm>
              <a:off x="8501676" y="394547"/>
              <a:ext cx="170797" cy="56588"/>
            </a:xfrm>
            <a:custGeom>
              <a:avLst/>
              <a:gdLst/>
              <a:ahLst/>
              <a:cxnLst/>
              <a:rect l="l" t="t" r="r" b="b"/>
              <a:pathLst>
                <a:path w="2081" h="726" extrusionOk="0">
                  <a:moveTo>
                    <a:pt x="347" y="1"/>
                  </a:moveTo>
                  <a:cubicBezTo>
                    <a:pt x="158" y="1"/>
                    <a:pt x="1" y="158"/>
                    <a:pt x="1" y="379"/>
                  </a:cubicBezTo>
                  <a:cubicBezTo>
                    <a:pt x="1" y="568"/>
                    <a:pt x="158" y="725"/>
                    <a:pt x="347" y="725"/>
                  </a:cubicBezTo>
                  <a:lnTo>
                    <a:pt x="1734" y="725"/>
                  </a:lnTo>
                  <a:cubicBezTo>
                    <a:pt x="1923" y="725"/>
                    <a:pt x="2080" y="568"/>
                    <a:pt x="2080" y="379"/>
                  </a:cubicBezTo>
                  <a:cubicBezTo>
                    <a:pt x="2080" y="158"/>
                    <a:pt x="1923" y="1"/>
                    <a:pt x="1734" y="1"/>
                  </a:cubicBezTo>
                  <a:close/>
                </a:path>
              </a:pathLst>
            </a:custGeom>
            <a:solidFill>
              <a:srgbClr val="FFD347"/>
            </a:solidFill>
            <a:ln>
              <a:solidFill>
                <a:srgbClr val="793905"/>
              </a:solidFill>
            </a:ln>
            <a:effectLst/>
          </p:spPr>
          <p:txBody>
            <a:bodyPr spcFirstLastPara="1" wrap="square" lIns="91425" tIns="91425" rIns="91425" bIns="91425" anchor="ctr" anchorCtr="0">
              <a:noAutofit/>
            </a:bodyPr>
            <a:lstStyle/>
            <a:p>
              <a:pPr defTabSz="914378"/>
              <a:endParaRPr/>
            </a:p>
          </p:txBody>
        </p:sp>
        <p:sp>
          <p:nvSpPr>
            <p:cNvPr id="50" name="Google Shape;9566;p69">
              <a:extLst>
                <a:ext uri="{FF2B5EF4-FFF2-40B4-BE49-F238E27FC236}">
                  <a16:creationId xmlns:a16="http://schemas.microsoft.com/office/drawing/2014/main" id="{DF652056-BDDF-4BD1-969E-455E5ECF1191}"/>
                </a:ext>
              </a:extLst>
            </p:cNvPr>
            <p:cNvSpPr/>
            <p:nvPr/>
          </p:nvSpPr>
          <p:spPr>
            <a:xfrm>
              <a:off x="8501676" y="610687"/>
              <a:ext cx="170797" cy="54093"/>
            </a:xfrm>
            <a:custGeom>
              <a:avLst/>
              <a:gdLst/>
              <a:ahLst/>
              <a:cxnLst/>
              <a:rect l="l" t="t" r="r" b="b"/>
              <a:pathLst>
                <a:path w="2081" h="694" extrusionOk="0">
                  <a:moveTo>
                    <a:pt x="347" y="0"/>
                  </a:moveTo>
                  <a:cubicBezTo>
                    <a:pt x="158" y="0"/>
                    <a:pt x="1" y="158"/>
                    <a:pt x="1" y="347"/>
                  </a:cubicBezTo>
                  <a:cubicBezTo>
                    <a:pt x="1" y="536"/>
                    <a:pt x="158" y="693"/>
                    <a:pt x="347" y="693"/>
                  </a:cubicBezTo>
                  <a:lnTo>
                    <a:pt x="1734" y="693"/>
                  </a:lnTo>
                  <a:cubicBezTo>
                    <a:pt x="1923" y="693"/>
                    <a:pt x="2080" y="536"/>
                    <a:pt x="2080" y="347"/>
                  </a:cubicBezTo>
                  <a:cubicBezTo>
                    <a:pt x="2080" y="158"/>
                    <a:pt x="1923" y="0"/>
                    <a:pt x="1734" y="0"/>
                  </a:cubicBezTo>
                  <a:close/>
                </a:path>
              </a:pathLst>
            </a:custGeom>
            <a:solidFill>
              <a:srgbClr val="FFD347"/>
            </a:solidFill>
            <a:ln>
              <a:solidFill>
                <a:srgbClr val="793905"/>
              </a:solidFill>
            </a:ln>
            <a:effectLst/>
          </p:spPr>
          <p:txBody>
            <a:bodyPr spcFirstLastPara="1" wrap="square" lIns="91425" tIns="91425" rIns="91425" bIns="91425" anchor="ctr" anchorCtr="0">
              <a:noAutofit/>
            </a:bodyPr>
            <a:lstStyle/>
            <a:p>
              <a:pPr defTabSz="914378"/>
              <a:endParaRPr/>
            </a:p>
          </p:txBody>
        </p:sp>
        <p:sp>
          <p:nvSpPr>
            <p:cNvPr id="51" name="Google Shape;9567;p69">
              <a:extLst>
                <a:ext uri="{FF2B5EF4-FFF2-40B4-BE49-F238E27FC236}">
                  <a16:creationId xmlns:a16="http://schemas.microsoft.com/office/drawing/2014/main" id="{6350A23E-F906-474A-828C-8563DB3229D4}"/>
                </a:ext>
              </a:extLst>
            </p:cNvPr>
            <p:cNvSpPr/>
            <p:nvPr/>
          </p:nvSpPr>
          <p:spPr>
            <a:xfrm>
              <a:off x="8157784" y="721134"/>
              <a:ext cx="514690" cy="54093"/>
            </a:xfrm>
            <a:custGeom>
              <a:avLst/>
              <a:gdLst/>
              <a:ahLst/>
              <a:cxnLst/>
              <a:rect l="l" t="t" r="r" b="b"/>
              <a:pathLst>
                <a:path w="6271" h="694" extrusionOk="0">
                  <a:moveTo>
                    <a:pt x="379" y="1"/>
                  </a:moveTo>
                  <a:cubicBezTo>
                    <a:pt x="158" y="1"/>
                    <a:pt x="1" y="158"/>
                    <a:pt x="1" y="347"/>
                  </a:cubicBezTo>
                  <a:cubicBezTo>
                    <a:pt x="1" y="536"/>
                    <a:pt x="158" y="694"/>
                    <a:pt x="379" y="694"/>
                  </a:cubicBezTo>
                  <a:lnTo>
                    <a:pt x="5924" y="694"/>
                  </a:lnTo>
                  <a:cubicBezTo>
                    <a:pt x="6113" y="694"/>
                    <a:pt x="6270" y="536"/>
                    <a:pt x="6270" y="347"/>
                  </a:cubicBezTo>
                  <a:cubicBezTo>
                    <a:pt x="6270" y="158"/>
                    <a:pt x="6113" y="1"/>
                    <a:pt x="5924" y="1"/>
                  </a:cubicBezTo>
                  <a:close/>
                </a:path>
              </a:pathLst>
            </a:custGeom>
            <a:solidFill>
              <a:srgbClr val="FFD347"/>
            </a:solidFill>
            <a:ln>
              <a:solidFill>
                <a:srgbClr val="793905"/>
              </a:solidFill>
            </a:ln>
            <a:effectLst/>
          </p:spPr>
          <p:txBody>
            <a:bodyPr spcFirstLastPara="1" wrap="square" lIns="91425" tIns="91425" rIns="91425" bIns="91425" anchor="ctr" anchorCtr="0">
              <a:noAutofit/>
            </a:bodyPr>
            <a:lstStyle/>
            <a:p>
              <a:pPr defTabSz="914378"/>
              <a:endParaRPr/>
            </a:p>
          </p:txBody>
        </p:sp>
        <p:sp>
          <p:nvSpPr>
            <p:cNvPr id="52" name="Google Shape;9568;p69">
              <a:extLst>
                <a:ext uri="{FF2B5EF4-FFF2-40B4-BE49-F238E27FC236}">
                  <a16:creationId xmlns:a16="http://schemas.microsoft.com/office/drawing/2014/main" id="{EF5F53FD-9FDD-4B9C-9EE2-869EB0C1FC17}"/>
                </a:ext>
              </a:extLst>
            </p:cNvPr>
            <p:cNvSpPr/>
            <p:nvPr/>
          </p:nvSpPr>
          <p:spPr>
            <a:xfrm>
              <a:off x="8157784" y="829243"/>
              <a:ext cx="514690" cy="54093"/>
            </a:xfrm>
            <a:custGeom>
              <a:avLst/>
              <a:gdLst/>
              <a:ahLst/>
              <a:cxnLst/>
              <a:rect l="l" t="t" r="r" b="b"/>
              <a:pathLst>
                <a:path w="6271" h="694" extrusionOk="0">
                  <a:moveTo>
                    <a:pt x="379" y="0"/>
                  </a:moveTo>
                  <a:cubicBezTo>
                    <a:pt x="158" y="0"/>
                    <a:pt x="1" y="158"/>
                    <a:pt x="1" y="347"/>
                  </a:cubicBezTo>
                  <a:cubicBezTo>
                    <a:pt x="1" y="536"/>
                    <a:pt x="158" y="693"/>
                    <a:pt x="379" y="693"/>
                  </a:cubicBezTo>
                  <a:lnTo>
                    <a:pt x="5924" y="693"/>
                  </a:lnTo>
                  <a:cubicBezTo>
                    <a:pt x="6113" y="693"/>
                    <a:pt x="6270" y="536"/>
                    <a:pt x="6270" y="347"/>
                  </a:cubicBezTo>
                  <a:cubicBezTo>
                    <a:pt x="6270" y="158"/>
                    <a:pt x="6113" y="0"/>
                    <a:pt x="5924" y="0"/>
                  </a:cubicBezTo>
                  <a:close/>
                </a:path>
              </a:pathLst>
            </a:custGeom>
            <a:solidFill>
              <a:srgbClr val="FFD347"/>
            </a:solidFill>
            <a:ln>
              <a:solidFill>
                <a:srgbClr val="793905"/>
              </a:solidFill>
            </a:ln>
            <a:effectLst/>
          </p:spPr>
          <p:txBody>
            <a:bodyPr spcFirstLastPara="1" wrap="square" lIns="91425" tIns="91425" rIns="91425" bIns="91425" anchor="ctr" anchorCtr="0">
              <a:noAutofit/>
            </a:bodyPr>
            <a:lstStyle/>
            <a:p>
              <a:pPr defTabSz="914378"/>
              <a:endParaRPr/>
            </a:p>
          </p:txBody>
        </p:sp>
        <p:sp>
          <p:nvSpPr>
            <p:cNvPr id="53" name="Google Shape;9569;p69">
              <a:extLst>
                <a:ext uri="{FF2B5EF4-FFF2-40B4-BE49-F238E27FC236}">
                  <a16:creationId xmlns:a16="http://schemas.microsoft.com/office/drawing/2014/main" id="{EFC58209-5ADD-4EEA-9261-2A59185C56B9}"/>
                </a:ext>
              </a:extLst>
            </p:cNvPr>
            <p:cNvSpPr/>
            <p:nvPr/>
          </p:nvSpPr>
          <p:spPr>
            <a:xfrm>
              <a:off x="8843024" y="180901"/>
              <a:ext cx="175886" cy="812883"/>
            </a:xfrm>
            <a:custGeom>
              <a:avLst/>
              <a:gdLst/>
              <a:ahLst/>
              <a:cxnLst/>
              <a:rect l="l" t="t" r="r" b="b"/>
              <a:pathLst>
                <a:path w="2143" h="10429" extrusionOk="0">
                  <a:moveTo>
                    <a:pt x="1103" y="1103"/>
                  </a:moveTo>
                  <a:lnTo>
                    <a:pt x="1481" y="1797"/>
                  </a:lnTo>
                  <a:lnTo>
                    <a:pt x="1481" y="7625"/>
                  </a:lnTo>
                  <a:lnTo>
                    <a:pt x="757" y="7625"/>
                  </a:lnTo>
                  <a:lnTo>
                    <a:pt x="757" y="1797"/>
                  </a:lnTo>
                  <a:lnTo>
                    <a:pt x="1103" y="1103"/>
                  </a:lnTo>
                  <a:close/>
                  <a:moveTo>
                    <a:pt x="1481" y="8255"/>
                  </a:moveTo>
                  <a:lnTo>
                    <a:pt x="1481" y="9358"/>
                  </a:lnTo>
                  <a:cubicBezTo>
                    <a:pt x="1450" y="9578"/>
                    <a:pt x="1324" y="9736"/>
                    <a:pt x="1103" y="9736"/>
                  </a:cubicBezTo>
                  <a:cubicBezTo>
                    <a:pt x="914" y="9736"/>
                    <a:pt x="757" y="9578"/>
                    <a:pt x="757" y="9358"/>
                  </a:cubicBezTo>
                  <a:lnTo>
                    <a:pt x="757" y="8255"/>
                  </a:lnTo>
                  <a:close/>
                  <a:moveTo>
                    <a:pt x="1072" y="1"/>
                  </a:moveTo>
                  <a:cubicBezTo>
                    <a:pt x="946" y="1"/>
                    <a:pt x="820" y="64"/>
                    <a:pt x="757" y="190"/>
                  </a:cubicBezTo>
                  <a:lnTo>
                    <a:pt x="32" y="1576"/>
                  </a:lnTo>
                  <a:cubicBezTo>
                    <a:pt x="0" y="1608"/>
                    <a:pt x="0" y="1702"/>
                    <a:pt x="0" y="1734"/>
                  </a:cubicBezTo>
                  <a:lnTo>
                    <a:pt x="0" y="9421"/>
                  </a:lnTo>
                  <a:cubicBezTo>
                    <a:pt x="0" y="9988"/>
                    <a:pt x="473" y="10429"/>
                    <a:pt x="1040" y="10429"/>
                  </a:cubicBezTo>
                  <a:cubicBezTo>
                    <a:pt x="1607" y="10429"/>
                    <a:pt x="2048" y="9956"/>
                    <a:pt x="2048" y="9421"/>
                  </a:cubicBezTo>
                  <a:lnTo>
                    <a:pt x="2048" y="1734"/>
                  </a:lnTo>
                  <a:cubicBezTo>
                    <a:pt x="2143" y="1639"/>
                    <a:pt x="2143" y="1608"/>
                    <a:pt x="2111" y="1576"/>
                  </a:cubicBezTo>
                  <a:lnTo>
                    <a:pt x="1387" y="190"/>
                  </a:lnTo>
                  <a:cubicBezTo>
                    <a:pt x="1355" y="64"/>
                    <a:pt x="1198" y="1"/>
                    <a:pt x="1072" y="1"/>
                  </a:cubicBezTo>
                  <a:close/>
                </a:path>
              </a:pathLst>
            </a:custGeom>
            <a:solidFill>
              <a:srgbClr val="FFD347"/>
            </a:solidFill>
            <a:ln>
              <a:solidFill>
                <a:srgbClr val="793905"/>
              </a:solidFill>
            </a:ln>
            <a:effectLst/>
          </p:spPr>
          <p:txBody>
            <a:bodyPr spcFirstLastPara="1" wrap="square" lIns="91425" tIns="91425" rIns="91425" bIns="91425" anchor="ctr" anchorCtr="0">
              <a:noAutofit/>
            </a:bodyPr>
            <a:lstStyle/>
            <a:p>
              <a:pPr defTabSz="914378"/>
              <a:endParaRPr/>
            </a:p>
          </p:txBody>
        </p:sp>
      </p:grpSp>
      <p:pic>
        <p:nvPicPr>
          <p:cNvPr id="55" name="صورة 54" descr="صورة تحتوي على نص&#10;&#10;تم إنشاء الوصف تلقائياً">
            <a:extLst>
              <a:ext uri="{FF2B5EF4-FFF2-40B4-BE49-F238E27FC236}">
                <a16:creationId xmlns:a16="http://schemas.microsoft.com/office/drawing/2014/main" id="{BD859D8D-809F-46A8-9F8A-60AD83925D64}"/>
              </a:ext>
            </a:extLst>
          </p:cNvPr>
          <p:cNvPicPr>
            <a:picLocks noChangeAspect="1"/>
          </p:cNvPicPr>
          <p:nvPr/>
        </p:nvPicPr>
        <p:blipFill rotWithShape="1">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t="8606"/>
          <a:stretch/>
        </p:blipFill>
        <p:spPr>
          <a:xfrm>
            <a:off x="1600453" y="178485"/>
            <a:ext cx="3697770" cy="4804584"/>
          </a:xfrm>
          <a:prstGeom prst="rect">
            <a:avLst/>
          </a:prstGeom>
          <a:ln w="19050">
            <a:solidFill>
              <a:srgbClr val="B88C00"/>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3198943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500"/>
                                        <p:tgtEl>
                                          <p:spTgt spid="42"/>
                                        </p:tgtEl>
                                        <p:attrNameLst>
                                          <p:attrName>ppt_x</p:attrName>
                                        </p:attrNameLst>
                                      </p:cBhvr>
                                      <p:tavLst>
                                        <p:tav tm="0">
                                          <p:val>
                                            <p:strVal val="#ppt_x+#ppt_w*1.125000"/>
                                          </p:val>
                                        </p:tav>
                                        <p:tav tm="100000">
                                          <p:val>
                                            <p:strVal val="#ppt_x"/>
                                          </p:val>
                                        </p:tav>
                                      </p:tavLst>
                                    </p:anim>
                                    <p:animEffect transition="in" filter="wipe(left)">
                                      <p:cBhvr>
                                        <p:cTn id="12" dur="1500"/>
                                        <p:tgtEl>
                                          <p:spTgt spid="42"/>
                                        </p:tgtEl>
                                      </p:cBhvr>
                                    </p:animEffect>
                                  </p:childTnLst>
                                </p:cTn>
                              </p:par>
                            </p:childTnLst>
                          </p:cTn>
                        </p:par>
                        <p:par>
                          <p:cTn id="13" fill="hold">
                            <p:stCondLst>
                              <p:cond delay="1500"/>
                            </p:stCondLst>
                            <p:childTnLst>
                              <p:par>
                                <p:cTn id="14" presetID="23" presetClass="entr" presetSubtype="16" fill="hold" grpId="0" nodeType="afterEffect">
                                  <p:stCondLst>
                                    <p:cond delay="0"/>
                                  </p:stCondLst>
                                  <p:iterate type="wd">
                                    <p:tmPct val="10000"/>
                                  </p:iterate>
                                  <p:childTnLst>
                                    <p:set>
                                      <p:cBhvr>
                                        <p:cTn id="15" dur="1" fill="hold">
                                          <p:stCondLst>
                                            <p:cond delay="0"/>
                                          </p:stCondLst>
                                        </p:cTn>
                                        <p:tgtEl>
                                          <p:spTgt spid="43"/>
                                        </p:tgtEl>
                                        <p:attrNameLst>
                                          <p:attrName>style.visibility</p:attrName>
                                        </p:attrNameLst>
                                      </p:cBhvr>
                                      <p:to>
                                        <p:strVal val="visible"/>
                                      </p:to>
                                    </p:set>
                                    <p:anim calcmode="lin" valueType="num">
                                      <p:cBhvr>
                                        <p:cTn id="16" dur="750" fill="hold"/>
                                        <p:tgtEl>
                                          <p:spTgt spid="43"/>
                                        </p:tgtEl>
                                        <p:attrNameLst>
                                          <p:attrName>ppt_w</p:attrName>
                                        </p:attrNameLst>
                                      </p:cBhvr>
                                      <p:tavLst>
                                        <p:tav tm="0">
                                          <p:val>
                                            <p:fltVal val="0"/>
                                          </p:val>
                                        </p:tav>
                                        <p:tav tm="100000">
                                          <p:val>
                                            <p:strVal val="#ppt_w"/>
                                          </p:val>
                                        </p:tav>
                                      </p:tavLst>
                                    </p:anim>
                                    <p:anim calcmode="lin" valueType="num">
                                      <p:cBhvr>
                                        <p:cTn id="17" dur="750" fill="hold"/>
                                        <p:tgtEl>
                                          <p:spTgt spid="43"/>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2" fill="hold" nodeType="click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additive="base">
                                        <p:cTn id="22" dur="500"/>
                                        <p:tgtEl>
                                          <p:spTgt spid="55"/>
                                        </p:tgtEl>
                                        <p:attrNameLst>
                                          <p:attrName>ppt_x</p:attrName>
                                        </p:attrNameLst>
                                      </p:cBhvr>
                                      <p:tavLst>
                                        <p:tav tm="0">
                                          <p:val>
                                            <p:strVal val="#ppt_x+#ppt_w*1.125000"/>
                                          </p:val>
                                        </p:tav>
                                        <p:tav tm="100000">
                                          <p:val>
                                            <p:strVal val="#ppt_x"/>
                                          </p:val>
                                        </p:tav>
                                      </p:tavLst>
                                    </p:anim>
                                    <p:animEffect transition="in" filter="wipe(left)">
                                      <p:cBhvr>
                                        <p:cTn id="2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a:extLst>
              <a:ext uri="{FF2B5EF4-FFF2-40B4-BE49-F238E27FC236}">
                <a16:creationId xmlns:a16="http://schemas.microsoft.com/office/drawing/2014/main" id="{29C0552D-A54C-417D-B36E-58E056D9F378}"/>
              </a:ext>
            </a:extLst>
          </p:cNvPr>
          <p:cNvPicPr>
            <a:picLocks noChangeAspect="1"/>
          </p:cNvPicPr>
          <p:nvPr/>
        </p:nvPicPr>
        <p:blipFill>
          <a:blip r:embed="rId2">
            <a:duotone>
              <a:prstClr val="black"/>
              <a:schemeClr val="accent6">
                <a:tint val="45000"/>
                <a:satMod val="400000"/>
              </a:schemeClr>
            </a:duotone>
            <a:extLst>
              <a:ext uri="{BEBA8EAE-BF5A-486C-A8C5-ECC9F3942E4B}">
                <a14:imgProps xmlns:a14="http://schemas.microsoft.com/office/drawing/2010/main">
                  <a14:imgLayer r:embed="rId3">
                    <a14:imgEffect>
                      <a14:artisticPaintBrush/>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Google Shape;189;p33">
            <a:extLst>
              <a:ext uri="{FF2B5EF4-FFF2-40B4-BE49-F238E27FC236}">
                <a16:creationId xmlns:a16="http://schemas.microsoft.com/office/drawing/2014/main" id="{1D27834E-043A-40CC-96AB-36FEFD9365FA}"/>
              </a:ext>
            </a:extLst>
          </p:cNvPr>
          <p:cNvSpPr/>
          <p:nvPr/>
        </p:nvSpPr>
        <p:spPr>
          <a:xfrm>
            <a:off x="7930867" y="179881"/>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1" name="Google Shape;189;p33">
            <a:extLst>
              <a:ext uri="{FF2B5EF4-FFF2-40B4-BE49-F238E27FC236}">
                <a16:creationId xmlns:a16="http://schemas.microsoft.com/office/drawing/2014/main" id="{EC0DCAF2-54E3-45AF-862B-F552E577AB30}"/>
              </a:ext>
            </a:extLst>
          </p:cNvPr>
          <p:cNvSpPr/>
          <p:nvPr/>
        </p:nvSpPr>
        <p:spPr>
          <a:xfrm>
            <a:off x="275025" y="187149"/>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2" name="Google Shape;189;p33">
            <a:extLst>
              <a:ext uri="{FF2B5EF4-FFF2-40B4-BE49-F238E27FC236}">
                <a16:creationId xmlns:a16="http://schemas.microsoft.com/office/drawing/2014/main" id="{A1D107D3-88D0-46EB-B784-5F5D8E4314F0}"/>
              </a:ext>
            </a:extLst>
          </p:cNvPr>
          <p:cNvSpPr/>
          <p:nvPr/>
        </p:nvSpPr>
        <p:spPr>
          <a:xfrm>
            <a:off x="177678" y="4109108"/>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3" name="Google Shape;189;p33">
            <a:extLst>
              <a:ext uri="{FF2B5EF4-FFF2-40B4-BE49-F238E27FC236}">
                <a16:creationId xmlns:a16="http://schemas.microsoft.com/office/drawing/2014/main" id="{6602E4CC-69BD-47BB-B8BF-8BB3ADB50AB7}"/>
              </a:ext>
            </a:extLst>
          </p:cNvPr>
          <p:cNvSpPr/>
          <p:nvPr/>
        </p:nvSpPr>
        <p:spPr>
          <a:xfrm>
            <a:off x="7930867" y="4109108"/>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4" name="مربع نص 13">
            <a:extLst>
              <a:ext uri="{FF2B5EF4-FFF2-40B4-BE49-F238E27FC236}">
                <a16:creationId xmlns:a16="http://schemas.microsoft.com/office/drawing/2014/main" id="{4EBBB57F-1848-4F94-99A0-ADB62C8C351F}"/>
              </a:ext>
            </a:extLst>
          </p:cNvPr>
          <p:cNvSpPr txBox="1"/>
          <p:nvPr/>
        </p:nvSpPr>
        <p:spPr>
          <a:xfrm>
            <a:off x="1455300" y="1835621"/>
            <a:ext cx="6416159" cy="1538351"/>
          </a:xfrm>
          <a:custGeom>
            <a:avLst/>
            <a:gdLst>
              <a:gd name="connsiteX0" fmla="*/ 0 w 6416159"/>
              <a:gd name="connsiteY0" fmla="*/ 256397 h 1538351"/>
              <a:gd name="connsiteX1" fmla="*/ 256397 w 6416159"/>
              <a:gd name="connsiteY1" fmla="*/ 0 h 1538351"/>
              <a:gd name="connsiteX2" fmla="*/ 905767 w 6416159"/>
              <a:gd name="connsiteY2" fmla="*/ 0 h 1538351"/>
              <a:gd name="connsiteX3" fmla="*/ 1555137 w 6416159"/>
              <a:gd name="connsiteY3" fmla="*/ 0 h 1538351"/>
              <a:gd name="connsiteX4" fmla="*/ 2027406 w 6416159"/>
              <a:gd name="connsiteY4" fmla="*/ 0 h 1538351"/>
              <a:gd name="connsiteX5" fmla="*/ 2617743 w 6416159"/>
              <a:gd name="connsiteY5" fmla="*/ 0 h 1538351"/>
              <a:gd name="connsiteX6" fmla="*/ 3267113 w 6416159"/>
              <a:gd name="connsiteY6" fmla="*/ 0 h 1538351"/>
              <a:gd name="connsiteX7" fmla="*/ 3680349 w 6416159"/>
              <a:gd name="connsiteY7" fmla="*/ 0 h 1538351"/>
              <a:gd name="connsiteX8" fmla="*/ 4152618 w 6416159"/>
              <a:gd name="connsiteY8" fmla="*/ 0 h 1538351"/>
              <a:gd name="connsiteX9" fmla="*/ 4683921 w 6416159"/>
              <a:gd name="connsiteY9" fmla="*/ 0 h 1538351"/>
              <a:gd name="connsiteX10" fmla="*/ 5097156 w 6416159"/>
              <a:gd name="connsiteY10" fmla="*/ 0 h 1538351"/>
              <a:gd name="connsiteX11" fmla="*/ 6159762 w 6416159"/>
              <a:gd name="connsiteY11" fmla="*/ 0 h 1538351"/>
              <a:gd name="connsiteX12" fmla="*/ 6416159 w 6416159"/>
              <a:gd name="connsiteY12" fmla="*/ 256397 h 1538351"/>
              <a:gd name="connsiteX13" fmla="*/ 6416159 w 6416159"/>
              <a:gd name="connsiteY13" fmla="*/ 758920 h 1538351"/>
              <a:gd name="connsiteX14" fmla="*/ 6416159 w 6416159"/>
              <a:gd name="connsiteY14" fmla="*/ 1281954 h 1538351"/>
              <a:gd name="connsiteX15" fmla="*/ 6159762 w 6416159"/>
              <a:gd name="connsiteY15" fmla="*/ 1538351 h 1538351"/>
              <a:gd name="connsiteX16" fmla="*/ 5569426 w 6416159"/>
              <a:gd name="connsiteY16" fmla="*/ 1538351 h 1538351"/>
              <a:gd name="connsiteX17" fmla="*/ 5038123 w 6416159"/>
              <a:gd name="connsiteY17" fmla="*/ 1538351 h 1538351"/>
              <a:gd name="connsiteX18" fmla="*/ 4506820 w 6416159"/>
              <a:gd name="connsiteY18" fmla="*/ 1538351 h 1538351"/>
              <a:gd name="connsiteX19" fmla="*/ 4034551 w 6416159"/>
              <a:gd name="connsiteY19" fmla="*/ 1538351 h 1538351"/>
              <a:gd name="connsiteX20" fmla="*/ 3385180 w 6416159"/>
              <a:gd name="connsiteY20" fmla="*/ 1538351 h 1538351"/>
              <a:gd name="connsiteX21" fmla="*/ 2971945 w 6416159"/>
              <a:gd name="connsiteY21" fmla="*/ 1538351 h 1538351"/>
              <a:gd name="connsiteX22" fmla="*/ 2440642 w 6416159"/>
              <a:gd name="connsiteY22" fmla="*/ 1538351 h 1538351"/>
              <a:gd name="connsiteX23" fmla="*/ 1732238 w 6416159"/>
              <a:gd name="connsiteY23" fmla="*/ 1538351 h 1538351"/>
              <a:gd name="connsiteX24" fmla="*/ 1200935 w 6416159"/>
              <a:gd name="connsiteY24" fmla="*/ 1538351 h 1538351"/>
              <a:gd name="connsiteX25" fmla="*/ 256397 w 6416159"/>
              <a:gd name="connsiteY25" fmla="*/ 1538351 h 1538351"/>
              <a:gd name="connsiteX26" fmla="*/ 0 w 6416159"/>
              <a:gd name="connsiteY26" fmla="*/ 1281954 h 1538351"/>
              <a:gd name="connsiteX27" fmla="*/ 0 w 6416159"/>
              <a:gd name="connsiteY27" fmla="*/ 799942 h 1538351"/>
              <a:gd name="connsiteX28" fmla="*/ 0 w 6416159"/>
              <a:gd name="connsiteY28" fmla="*/ 256397 h 1538351"/>
              <a:gd name="connsiteX0" fmla="*/ 256397 w 6416159"/>
              <a:gd name="connsiteY0" fmla="*/ 1538351 h 1538351"/>
              <a:gd name="connsiteX1" fmla="*/ 0 w 6416159"/>
              <a:gd name="connsiteY1" fmla="*/ 1281954 h 1538351"/>
              <a:gd name="connsiteX2" fmla="*/ 0 w 6416159"/>
              <a:gd name="connsiteY2" fmla="*/ 769176 h 1538351"/>
              <a:gd name="connsiteX3" fmla="*/ 0 w 6416159"/>
              <a:gd name="connsiteY3" fmla="*/ 256397 h 1538351"/>
              <a:gd name="connsiteX4" fmla="*/ 256397 w 6416159"/>
              <a:gd name="connsiteY4" fmla="*/ 0 h 1538351"/>
              <a:gd name="connsiteX5" fmla="*/ 6159762 w 6416159"/>
              <a:gd name="connsiteY5" fmla="*/ 0 h 1538351"/>
              <a:gd name="connsiteX6" fmla="*/ 6416159 w 6416159"/>
              <a:gd name="connsiteY6" fmla="*/ 256397 h 1538351"/>
              <a:gd name="connsiteX7" fmla="*/ 6416159 w 6416159"/>
              <a:gd name="connsiteY7" fmla="*/ 789687 h 1538351"/>
              <a:gd name="connsiteX8" fmla="*/ 6416159 w 6416159"/>
              <a:gd name="connsiteY8" fmla="*/ 1281954 h 1538351"/>
              <a:gd name="connsiteX9" fmla="*/ 6159762 w 6416159"/>
              <a:gd name="connsiteY9" fmla="*/ 1538351 h 153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16159" h="1538351" stroke="0" extrusionOk="0">
                <a:moveTo>
                  <a:pt x="0" y="256397"/>
                </a:moveTo>
                <a:cubicBezTo>
                  <a:pt x="3166" y="144012"/>
                  <a:pt x="137065" y="-27791"/>
                  <a:pt x="256397" y="0"/>
                </a:cubicBezTo>
                <a:cubicBezTo>
                  <a:pt x="568113" y="-71574"/>
                  <a:pt x="641428" y="23341"/>
                  <a:pt x="905767" y="0"/>
                </a:cubicBezTo>
                <a:cubicBezTo>
                  <a:pt x="1170106" y="-23341"/>
                  <a:pt x="1251744" y="40756"/>
                  <a:pt x="1555137" y="0"/>
                </a:cubicBezTo>
                <a:cubicBezTo>
                  <a:pt x="1858530" y="-40756"/>
                  <a:pt x="1873122" y="21541"/>
                  <a:pt x="2027406" y="0"/>
                </a:cubicBezTo>
                <a:cubicBezTo>
                  <a:pt x="2181690" y="-21541"/>
                  <a:pt x="2453565" y="46746"/>
                  <a:pt x="2617743" y="0"/>
                </a:cubicBezTo>
                <a:cubicBezTo>
                  <a:pt x="2781921" y="-46746"/>
                  <a:pt x="3051543" y="72092"/>
                  <a:pt x="3267113" y="0"/>
                </a:cubicBezTo>
                <a:cubicBezTo>
                  <a:pt x="3482683" y="-72092"/>
                  <a:pt x="3579404" y="11731"/>
                  <a:pt x="3680349" y="0"/>
                </a:cubicBezTo>
                <a:cubicBezTo>
                  <a:pt x="3781294" y="-11731"/>
                  <a:pt x="3969979" y="51686"/>
                  <a:pt x="4152618" y="0"/>
                </a:cubicBezTo>
                <a:cubicBezTo>
                  <a:pt x="4335257" y="-51686"/>
                  <a:pt x="4541007" y="25761"/>
                  <a:pt x="4683921" y="0"/>
                </a:cubicBezTo>
                <a:cubicBezTo>
                  <a:pt x="4826835" y="-25761"/>
                  <a:pt x="4914885" y="45128"/>
                  <a:pt x="5097156" y="0"/>
                </a:cubicBezTo>
                <a:cubicBezTo>
                  <a:pt x="5279427" y="-45128"/>
                  <a:pt x="5888319" y="113718"/>
                  <a:pt x="6159762" y="0"/>
                </a:cubicBezTo>
                <a:cubicBezTo>
                  <a:pt x="6303392" y="-30985"/>
                  <a:pt x="6435155" y="126195"/>
                  <a:pt x="6416159" y="256397"/>
                </a:cubicBezTo>
                <a:cubicBezTo>
                  <a:pt x="6427223" y="385684"/>
                  <a:pt x="6389948" y="580698"/>
                  <a:pt x="6416159" y="758920"/>
                </a:cubicBezTo>
                <a:cubicBezTo>
                  <a:pt x="6442370" y="937142"/>
                  <a:pt x="6392971" y="1052056"/>
                  <a:pt x="6416159" y="1281954"/>
                </a:cubicBezTo>
                <a:cubicBezTo>
                  <a:pt x="6380693" y="1415922"/>
                  <a:pt x="6328979" y="1508355"/>
                  <a:pt x="6159762" y="1538351"/>
                </a:cubicBezTo>
                <a:cubicBezTo>
                  <a:pt x="5991079" y="1563797"/>
                  <a:pt x="5699251" y="1491220"/>
                  <a:pt x="5569426" y="1538351"/>
                </a:cubicBezTo>
                <a:cubicBezTo>
                  <a:pt x="5439601" y="1585482"/>
                  <a:pt x="5284428" y="1525302"/>
                  <a:pt x="5038123" y="1538351"/>
                </a:cubicBezTo>
                <a:cubicBezTo>
                  <a:pt x="4791818" y="1551400"/>
                  <a:pt x="4674576" y="1528626"/>
                  <a:pt x="4506820" y="1538351"/>
                </a:cubicBezTo>
                <a:cubicBezTo>
                  <a:pt x="4339064" y="1548076"/>
                  <a:pt x="4132638" y="1511248"/>
                  <a:pt x="4034551" y="1538351"/>
                </a:cubicBezTo>
                <a:cubicBezTo>
                  <a:pt x="3936464" y="1565454"/>
                  <a:pt x="3565849" y="1476181"/>
                  <a:pt x="3385180" y="1538351"/>
                </a:cubicBezTo>
                <a:cubicBezTo>
                  <a:pt x="3204511" y="1600521"/>
                  <a:pt x="3147571" y="1518649"/>
                  <a:pt x="2971945" y="1538351"/>
                </a:cubicBezTo>
                <a:cubicBezTo>
                  <a:pt x="2796320" y="1558053"/>
                  <a:pt x="2613524" y="1518832"/>
                  <a:pt x="2440642" y="1538351"/>
                </a:cubicBezTo>
                <a:cubicBezTo>
                  <a:pt x="2267760" y="1557870"/>
                  <a:pt x="1979842" y="1516468"/>
                  <a:pt x="1732238" y="1538351"/>
                </a:cubicBezTo>
                <a:cubicBezTo>
                  <a:pt x="1484634" y="1560234"/>
                  <a:pt x="1383704" y="1530975"/>
                  <a:pt x="1200935" y="1538351"/>
                </a:cubicBezTo>
                <a:cubicBezTo>
                  <a:pt x="1018166" y="1545727"/>
                  <a:pt x="599817" y="1451392"/>
                  <a:pt x="256397" y="1538351"/>
                </a:cubicBezTo>
                <a:cubicBezTo>
                  <a:pt x="100102" y="1527531"/>
                  <a:pt x="32198" y="1426847"/>
                  <a:pt x="0" y="1281954"/>
                </a:cubicBezTo>
                <a:cubicBezTo>
                  <a:pt x="-24562" y="1171052"/>
                  <a:pt x="34187" y="1011989"/>
                  <a:pt x="0" y="799942"/>
                </a:cubicBezTo>
                <a:cubicBezTo>
                  <a:pt x="-34187" y="587895"/>
                  <a:pt x="43765" y="507798"/>
                  <a:pt x="0" y="256397"/>
                </a:cubicBezTo>
                <a:close/>
              </a:path>
              <a:path w="6416159" h="1538351" fill="none" extrusionOk="0">
                <a:moveTo>
                  <a:pt x="256397" y="1538351"/>
                </a:moveTo>
                <a:cubicBezTo>
                  <a:pt x="119352" y="1534180"/>
                  <a:pt x="25923" y="1429469"/>
                  <a:pt x="0" y="1281954"/>
                </a:cubicBezTo>
                <a:cubicBezTo>
                  <a:pt x="-33001" y="1164469"/>
                  <a:pt x="18031" y="873591"/>
                  <a:pt x="0" y="769176"/>
                </a:cubicBezTo>
                <a:cubicBezTo>
                  <a:pt x="-18031" y="664761"/>
                  <a:pt x="52601" y="482711"/>
                  <a:pt x="0" y="256397"/>
                </a:cubicBezTo>
                <a:cubicBezTo>
                  <a:pt x="-9450" y="134010"/>
                  <a:pt x="92130" y="23942"/>
                  <a:pt x="256397" y="0"/>
                </a:cubicBezTo>
                <a:moveTo>
                  <a:pt x="6159762" y="0"/>
                </a:moveTo>
                <a:cubicBezTo>
                  <a:pt x="6303236" y="2852"/>
                  <a:pt x="6427351" y="107175"/>
                  <a:pt x="6416159" y="256397"/>
                </a:cubicBezTo>
                <a:cubicBezTo>
                  <a:pt x="6464348" y="441107"/>
                  <a:pt x="6406458" y="635953"/>
                  <a:pt x="6416159" y="789687"/>
                </a:cubicBezTo>
                <a:cubicBezTo>
                  <a:pt x="6425860" y="943421"/>
                  <a:pt x="6409262" y="1159796"/>
                  <a:pt x="6416159" y="1281954"/>
                </a:cubicBezTo>
                <a:cubicBezTo>
                  <a:pt x="6436948" y="1411699"/>
                  <a:pt x="6295634" y="1545220"/>
                  <a:pt x="6159762" y="1538351"/>
                </a:cubicBezTo>
              </a:path>
              <a:path w="6416159" h="1538351" fill="none" stroke="0" extrusionOk="0">
                <a:moveTo>
                  <a:pt x="256397" y="1538351"/>
                </a:moveTo>
                <a:cubicBezTo>
                  <a:pt x="79304" y="1538698"/>
                  <a:pt x="-4989" y="1409954"/>
                  <a:pt x="0" y="1281954"/>
                </a:cubicBezTo>
                <a:cubicBezTo>
                  <a:pt x="-53144" y="1089120"/>
                  <a:pt x="33037" y="965468"/>
                  <a:pt x="0" y="799942"/>
                </a:cubicBezTo>
                <a:cubicBezTo>
                  <a:pt x="-33037" y="634416"/>
                  <a:pt x="1936" y="445210"/>
                  <a:pt x="0" y="256397"/>
                </a:cubicBezTo>
                <a:cubicBezTo>
                  <a:pt x="1231" y="109940"/>
                  <a:pt x="108974" y="40757"/>
                  <a:pt x="256397" y="0"/>
                </a:cubicBezTo>
                <a:moveTo>
                  <a:pt x="6159762" y="0"/>
                </a:moveTo>
                <a:cubicBezTo>
                  <a:pt x="6326267" y="-16353"/>
                  <a:pt x="6414313" y="110056"/>
                  <a:pt x="6416159" y="256397"/>
                </a:cubicBezTo>
                <a:cubicBezTo>
                  <a:pt x="6472088" y="507587"/>
                  <a:pt x="6410494" y="599394"/>
                  <a:pt x="6416159" y="769176"/>
                </a:cubicBezTo>
                <a:cubicBezTo>
                  <a:pt x="6421824" y="938958"/>
                  <a:pt x="6414614" y="1147475"/>
                  <a:pt x="6416159" y="1281954"/>
                </a:cubicBezTo>
                <a:cubicBezTo>
                  <a:pt x="6448733" y="1442610"/>
                  <a:pt x="6327518" y="1522621"/>
                  <a:pt x="6159762" y="1538351"/>
                </a:cubicBezTo>
              </a:path>
            </a:pathLst>
          </a:custGeom>
          <a:solidFill>
            <a:srgbClr val="EAB482"/>
          </a:solidFill>
          <a:ln w="57150">
            <a:solidFill>
              <a:srgbClr val="6B4E33"/>
            </a:solidFill>
            <a:headEnd type="oval" w="med" len="med"/>
            <a:tailEnd type="oval" w="med" len="med"/>
            <a:extLst>
              <a:ext uri="{C807C97D-BFC1-408E-A445-0C87EB9F89A2}">
                <ask:lineSketchStyleProps xmlns:ask="http://schemas.microsoft.com/office/drawing/2018/sketchyshapes" xmlns="" sd="2586955100">
                  <a:prstGeom prst="bracketPair">
                    <a:avLst/>
                  </a:prstGeom>
                  <ask:type>
                    <ask:lineSketchScribble/>
                  </ask:type>
                </ask:lineSketchStyleProps>
              </a:ext>
            </a:extLst>
          </a:ln>
          <a:effectLst>
            <a:glow rad="63500">
              <a:srgbClr val="745538">
                <a:alpha val="40000"/>
              </a:srgbClr>
            </a:glow>
          </a:effectLst>
        </p:spPr>
        <p:style>
          <a:lnRef idx="3">
            <a:schemeClr val="accent2"/>
          </a:lnRef>
          <a:fillRef idx="0">
            <a:schemeClr val="accent2"/>
          </a:fillRef>
          <a:effectRef idx="2">
            <a:schemeClr val="accent2"/>
          </a:effectRef>
          <a:fontRef idx="minor">
            <a:schemeClr val="tx1"/>
          </a:fontRef>
        </p:style>
        <p:txBody>
          <a:bodyPr wrap="square" rtlCol="1">
            <a:spAutoFit/>
          </a:bodyPr>
          <a:lstStyle/>
          <a:p>
            <a:pPr algn="ctr"/>
            <a:endParaRPr lang="ar-SA" sz="11500" b="1" dirty="0">
              <a:ln w="28575">
                <a:solidFill>
                  <a:schemeClr val="tx1"/>
                </a:solidFill>
                <a:prstDash val="solid"/>
              </a:ln>
              <a:solidFill>
                <a:srgbClr val="FFC000"/>
              </a:solidFill>
              <a:effectLst>
                <a:glow rad="101600">
                  <a:srgbClr val="993366">
                    <a:alpha val="40000"/>
                  </a:srgbClr>
                </a:glow>
              </a:effectLst>
              <a:latin typeface="Bahij Tanseek Pro" panose="02040703060201020203" pitchFamily="18" charset="-78"/>
              <a:cs typeface="Bahij Tanseek Pro" panose="02040703060201020203" pitchFamily="18" charset="-78"/>
            </a:endParaRPr>
          </a:p>
        </p:txBody>
      </p:sp>
      <p:sp>
        <p:nvSpPr>
          <p:cNvPr id="17" name="مربع نص 16">
            <a:extLst>
              <a:ext uri="{FF2B5EF4-FFF2-40B4-BE49-F238E27FC236}">
                <a16:creationId xmlns:a16="http://schemas.microsoft.com/office/drawing/2014/main" id="{335FB857-D434-48CB-A749-6F019E6D4507}"/>
              </a:ext>
            </a:extLst>
          </p:cNvPr>
          <p:cNvSpPr txBox="1"/>
          <p:nvPr/>
        </p:nvSpPr>
        <p:spPr>
          <a:xfrm>
            <a:off x="1363919" y="1904246"/>
            <a:ext cx="6416159" cy="1569660"/>
          </a:xfrm>
          <a:prstGeom prst="rect">
            <a:avLst/>
          </a:prstGeom>
          <a:noFill/>
        </p:spPr>
        <p:txBody>
          <a:bodyPr wrap="square" anchor="ctr">
            <a:spAutoFit/>
          </a:bodyPr>
          <a:lstStyle/>
          <a:p>
            <a:pPr algn="ctr"/>
            <a:r>
              <a:rPr lang="ar-SA" sz="9600" b="1" dirty="0">
                <a:ln w="28575">
                  <a:noFill/>
                  <a:prstDash val="solid"/>
                </a:ln>
                <a:solidFill>
                  <a:srgbClr val="FFD347"/>
                </a:solidFill>
                <a:effectLst>
                  <a:glow rad="88900">
                    <a:schemeClr val="tx1"/>
                  </a:glow>
                </a:effectLst>
                <a:latin typeface="Hacen Beirut" panose="02000000000000000000" pitchFamily="2" charset="-78"/>
                <a:cs typeface="Hacen Beirut" panose="02000000000000000000" pitchFamily="2" charset="-78"/>
              </a:rPr>
              <a:t>التقويم</a:t>
            </a:r>
          </a:p>
        </p:txBody>
      </p:sp>
      <p:sp>
        <p:nvSpPr>
          <p:cNvPr id="18" name="مستطيل 17">
            <a:extLst>
              <a:ext uri="{FF2B5EF4-FFF2-40B4-BE49-F238E27FC236}">
                <a16:creationId xmlns:a16="http://schemas.microsoft.com/office/drawing/2014/main" id="{6D438FB4-161D-40E8-823E-4B4C4B854816}"/>
              </a:ext>
            </a:extLst>
          </p:cNvPr>
          <p:cNvSpPr/>
          <p:nvPr/>
        </p:nvSpPr>
        <p:spPr>
          <a:xfrm>
            <a:off x="-1" y="0"/>
            <a:ext cx="9144001" cy="5143500"/>
          </a:xfrm>
          <a:prstGeom prst="rect">
            <a:avLst/>
          </a:prstGeom>
          <a:noFill/>
          <a:ln w="38100">
            <a:solidFill>
              <a:srgbClr val="C09200"/>
            </a:solidFill>
          </a:ln>
          <a:effectLst>
            <a:glow rad="88900">
              <a:srgbClr val="8E6845"/>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943321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2000" fill="hold"/>
                                        <p:tgtEl>
                                          <p:spTgt spid="10"/>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11"/>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2000" fill="hold"/>
                                        <p:tgtEl>
                                          <p:spTgt spid="12"/>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صورة تحتوي على نص&#10;&#10;تم إنشاء الوصف تلقائياً">
            <a:extLst>
              <a:ext uri="{FF2B5EF4-FFF2-40B4-BE49-F238E27FC236}">
                <a16:creationId xmlns:a16="http://schemas.microsoft.com/office/drawing/2014/main" id="{F19C8E5C-E5E1-4C5C-82BE-11B8FCFE09BF}"/>
              </a:ext>
            </a:extLst>
          </p:cNvPr>
          <p:cNvPicPr>
            <a:picLocks noChangeAspect="1"/>
          </p:cNvPicPr>
          <p:nvPr/>
        </p:nvPicPr>
        <p:blipFill rotWithShape="1">
          <a:blip r:embed="rId3">
            <a:extLst>
              <a:ext uri="{28A0092B-C50C-407E-A947-70E740481C1C}">
                <a14:useLocalDpi xmlns:a14="http://schemas.microsoft.com/office/drawing/2010/main" val="0"/>
              </a:ext>
            </a:extLst>
          </a:blip>
          <a:srcRect t="26216" b="-1"/>
          <a:stretch/>
        </p:blipFill>
        <p:spPr>
          <a:xfrm>
            <a:off x="0" y="0"/>
            <a:ext cx="9144000" cy="5143500"/>
          </a:xfrm>
          <a:prstGeom prst="rect">
            <a:avLst/>
          </a:prstGeom>
        </p:spPr>
      </p:pic>
      <p:pic>
        <p:nvPicPr>
          <p:cNvPr id="44" name="صورة 43">
            <a:extLst>
              <a:ext uri="{FF2B5EF4-FFF2-40B4-BE49-F238E27FC236}">
                <a16:creationId xmlns:a16="http://schemas.microsoft.com/office/drawing/2014/main" id="{E71AF37B-4040-4FD2-BE18-55CCB7FAC9CA}"/>
              </a:ext>
            </a:extLst>
          </p:cNvPr>
          <p:cNvPicPr>
            <a:picLocks noChangeAspect="1"/>
          </p:cNvPicPr>
          <p:nvPr/>
        </p:nvPicPr>
        <p:blipFill>
          <a:blip r:embed="rId4" cstate="print">
            <a:alphaModFix amt="30000"/>
            <a:extLst>
              <a:ext uri="{BEBA8EAE-BF5A-486C-A8C5-ECC9F3942E4B}">
                <a14:imgProps xmlns:a14="http://schemas.microsoft.com/office/drawing/2010/main">
                  <a14:imgLayer r:embed="rId5">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116788" y="1416195"/>
            <a:ext cx="4356223" cy="2584640"/>
          </a:xfrm>
          <a:prstGeom prst="rect">
            <a:avLst/>
          </a:prstGeom>
          <a:effectLst/>
        </p:spPr>
      </p:pic>
      <p:pic>
        <p:nvPicPr>
          <p:cNvPr id="46" name="صورة 45">
            <a:extLst>
              <a:ext uri="{FF2B5EF4-FFF2-40B4-BE49-F238E27FC236}">
                <a16:creationId xmlns:a16="http://schemas.microsoft.com/office/drawing/2014/main" id="{2EAEFAC0-C4F0-44E6-B0B1-B2F01EB4ABFD}"/>
              </a:ext>
            </a:extLst>
          </p:cNvPr>
          <p:cNvPicPr>
            <a:picLocks noChangeAspect="1"/>
          </p:cNvPicPr>
          <p:nvPr/>
        </p:nvPicPr>
        <p:blipFill>
          <a:blip r:embed="rId4" cstate="print">
            <a:alphaModFix amt="30000"/>
            <a:extLst>
              <a:ext uri="{BEBA8EAE-BF5A-486C-A8C5-ECC9F3942E4B}">
                <a14:imgProps xmlns:a14="http://schemas.microsoft.com/office/drawing/2010/main">
                  <a14:imgLayer r:embed="rId5">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4778273" y="1512288"/>
            <a:ext cx="4356223" cy="2584640"/>
          </a:xfrm>
          <a:prstGeom prst="rect">
            <a:avLst/>
          </a:prstGeom>
          <a:effectLst/>
        </p:spPr>
      </p:pic>
      <p:pic>
        <p:nvPicPr>
          <p:cNvPr id="4" name="صورة 3" descr="صورة تحتوي على نص&#10;&#10;تم إنشاء الوصف تلقائياً">
            <a:extLst>
              <a:ext uri="{FF2B5EF4-FFF2-40B4-BE49-F238E27FC236}">
                <a16:creationId xmlns:a16="http://schemas.microsoft.com/office/drawing/2014/main" id="{4BD7DDA3-9C00-4546-9231-FD3EB121CFCC}"/>
              </a:ext>
            </a:extLst>
          </p:cNvPr>
          <p:cNvPicPr>
            <a:picLocks noChangeAspect="1"/>
          </p:cNvPicPr>
          <p:nvPr/>
        </p:nvPicPr>
        <p:blipFill rotWithShape="1">
          <a:blip r:embed="rId3">
            <a:extLst>
              <a:ext uri="{28A0092B-C50C-407E-A947-70E740481C1C}">
                <a14:useLocalDpi xmlns:a14="http://schemas.microsoft.com/office/drawing/2010/main" val="0"/>
              </a:ext>
            </a:extLst>
          </a:blip>
          <a:srcRect t="5661" b="85471"/>
          <a:stretch/>
        </p:blipFill>
        <p:spPr>
          <a:xfrm>
            <a:off x="0" y="4659982"/>
            <a:ext cx="9144000" cy="483518"/>
          </a:xfrm>
          <a:prstGeom prst="rect">
            <a:avLst/>
          </a:prstGeom>
        </p:spPr>
      </p:pic>
      <p:pic>
        <p:nvPicPr>
          <p:cNvPr id="5" name="صورة 4" descr="صورة تحتوي على نص&#10;&#10;تم إنشاء الوصف تلقائياً">
            <a:extLst>
              <a:ext uri="{FF2B5EF4-FFF2-40B4-BE49-F238E27FC236}">
                <a16:creationId xmlns:a16="http://schemas.microsoft.com/office/drawing/2014/main" id="{89E4ABB2-14FD-4DE5-B08F-078955EC4FD9}"/>
              </a:ext>
            </a:extLst>
          </p:cNvPr>
          <p:cNvPicPr>
            <a:picLocks noChangeAspect="1"/>
          </p:cNvPicPr>
          <p:nvPr/>
        </p:nvPicPr>
        <p:blipFill rotWithShape="1">
          <a:blip r:embed="rId3">
            <a:extLst>
              <a:ext uri="{28A0092B-C50C-407E-A947-70E740481C1C}">
                <a14:useLocalDpi xmlns:a14="http://schemas.microsoft.com/office/drawing/2010/main" val="0"/>
              </a:ext>
            </a:extLst>
          </a:blip>
          <a:srcRect t="5661" b="85471"/>
          <a:stretch/>
        </p:blipFill>
        <p:spPr>
          <a:xfrm>
            <a:off x="0" y="0"/>
            <a:ext cx="9144000" cy="483518"/>
          </a:xfrm>
          <a:prstGeom prst="rect">
            <a:avLst/>
          </a:prstGeom>
        </p:spPr>
      </p:pic>
      <p:cxnSp>
        <p:nvCxnSpPr>
          <p:cNvPr id="18" name="رابط مستقيم 17">
            <a:extLst>
              <a:ext uri="{FF2B5EF4-FFF2-40B4-BE49-F238E27FC236}">
                <a16:creationId xmlns:a16="http://schemas.microsoft.com/office/drawing/2014/main" id="{48A4220C-23EB-4DA0-97A9-9EBDC3D4549D}"/>
              </a:ext>
            </a:extLst>
          </p:cNvPr>
          <p:cNvCxnSpPr>
            <a:cxnSpLocks/>
          </p:cNvCxnSpPr>
          <p:nvPr/>
        </p:nvCxnSpPr>
        <p:spPr>
          <a:xfrm>
            <a:off x="4572000" y="0"/>
            <a:ext cx="0" cy="5143500"/>
          </a:xfrm>
          <a:prstGeom prst="line">
            <a:avLst/>
          </a:prstGeom>
          <a:ln w="38100">
            <a:solidFill>
              <a:srgbClr val="E27E33"/>
            </a:solidFill>
          </a:ln>
        </p:spPr>
        <p:style>
          <a:lnRef idx="1">
            <a:schemeClr val="accent1"/>
          </a:lnRef>
          <a:fillRef idx="0">
            <a:schemeClr val="accent1"/>
          </a:fillRef>
          <a:effectRef idx="0">
            <a:schemeClr val="accent1"/>
          </a:effectRef>
          <a:fontRef idx="minor">
            <a:schemeClr val="tx1"/>
          </a:fontRef>
        </p:style>
      </p:cxnSp>
      <p:pic>
        <p:nvPicPr>
          <p:cNvPr id="22" name="صورة 21" descr="صورة تحتوي على نص&#10;&#10;تم إنشاء الوصف تلقائياً">
            <a:extLst>
              <a:ext uri="{FF2B5EF4-FFF2-40B4-BE49-F238E27FC236}">
                <a16:creationId xmlns:a16="http://schemas.microsoft.com/office/drawing/2014/main" id="{8F2111D6-CE80-4206-8169-E2E5B95E8583}"/>
              </a:ext>
            </a:extLst>
          </p:cNvPr>
          <p:cNvPicPr>
            <a:picLocks noChangeAspect="1"/>
          </p:cNvPicPr>
          <p:nvPr/>
        </p:nvPicPr>
        <p:blipFill rotWithShape="1">
          <a:blip r:embed="rId3">
            <a:extLst>
              <a:ext uri="{28A0092B-C50C-407E-A947-70E740481C1C}">
                <a14:useLocalDpi xmlns:a14="http://schemas.microsoft.com/office/drawing/2010/main" val="0"/>
              </a:ext>
            </a:extLst>
          </a:blip>
          <a:srcRect l="25588" t="5661" b="85471"/>
          <a:stretch/>
        </p:blipFill>
        <p:spPr>
          <a:xfrm flipH="1">
            <a:off x="0" y="4659982"/>
            <a:ext cx="6804248" cy="483518"/>
          </a:xfrm>
          <a:prstGeom prst="rect">
            <a:avLst/>
          </a:prstGeom>
        </p:spPr>
      </p:pic>
      <p:pic>
        <p:nvPicPr>
          <p:cNvPr id="24" name="صورة 23" descr="صورة تحتوي على نص&#10;&#10;تم إنشاء الوصف تلقائياً">
            <a:extLst>
              <a:ext uri="{FF2B5EF4-FFF2-40B4-BE49-F238E27FC236}">
                <a16:creationId xmlns:a16="http://schemas.microsoft.com/office/drawing/2014/main" id="{23DFB2D1-6376-4AE9-9916-81964990BEF4}"/>
              </a:ext>
            </a:extLst>
          </p:cNvPr>
          <p:cNvPicPr>
            <a:picLocks noChangeAspect="1"/>
          </p:cNvPicPr>
          <p:nvPr/>
        </p:nvPicPr>
        <p:blipFill rotWithShape="1">
          <a:blip r:embed="rId3">
            <a:extLst>
              <a:ext uri="{28A0092B-C50C-407E-A947-70E740481C1C}">
                <a14:useLocalDpi xmlns:a14="http://schemas.microsoft.com/office/drawing/2010/main" val="0"/>
              </a:ext>
            </a:extLst>
          </a:blip>
          <a:srcRect l="11413" t="5661" b="85471"/>
          <a:stretch/>
        </p:blipFill>
        <p:spPr>
          <a:xfrm flipH="1">
            <a:off x="0" y="0"/>
            <a:ext cx="8100392" cy="483518"/>
          </a:xfrm>
          <a:prstGeom prst="rect">
            <a:avLst/>
          </a:prstGeom>
        </p:spPr>
      </p:pic>
      <p:sp>
        <p:nvSpPr>
          <p:cNvPr id="25" name="مربع نص 24">
            <a:extLst>
              <a:ext uri="{FF2B5EF4-FFF2-40B4-BE49-F238E27FC236}">
                <a16:creationId xmlns:a16="http://schemas.microsoft.com/office/drawing/2014/main" id="{6ED44C3E-B3D4-426A-BE2D-88B36FED1F65}"/>
              </a:ext>
            </a:extLst>
          </p:cNvPr>
          <p:cNvSpPr txBox="1"/>
          <p:nvPr/>
        </p:nvSpPr>
        <p:spPr>
          <a:xfrm>
            <a:off x="4427984" y="575346"/>
            <a:ext cx="4716016" cy="461665"/>
          </a:xfrm>
          <a:prstGeom prst="rect">
            <a:avLst/>
          </a:prstGeom>
          <a:noFill/>
        </p:spPr>
        <p:txBody>
          <a:bodyPr wrap="square" rtlCol="1">
            <a:spAutoFit/>
          </a:bodyPr>
          <a:lstStyle/>
          <a:p>
            <a:pPr algn="r"/>
            <a:r>
              <a:rPr lang="ar-SA" sz="2400" b="1" dirty="0">
                <a:ln w="19050">
                  <a:noFill/>
                </a:ln>
                <a:solidFill>
                  <a:srgbClr val="FFCE33"/>
                </a:solidFill>
                <a:effectLst>
                  <a:glow rad="88900">
                    <a:schemeClr val="tx1"/>
                  </a:glow>
                  <a:outerShdw blurRad="38100" dist="25400" dir="5400000" algn="ctr" rotWithShape="0">
                    <a:srgbClr val="6E747A">
                      <a:alpha val="43000"/>
                    </a:srgbClr>
                  </a:outerShdw>
                </a:effectLst>
                <a:latin typeface="STC Bold" panose="01000500000000020006" pitchFamily="2" charset="-78"/>
                <a:cs typeface="STC Bold" panose="01000500000000020006" pitchFamily="2" charset="-78"/>
              </a:rPr>
              <a:t>س1/ </a:t>
            </a:r>
            <a:r>
              <a:rPr lang="ar-SA" sz="2000" b="1" dirty="0">
                <a:solidFill>
                  <a:srgbClr val="FFE48F"/>
                </a:solidFill>
                <a:effectLst>
                  <a:glow rad="88900">
                    <a:schemeClr val="tx1"/>
                  </a:glow>
                </a:effectLst>
                <a:latin typeface="STC Bold" panose="01000500000000020006" pitchFamily="2" charset="-78"/>
                <a:cs typeface="STC Bold" panose="01000500000000020006" pitchFamily="2" charset="-78"/>
              </a:rPr>
              <a:t>ما دور الشيطان في إثارة الغضب ؟</a:t>
            </a:r>
          </a:p>
        </p:txBody>
      </p:sp>
      <p:sp>
        <p:nvSpPr>
          <p:cNvPr id="26" name="مربع نص 25">
            <a:extLst>
              <a:ext uri="{FF2B5EF4-FFF2-40B4-BE49-F238E27FC236}">
                <a16:creationId xmlns:a16="http://schemas.microsoft.com/office/drawing/2014/main" id="{19E5C6FA-6FAD-4E2F-A97B-506B63F6FA19}"/>
              </a:ext>
            </a:extLst>
          </p:cNvPr>
          <p:cNvSpPr txBox="1"/>
          <p:nvPr/>
        </p:nvSpPr>
        <p:spPr>
          <a:xfrm>
            <a:off x="4538604" y="1036460"/>
            <a:ext cx="4605396" cy="830997"/>
          </a:xfrm>
          <a:prstGeom prst="rect">
            <a:avLst/>
          </a:prstGeom>
          <a:noFill/>
        </p:spPr>
        <p:txBody>
          <a:bodyPr wrap="square">
            <a:spAutoFit/>
          </a:bodyPr>
          <a:lstStyle/>
          <a:p>
            <a:pPr algn="r"/>
            <a:r>
              <a:rPr lang="ar-SA" sz="1600" b="1" dirty="0">
                <a:solidFill>
                  <a:srgbClr val="FFE48F"/>
                </a:solidFill>
                <a:effectLst>
                  <a:glow rad="88900">
                    <a:schemeClr val="tx1"/>
                  </a:glow>
                </a:effectLst>
                <a:latin typeface="STC Bold" panose="01000500000000020006" pitchFamily="2" charset="-78"/>
                <a:cs typeface="STC Bold" panose="01000500000000020006" pitchFamily="2" charset="-78"/>
              </a:rPr>
              <a:t>الغضب غير المحمود يكون من الشيطان الرجيم فهو يثيره </a:t>
            </a:r>
          </a:p>
          <a:p>
            <a:pPr algn="r"/>
            <a:r>
              <a:rPr lang="ar-SA" sz="1600" b="1" dirty="0">
                <a:solidFill>
                  <a:srgbClr val="FFE48F"/>
                </a:solidFill>
                <a:effectLst>
                  <a:glow rad="88900">
                    <a:schemeClr val="tx1"/>
                  </a:glow>
                </a:effectLst>
                <a:latin typeface="STC Bold" panose="01000500000000020006" pitchFamily="2" charset="-78"/>
                <a:cs typeface="STC Bold" panose="01000500000000020006" pitchFamily="2" charset="-78"/>
              </a:rPr>
              <a:t>ويغذيه ويأسر به فإن الشيطان يجري من ابن آدم مجرى </a:t>
            </a:r>
          </a:p>
          <a:p>
            <a:pPr algn="r"/>
            <a:r>
              <a:rPr lang="ar-SA" sz="1600" b="1" dirty="0">
                <a:solidFill>
                  <a:srgbClr val="FFE48F"/>
                </a:solidFill>
                <a:effectLst>
                  <a:glow rad="88900">
                    <a:schemeClr val="tx1"/>
                  </a:glow>
                </a:effectLst>
                <a:latin typeface="STC Bold" panose="01000500000000020006" pitchFamily="2" charset="-78"/>
                <a:cs typeface="STC Bold" panose="01000500000000020006" pitchFamily="2" charset="-78"/>
              </a:rPr>
              <a:t>الدم.</a:t>
            </a:r>
          </a:p>
        </p:txBody>
      </p:sp>
      <p:sp>
        <p:nvSpPr>
          <p:cNvPr id="27" name="مربع نص 26">
            <a:extLst>
              <a:ext uri="{FF2B5EF4-FFF2-40B4-BE49-F238E27FC236}">
                <a16:creationId xmlns:a16="http://schemas.microsoft.com/office/drawing/2014/main" id="{97139691-39C1-4635-875B-E38A9D962DA2}"/>
              </a:ext>
            </a:extLst>
          </p:cNvPr>
          <p:cNvSpPr txBox="1"/>
          <p:nvPr/>
        </p:nvSpPr>
        <p:spPr>
          <a:xfrm>
            <a:off x="4434845" y="1731319"/>
            <a:ext cx="4716016" cy="461665"/>
          </a:xfrm>
          <a:prstGeom prst="rect">
            <a:avLst/>
          </a:prstGeom>
          <a:noFill/>
        </p:spPr>
        <p:txBody>
          <a:bodyPr wrap="square" rtlCol="1">
            <a:spAutoFit/>
          </a:bodyPr>
          <a:lstStyle/>
          <a:p>
            <a:pPr algn="r"/>
            <a:r>
              <a:rPr lang="ar-SA" sz="2400" b="1" dirty="0">
                <a:ln w="19050">
                  <a:noFill/>
                </a:ln>
                <a:solidFill>
                  <a:srgbClr val="FFCE33"/>
                </a:solidFill>
                <a:effectLst>
                  <a:glow rad="88900">
                    <a:schemeClr val="tx1"/>
                  </a:glow>
                  <a:outerShdw blurRad="38100" dist="25400" dir="5400000" algn="ctr" rotWithShape="0">
                    <a:srgbClr val="6E747A">
                      <a:alpha val="43000"/>
                    </a:srgbClr>
                  </a:outerShdw>
                </a:effectLst>
                <a:latin typeface="STC Bold" panose="01000500000000020006" pitchFamily="2" charset="-78"/>
                <a:cs typeface="STC Bold" panose="01000500000000020006" pitchFamily="2" charset="-78"/>
              </a:rPr>
              <a:t>س2/ </a:t>
            </a:r>
            <a:r>
              <a:rPr lang="ar-SA" sz="2000" b="1" dirty="0">
                <a:solidFill>
                  <a:srgbClr val="FFE48F"/>
                </a:solidFill>
                <a:effectLst>
                  <a:glow rad="88900">
                    <a:schemeClr val="tx1"/>
                  </a:glow>
                </a:effectLst>
                <a:latin typeface="STC Bold" panose="01000500000000020006" pitchFamily="2" charset="-78"/>
                <a:cs typeface="STC Bold" panose="01000500000000020006" pitchFamily="2" charset="-78"/>
              </a:rPr>
              <a:t>متى يكون الغضب محموداً ؟</a:t>
            </a:r>
          </a:p>
        </p:txBody>
      </p:sp>
      <p:sp>
        <p:nvSpPr>
          <p:cNvPr id="28" name="مربع نص 27">
            <a:extLst>
              <a:ext uri="{FF2B5EF4-FFF2-40B4-BE49-F238E27FC236}">
                <a16:creationId xmlns:a16="http://schemas.microsoft.com/office/drawing/2014/main" id="{C1863E37-B739-4E58-B201-AAA77434AD8B}"/>
              </a:ext>
            </a:extLst>
          </p:cNvPr>
          <p:cNvSpPr txBox="1"/>
          <p:nvPr/>
        </p:nvSpPr>
        <p:spPr>
          <a:xfrm>
            <a:off x="4403296" y="2191586"/>
            <a:ext cx="4746296" cy="338554"/>
          </a:xfrm>
          <a:prstGeom prst="rect">
            <a:avLst/>
          </a:prstGeom>
          <a:noFill/>
        </p:spPr>
        <p:txBody>
          <a:bodyPr wrap="square">
            <a:spAutoFit/>
          </a:bodyPr>
          <a:lstStyle/>
          <a:p>
            <a:pPr algn="r"/>
            <a:r>
              <a:rPr lang="ar-SA" sz="1600" b="1" dirty="0">
                <a:solidFill>
                  <a:srgbClr val="FFE48F"/>
                </a:solidFill>
                <a:effectLst>
                  <a:glow rad="88900">
                    <a:schemeClr val="tx1"/>
                  </a:glow>
                </a:effectLst>
                <a:latin typeface="STC Bold" panose="01000500000000020006" pitchFamily="2" charset="-78"/>
                <a:cs typeface="STC Bold" panose="01000500000000020006" pitchFamily="2" charset="-78"/>
              </a:rPr>
              <a:t>إذا كان الغضب لله تعالى غيرة على انتهاك حرمات الشريعة.</a:t>
            </a:r>
          </a:p>
        </p:txBody>
      </p:sp>
      <p:sp>
        <p:nvSpPr>
          <p:cNvPr id="29" name="مربع نص 28">
            <a:extLst>
              <a:ext uri="{FF2B5EF4-FFF2-40B4-BE49-F238E27FC236}">
                <a16:creationId xmlns:a16="http://schemas.microsoft.com/office/drawing/2014/main" id="{2333F425-A48D-4082-A05D-1140201E14E8}"/>
              </a:ext>
            </a:extLst>
          </p:cNvPr>
          <p:cNvSpPr txBox="1"/>
          <p:nvPr/>
        </p:nvSpPr>
        <p:spPr>
          <a:xfrm>
            <a:off x="4442393" y="2507235"/>
            <a:ext cx="4716016" cy="461665"/>
          </a:xfrm>
          <a:prstGeom prst="rect">
            <a:avLst/>
          </a:prstGeom>
          <a:noFill/>
        </p:spPr>
        <p:txBody>
          <a:bodyPr wrap="square" rtlCol="1">
            <a:spAutoFit/>
          </a:bodyPr>
          <a:lstStyle/>
          <a:p>
            <a:pPr algn="r"/>
            <a:r>
              <a:rPr lang="ar-SA" sz="2400" b="1" dirty="0">
                <a:ln w="19050">
                  <a:noFill/>
                </a:ln>
                <a:solidFill>
                  <a:srgbClr val="FFCE33"/>
                </a:solidFill>
                <a:effectLst>
                  <a:glow rad="88900">
                    <a:schemeClr val="tx1"/>
                  </a:glow>
                  <a:outerShdw blurRad="38100" dist="25400" dir="5400000" algn="ctr" rotWithShape="0">
                    <a:srgbClr val="6E747A">
                      <a:alpha val="43000"/>
                    </a:srgbClr>
                  </a:outerShdw>
                </a:effectLst>
                <a:latin typeface="STC Bold" panose="01000500000000020006" pitchFamily="2" charset="-78"/>
                <a:cs typeface="STC Bold" panose="01000500000000020006" pitchFamily="2" charset="-78"/>
              </a:rPr>
              <a:t>س3/ </a:t>
            </a:r>
            <a:r>
              <a:rPr lang="ar-SA" sz="2000" b="1" dirty="0">
                <a:solidFill>
                  <a:srgbClr val="FFE48F"/>
                </a:solidFill>
                <a:effectLst>
                  <a:glow rad="88900">
                    <a:schemeClr val="tx1"/>
                  </a:glow>
                </a:effectLst>
                <a:latin typeface="STC Bold" panose="01000500000000020006" pitchFamily="2" charset="-78"/>
                <a:cs typeface="STC Bold" panose="01000500000000020006" pitchFamily="2" charset="-78"/>
              </a:rPr>
              <a:t>ما المراد بقوله </a:t>
            </a:r>
            <a:r>
              <a:rPr lang="ar-SA" sz="2000" b="1" dirty="0">
                <a:solidFill>
                  <a:srgbClr val="FFE48F"/>
                </a:solidFill>
                <a:effectLst>
                  <a:glow rad="88900">
                    <a:schemeClr val="tx1"/>
                  </a:glow>
                </a:effectLst>
                <a:latin typeface="Dante" panose="02020502050200020203" pitchFamily="18" charset="0"/>
                <a:cs typeface="STC Bold" panose="01000500000000020006" pitchFamily="2" charset="-78"/>
              </a:rPr>
              <a:t>ﷺ : </a:t>
            </a:r>
            <a:r>
              <a:rPr lang="ar-SA" b="1" dirty="0">
                <a:solidFill>
                  <a:srgbClr val="FFDA65"/>
                </a:solidFill>
                <a:effectLst>
                  <a:glow rad="88900">
                    <a:schemeClr val="tx1"/>
                  </a:glow>
                </a:effectLst>
                <a:latin typeface="Dante" panose="02020502050200020203" pitchFamily="18" charset="0"/>
                <a:cs typeface="STC Bold" panose="01000500000000020006" pitchFamily="2" charset="-78"/>
              </a:rPr>
              <a:t>((</a:t>
            </a:r>
            <a:r>
              <a:rPr lang="ar-SA" sz="2000" b="1" dirty="0">
                <a:solidFill>
                  <a:srgbClr val="FFDA65"/>
                </a:solidFill>
                <a:effectLst>
                  <a:glow rad="88900">
                    <a:schemeClr val="tx1"/>
                  </a:glow>
                </a:effectLst>
                <a:latin typeface="Dante" panose="02020502050200020203" pitchFamily="18" charset="0"/>
                <a:cs typeface="STC Bold" panose="01000500000000020006" pitchFamily="2" charset="-78"/>
              </a:rPr>
              <a:t>لا تغضب</a:t>
            </a:r>
            <a:r>
              <a:rPr lang="ar-SA" b="1" dirty="0">
                <a:solidFill>
                  <a:srgbClr val="FFDA65"/>
                </a:solidFill>
                <a:effectLst>
                  <a:glow rad="88900">
                    <a:schemeClr val="tx1"/>
                  </a:glow>
                </a:effectLst>
                <a:latin typeface="Dante" panose="02020502050200020203" pitchFamily="18" charset="0"/>
                <a:cs typeface="STC Bold" panose="01000500000000020006" pitchFamily="2" charset="-78"/>
              </a:rPr>
              <a:t>))</a:t>
            </a:r>
            <a:r>
              <a:rPr lang="ar-SA" sz="2000" b="1" dirty="0">
                <a:solidFill>
                  <a:srgbClr val="FFDA65"/>
                </a:solidFill>
                <a:effectLst>
                  <a:glow rad="88900">
                    <a:schemeClr val="tx1"/>
                  </a:glow>
                </a:effectLst>
                <a:latin typeface="Dante" panose="02020502050200020203" pitchFamily="18" charset="0"/>
                <a:cs typeface="STC Bold" panose="01000500000000020006" pitchFamily="2" charset="-78"/>
              </a:rPr>
              <a:t> </a:t>
            </a:r>
            <a:r>
              <a:rPr lang="ar-SA" sz="2000" b="1" dirty="0">
                <a:solidFill>
                  <a:srgbClr val="FFE48F"/>
                </a:solidFill>
                <a:effectLst>
                  <a:glow rad="88900">
                    <a:schemeClr val="tx1"/>
                  </a:glow>
                </a:effectLst>
                <a:latin typeface="Dante" panose="02020502050200020203" pitchFamily="18" charset="0"/>
                <a:cs typeface="STC Bold" panose="01000500000000020006" pitchFamily="2" charset="-78"/>
              </a:rPr>
              <a:t>؟</a:t>
            </a:r>
            <a:endParaRPr lang="ar-SA" sz="2000" b="1" dirty="0">
              <a:solidFill>
                <a:srgbClr val="FFE48F"/>
              </a:solidFill>
              <a:effectLst>
                <a:glow rad="88900">
                  <a:schemeClr val="tx1"/>
                </a:glow>
              </a:effectLst>
              <a:latin typeface="STC Bold" panose="01000500000000020006" pitchFamily="2" charset="-78"/>
              <a:cs typeface="STC Bold" panose="01000500000000020006" pitchFamily="2" charset="-78"/>
            </a:endParaRPr>
          </a:p>
        </p:txBody>
      </p:sp>
      <p:sp>
        <p:nvSpPr>
          <p:cNvPr id="30" name="مربع نص 29">
            <a:extLst>
              <a:ext uri="{FF2B5EF4-FFF2-40B4-BE49-F238E27FC236}">
                <a16:creationId xmlns:a16="http://schemas.microsoft.com/office/drawing/2014/main" id="{9E111B6D-D327-4E11-B9D7-2F3D1C159CB5}"/>
              </a:ext>
            </a:extLst>
          </p:cNvPr>
          <p:cNvSpPr txBox="1"/>
          <p:nvPr/>
        </p:nvSpPr>
        <p:spPr>
          <a:xfrm>
            <a:off x="4829171" y="2910669"/>
            <a:ext cx="4293830" cy="584775"/>
          </a:xfrm>
          <a:prstGeom prst="rect">
            <a:avLst/>
          </a:prstGeom>
          <a:noFill/>
        </p:spPr>
        <p:txBody>
          <a:bodyPr wrap="square">
            <a:spAutoFit/>
          </a:bodyPr>
          <a:lstStyle/>
          <a:p>
            <a:pPr algn="r"/>
            <a:r>
              <a:rPr lang="ar-SA" sz="1600" b="1" dirty="0">
                <a:solidFill>
                  <a:srgbClr val="FFE48F"/>
                </a:solidFill>
                <a:effectLst>
                  <a:glow rad="88900">
                    <a:schemeClr val="tx1"/>
                  </a:glow>
                </a:effectLst>
                <a:latin typeface="STC Bold" panose="01000500000000020006" pitchFamily="2" charset="-78"/>
                <a:cs typeface="STC Bold" panose="01000500000000020006" pitchFamily="2" charset="-78"/>
              </a:rPr>
              <a:t>معناه لا تنفذ غضبك ، وليس النهي راجعاً إلى النفس </a:t>
            </a:r>
          </a:p>
          <a:p>
            <a:pPr algn="r"/>
            <a:r>
              <a:rPr lang="ar-SA" sz="1600" b="1" dirty="0">
                <a:solidFill>
                  <a:srgbClr val="FFE48F"/>
                </a:solidFill>
                <a:effectLst>
                  <a:glow rad="88900">
                    <a:schemeClr val="tx1"/>
                  </a:glow>
                </a:effectLst>
                <a:latin typeface="STC Bold" panose="01000500000000020006" pitchFamily="2" charset="-78"/>
                <a:cs typeface="STC Bold" panose="01000500000000020006" pitchFamily="2" charset="-78"/>
              </a:rPr>
              <a:t>الغضب، لأنه من طباع البشر، ولا يمكن الإنسان دفعه.</a:t>
            </a:r>
          </a:p>
        </p:txBody>
      </p:sp>
      <p:sp>
        <p:nvSpPr>
          <p:cNvPr id="33" name="مربع نص 32">
            <a:extLst>
              <a:ext uri="{FF2B5EF4-FFF2-40B4-BE49-F238E27FC236}">
                <a16:creationId xmlns:a16="http://schemas.microsoft.com/office/drawing/2014/main" id="{51360131-9C08-4544-A459-025123E636DC}"/>
              </a:ext>
            </a:extLst>
          </p:cNvPr>
          <p:cNvSpPr txBox="1"/>
          <p:nvPr/>
        </p:nvSpPr>
        <p:spPr>
          <a:xfrm>
            <a:off x="4403296" y="3447481"/>
            <a:ext cx="4716016" cy="461665"/>
          </a:xfrm>
          <a:prstGeom prst="rect">
            <a:avLst/>
          </a:prstGeom>
          <a:noFill/>
        </p:spPr>
        <p:txBody>
          <a:bodyPr wrap="square" rtlCol="1">
            <a:spAutoFit/>
          </a:bodyPr>
          <a:lstStyle/>
          <a:p>
            <a:pPr algn="r"/>
            <a:r>
              <a:rPr lang="ar-SA" sz="2400" b="1" dirty="0">
                <a:ln w="19050">
                  <a:noFill/>
                </a:ln>
                <a:solidFill>
                  <a:srgbClr val="FFCE33"/>
                </a:solidFill>
                <a:effectLst>
                  <a:glow rad="88900">
                    <a:schemeClr val="tx1"/>
                  </a:glow>
                  <a:outerShdw blurRad="38100" dist="25400" dir="5400000" algn="ctr" rotWithShape="0">
                    <a:srgbClr val="6E747A">
                      <a:alpha val="43000"/>
                    </a:srgbClr>
                  </a:outerShdw>
                </a:effectLst>
                <a:latin typeface="STC Bold" panose="01000500000000020006" pitchFamily="2" charset="-78"/>
                <a:cs typeface="STC Bold" panose="01000500000000020006" pitchFamily="2" charset="-78"/>
              </a:rPr>
              <a:t>س4/ </a:t>
            </a:r>
            <a:r>
              <a:rPr lang="ar-SA" sz="2000" b="1" dirty="0">
                <a:solidFill>
                  <a:srgbClr val="FFE48F"/>
                </a:solidFill>
                <a:effectLst>
                  <a:glow rad="88900">
                    <a:schemeClr val="tx1"/>
                  </a:glow>
                </a:effectLst>
                <a:latin typeface="STC Bold" panose="01000500000000020006" pitchFamily="2" charset="-78"/>
                <a:cs typeface="STC Bold" panose="01000500000000020006" pitchFamily="2" charset="-78"/>
              </a:rPr>
              <a:t>ما آثار الغضب على الفرد والمجتمع </a:t>
            </a:r>
            <a:r>
              <a:rPr lang="ar-SA" sz="2000" b="1" dirty="0">
                <a:solidFill>
                  <a:srgbClr val="FFE48F"/>
                </a:solidFill>
                <a:effectLst>
                  <a:glow rad="88900">
                    <a:schemeClr val="tx1"/>
                  </a:glow>
                </a:effectLst>
                <a:latin typeface="Dante" panose="02020502050200020203" pitchFamily="18" charset="0"/>
                <a:cs typeface="STC Bold" panose="01000500000000020006" pitchFamily="2" charset="-78"/>
              </a:rPr>
              <a:t>؟</a:t>
            </a:r>
            <a:endParaRPr lang="ar-SA" sz="2000" b="1" dirty="0">
              <a:solidFill>
                <a:srgbClr val="FFE48F"/>
              </a:solidFill>
              <a:effectLst>
                <a:glow rad="88900">
                  <a:schemeClr val="tx1"/>
                </a:glow>
              </a:effectLst>
              <a:latin typeface="STC Bold" panose="01000500000000020006" pitchFamily="2" charset="-78"/>
              <a:cs typeface="STC Bold" panose="01000500000000020006" pitchFamily="2" charset="-78"/>
            </a:endParaRPr>
          </a:p>
        </p:txBody>
      </p:sp>
      <p:sp>
        <p:nvSpPr>
          <p:cNvPr id="37" name="مربع نص 36">
            <a:extLst>
              <a:ext uri="{FF2B5EF4-FFF2-40B4-BE49-F238E27FC236}">
                <a16:creationId xmlns:a16="http://schemas.microsoft.com/office/drawing/2014/main" id="{3597C16F-CE0A-4337-9B4F-29F6464F8949}"/>
              </a:ext>
            </a:extLst>
          </p:cNvPr>
          <p:cNvSpPr txBox="1"/>
          <p:nvPr/>
        </p:nvSpPr>
        <p:spPr>
          <a:xfrm>
            <a:off x="4505985" y="3860246"/>
            <a:ext cx="4620978" cy="769441"/>
          </a:xfrm>
          <a:prstGeom prst="rect">
            <a:avLst/>
          </a:prstGeom>
          <a:noFill/>
        </p:spPr>
        <p:txBody>
          <a:bodyPr wrap="square">
            <a:spAutoFit/>
          </a:bodyPr>
          <a:lstStyle/>
          <a:p>
            <a:pPr algn="r"/>
            <a:r>
              <a:rPr lang="ar-SA" sz="1600" b="1" dirty="0">
                <a:solidFill>
                  <a:srgbClr val="FFDA65"/>
                </a:solidFill>
                <a:effectLst>
                  <a:glow rad="88900">
                    <a:schemeClr val="tx1"/>
                  </a:glow>
                </a:effectLst>
                <a:latin typeface="Dante" panose="02020502050200020203" pitchFamily="18" charset="0"/>
                <a:cs typeface="STC Bold" panose="01000500000000020006" pitchFamily="2" charset="-78"/>
              </a:rPr>
              <a:t>آثاره على الفرد:</a:t>
            </a:r>
            <a:endParaRPr lang="ar-SA" sz="1600" b="1" dirty="0">
              <a:solidFill>
                <a:srgbClr val="FFE48F"/>
              </a:solidFill>
              <a:effectLst>
                <a:glow rad="88900">
                  <a:schemeClr val="tx1"/>
                </a:glow>
              </a:effectLst>
              <a:latin typeface="STC Bold" panose="01000500000000020006" pitchFamily="2" charset="-78"/>
              <a:cs typeface="STC Bold" panose="01000500000000020006" pitchFamily="2" charset="-78"/>
            </a:endParaRPr>
          </a:p>
          <a:p>
            <a:pPr algn="r"/>
            <a:r>
              <a:rPr lang="ar-SA" sz="1400" b="1" dirty="0">
                <a:solidFill>
                  <a:srgbClr val="FFE48F"/>
                </a:solidFill>
                <a:effectLst>
                  <a:glow rad="88900">
                    <a:schemeClr val="tx1"/>
                  </a:glow>
                </a:effectLst>
                <a:latin typeface="STC Bold" panose="01000500000000020006" pitchFamily="2" charset="-78"/>
                <a:cs typeface="STC Bold" panose="01000500000000020006" pitchFamily="2" charset="-78"/>
              </a:rPr>
              <a:t>• انعزال الشخص الغضوب عن المجتمع وتجنب الناس التعامل </a:t>
            </a:r>
          </a:p>
          <a:p>
            <a:pPr algn="r"/>
            <a:r>
              <a:rPr lang="ar-SA" sz="1400" b="1" dirty="0">
                <a:solidFill>
                  <a:srgbClr val="FFE48F"/>
                </a:solidFill>
                <a:effectLst>
                  <a:glow rad="88900">
                    <a:schemeClr val="tx1"/>
                  </a:glow>
                </a:effectLst>
                <a:latin typeface="STC Bold" panose="01000500000000020006" pitchFamily="2" charset="-78"/>
                <a:cs typeface="STC Bold" panose="01000500000000020006" pitchFamily="2" charset="-78"/>
              </a:rPr>
              <a:t>معهم</a:t>
            </a:r>
          </a:p>
        </p:txBody>
      </p:sp>
      <p:sp>
        <p:nvSpPr>
          <p:cNvPr id="38" name="مربع نص 37">
            <a:extLst>
              <a:ext uri="{FF2B5EF4-FFF2-40B4-BE49-F238E27FC236}">
                <a16:creationId xmlns:a16="http://schemas.microsoft.com/office/drawing/2014/main" id="{0E9F51CF-A181-4249-9172-62BE4F224B16}"/>
              </a:ext>
            </a:extLst>
          </p:cNvPr>
          <p:cNvSpPr txBox="1"/>
          <p:nvPr/>
        </p:nvSpPr>
        <p:spPr>
          <a:xfrm>
            <a:off x="-122043" y="2547056"/>
            <a:ext cx="4716016" cy="461665"/>
          </a:xfrm>
          <a:prstGeom prst="rect">
            <a:avLst/>
          </a:prstGeom>
          <a:noFill/>
        </p:spPr>
        <p:txBody>
          <a:bodyPr wrap="square" rtlCol="1">
            <a:spAutoFit/>
          </a:bodyPr>
          <a:lstStyle/>
          <a:p>
            <a:pPr algn="r"/>
            <a:r>
              <a:rPr lang="ar-SA" sz="2400" b="1" dirty="0">
                <a:ln w="19050">
                  <a:noFill/>
                </a:ln>
                <a:solidFill>
                  <a:srgbClr val="FFCE33"/>
                </a:solidFill>
                <a:effectLst>
                  <a:glow rad="88900">
                    <a:schemeClr val="tx1"/>
                  </a:glow>
                  <a:outerShdw blurRad="38100" dist="25400" dir="5400000" algn="ctr" rotWithShape="0">
                    <a:srgbClr val="6E747A">
                      <a:alpha val="43000"/>
                    </a:srgbClr>
                  </a:outerShdw>
                </a:effectLst>
                <a:latin typeface="STC Bold" panose="01000500000000020006" pitchFamily="2" charset="-78"/>
                <a:cs typeface="STC Bold" panose="01000500000000020006" pitchFamily="2" charset="-78"/>
              </a:rPr>
              <a:t>س5/ </a:t>
            </a:r>
            <a:r>
              <a:rPr lang="ar-SA" sz="2000" b="1" dirty="0">
                <a:solidFill>
                  <a:srgbClr val="FFE48F"/>
                </a:solidFill>
                <a:effectLst>
                  <a:glow rad="88900">
                    <a:schemeClr val="tx1"/>
                  </a:glow>
                </a:effectLst>
                <a:latin typeface="STC Bold" panose="01000500000000020006" pitchFamily="2" charset="-78"/>
                <a:cs typeface="STC Bold" panose="01000500000000020006" pitchFamily="2" charset="-78"/>
              </a:rPr>
              <a:t>ما العلاقة بين الغضب والشجاعة </a:t>
            </a:r>
            <a:r>
              <a:rPr lang="ar-SA" sz="2000" b="1" dirty="0">
                <a:solidFill>
                  <a:srgbClr val="FFE48F"/>
                </a:solidFill>
                <a:effectLst>
                  <a:glow rad="88900">
                    <a:schemeClr val="tx1"/>
                  </a:glow>
                </a:effectLst>
                <a:latin typeface="Dante" panose="02020502050200020203" pitchFamily="18" charset="0"/>
                <a:cs typeface="STC Bold" panose="01000500000000020006" pitchFamily="2" charset="-78"/>
              </a:rPr>
              <a:t>؟</a:t>
            </a:r>
            <a:endParaRPr lang="ar-SA" sz="2000" b="1" dirty="0">
              <a:solidFill>
                <a:srgbClr val="FFE48F"/>
              </a:solidFill>
              <a:effectLst>
                <a:glow rad="88900">
                  <a:schemeClr val="tx1"/>
                </a:glow>
              </a:effectLst>
              <a:latin typeface="STC Bold" panose="01000500000000020006" pitchFamily="2" charset="-78"/>
              <a:cs typeface="STC Bold" panose="01000500000000020006" pitchFamily="2" charset="-78"/>
            </a:endParaRPr>
          </a:p>
        </p:txBody>
      </p:sp>
      <p:sp>
        <p:nvSpPr>
          <p:cNvPr id="40" name="مربع نص 39">
            <a:extLst>
              <a:ext uri="{FF2B5EF4-FFF2-40B4-BE49-F238E27FC236}">
                <a16:creationId xmlns:a16="http://schemas.microsoft.com/office/drawing/2014/main" id="{200107C9-654F-427C-89E8-D4403C137F9B}"/>
              </a:ext>
            </a:extLst>
          </p:cNvPr>
          <p:cNvSpPr txBox="1"/>
          <p:nvPr/>
        </p:nvSpPr>
        <p:spPr>
          <a:xfrm>
            <a:off x="17036" y="2998536"/>
            <a:ext cx="4524003" cy="1569660"/>
          </a:xfrm>
          <a:prstGeom prst="rect">
            <a:avLst/>
          </a:prstGeom>
          <a:noFill/>
        </p:spPr>
        <p:txBody>
          <a:bodyPr wrap="square">
            <a:spAutoFit/>
          </a:bodyPr>
          <a:lstStyle/>
          <a:p>
            <a:pPr algn="r"/>
            <a:r>
              <a:rPr lang="ar-SA" sz="1600" b="1" dirty="0">
                <a:solidFill>
                  <a:srgbClr val="FFE48F"/>
                </a:solidFill>
                <a:effectLst>
                  <a:glow rad="88900">
                    <a:schemeClr val="tx1"/>
                  </a:glow>
                </a:effectLst>
                <a:latin typeface="STC Bold" panose="01000500000000020006" pitchFamily="2" charset="-78"/>
                <a:cs typeface="STC Bold" panose="01000500000000020006" pitchFamily="2" charset="-78"/>
              </a:rPr>
              <a:t>قال شيخ الاسلام ابن تيمية رحمه الله: الشجاعة ليست </a:t>
            </a:r>
          </a:p>
          <a:p>
            <a:pPr algn="r"/>
            <a:r>
              <a:rPr lang="ar-SA" sz="1600" b="1" dirty="0">
                <a:solidFill>
                  <a:srgbClr val="FFE48F"/>
                </a:solidFill>
                <a:effectLst>
                  <a:glow rad="88900">
                    <a:schemeClr val="tx1"/>
                  </a:glow>
                </a:effectLst>
                <a:latin typeface="STC Bold" panose="01000500000000020006" pitchFamily="2" charset="-78"/>
                <a:cs typeface="STC Bold" panose="01000500000000020006" pitchFamily="2" charset="-78"/>
              </a:rPr>
              <a:t>قوة البدن وإنما هي قوة القلب وثباته, والمحمود منها ما كان بعلم ومعرفة دون التهور الذي لا يفكر صاحبه صاحبه ولا يميز بين المحمود والمذموم ولهذا كان القوي الشديد هو الذي يملك نفسه عند الغضب حتى يفعل ما يصلح </a:t>
            </a:r>
          </a:p>
          <a:p>
            <a:pPr algn="r"/>
            <a:r>
              <a:rPr lang="ar-SA" sz="1600" b="1" dirty="0">
                <a:solidFill>
                  <a:srgbClr val="FFE48F"/>
                </a:solidFill>
                <a:effectLst>
                  <a:glow rad="88900">
                    <a:schemeClr val="tx1"/>
                  </a:glow>
                </a:effectLst>
                <a:latin typeface="STC Bold" panose="01000500000000020006" pitchFamily="2" charset="-78"/>
                <a:cs typeface="STC Bold" panose="01000500000000020006" pitchFamily="2" charset="-78"/>
              </a:rPr>
              <a:t>دون ما لا يصلح.</a:t>
            </a:r>
          </a:p>
        </p:txBody>
      </p:sp>
      <p:sp>
        <p:nvSpPr>
          <p:cNvPr id="42" name="مربع نص 41">
            <a:extLst>
              <a:ext uri="{FF2B5EF4-FFF2-40B4-BE49-F238E27FC236}">
                <a16:creationId xmlns:a16="http://schemas.microsoft.com/office/drawing/2014/main" id="{59ADD341-6DEB-4E3A-B925-3233209993F0}"/>
              </a:ext>
            </a:extLst>
          </p:cNvPr>
          <p:cNvSpPr txBox="1"/>
          <p:nvPr/>
        </p:nvSpPr>
        <p:spPr>
          <a:xfrm>
            <a:off x="-190677" y="497673"/>
            <a:ext cx="4784650" cy="2062103"/>
          </a:xfrm>
          <a:prstGeom prst="rect">
            <a:avLst/>
          </a:prstGeom>
          <a:noFill/>
        </p:spPr>
        <p:txBody>
          <a:bodyPr wrap="square">
            <a:spAutoFit/>
          </a:bodyPr>
          <a:lstStyle/>
          <a:p>
            <a:pPr algn="r"/>
            <a:r>
              <a:rPr lang="ar-SA" sz="1400" b="1" dirty="0">
                <a:solidFill>
                  <a:srgbClr val="FFE48F"/>
                </a:solidFill>
                <a:effectLst>
                  <a:glow rad="88900">
                    <a:schemeClr val="tx1"/>
                  </a:glow>
                </a:effectLst>
                <a:latin typeface="STC Bold" panose="01000500000000020006" pitchFamily="2" charset="-78"/>
                <a:cs typeface="STC Bold" panose="01000500000000020006" pitchFamily="2" charset="-78"/>
              </a:rPr>
              <a:t>• فعل الانسان ما بندم عليه</a:t>
            </a:r>
          </a:p>
          <a:p>
            <a:pPr algn="r"/>
            <a:r>
              <a:rPr lang="ar-SA" sz="1400" b="1" dirty="0">
                <a:solidFill>
                  <a:srgbClr val="FFE48F"/>
                </a:solidFill>
                <a:effectLst>
                  <a:glow rad="88900">
                    <a:schemeClr val="tx1"/>
                  </a:glow>
                </a:effectLst>
                <a:latin typeface="STC Bold" panose="01000500000000020006" pitchFamily="2" charset="-78"/>
                <a:cs typeface="STC Bold" panose="01000500000000020006" pitchFamily="2" charset="-78"/>
              </a:rPr>
              <a:t>• إصابته ببعض الأمراض التي قد يسببها الغضب مثل الجلطات </a:t>
            </a:r>
          </a:p>
          <a:p>
            <a:pPr algn="r"/>
            <a:r>
              <a:rPr lang="ar-SA" sz="1400" b="1" dirty="0">
                <a:solidFill>
                  <a:srgbClr val="FFE48F"/>
                </a:solidFill>
                <a:effectLst>
                  <a:glow rad="88900">
                    <a:schemeClr val="tx1"/>
                  </a:glow>
                </a:effectLst>
                <a:latin typeface="STC Bold" panose="01000500000000020006" pitchFamily="2" charset="-78"/>
                <a:cs typeface="STC Bold" panose="01000500000000020006" pitchFamily="2" charset="-78"/>
              </a:rPr>
              <a:t>الدماغية وقرحة المعدة والقولون العصبي</a:t>
            </a:r>
          </a:p>
          <a:p>
            <a:pPr algn="r"/>
            <a:r>
              <a:rPr lang="ar-SA" sz="1400" b="1" dirty="0">
                <a:solidFill>
                  <a:srgbClr val="FFE48F"/>
                </a:solidFill>
                <a:effectLst>
                  <a:glow rad="88900">
                    <a:schemeClr val="tx1"/>
                  </a:glow>
                </a:effectLst>
                <a:latin typeface="STC Bold" panose="01000500000000020006" pitchFamily="2" charset="-78"/>
                <a:cs typeface="STC Bold" panose="01000500000000020006" pitchFamily="2" charset="-78"/>
              </a:rPr>
              <a:t>• الغضوب يتأثر بالتوافه ويضخم الصغائر حتى تأخذ من وقته</a:t>
            </a:r>
          </a:p>
          <a:p>
            <a:pPr algn="r"/>
            <a:r>
              <a:rPr lang="ar-SA" sz="1400" b="1" dirty="0">
                <a:solidFill>
                  <a:srgbClr val="FFE48F"/>
                </a:solidFill>
                <a:effectLst>
                  <a:glow rad="88900">
                    <a:schemeClr val="tx1"/>
                  </a:glow>
                </a:effectLst>
                <a:latin typeface="STC Bold" panose="01000500000000020006" pitchFamily="2" charset="-78"/>
                <a:cs typeface="STC Bold" panose="01000500000000020006" pitchFamily="2" charset="-78"/>
              </a:rPr>
              <a:t>وصحته وتفكيره الشيء الذي لا تستحقه</a:t>
            </a:r>
          </a:p>
          <a:p>
            <a:pPr algn="r"/>
            <a:r>
              <a:rPr lang="ar-SA" sz="1600" b="1" dirty="0">
                <a:solidFill>
                  <a:srgbClr val="FFDA65"/>
                </a:solidFill>
                <a:effectLst>
                  <a:glow rad="88900">
                    <a:schemeClr val="tx1"/>
                  </a:glow>
                </a:effectLst>
                <a:latin typeface="Dante" panose="02020502050200020203" pitchFamily="18" charset="0"/>
                <a:cs typeface="STC Bold" panose="01000500000000020006" pitchFamily="2" charset="-78"/>
              </a:rPr>
              <a:t>آثاره على المجتمع:</a:t>
            </a:r>
          </a:p>
          <a:p>
            <a:pPr algn="r"/>
            <a:r>
              <a:rPr lang="ar-SA" sz="1400" b="1" dirty="0">
                <a:solidFill>
                  <a:srgbClr val="FFE48F"/>
                </a:solidFill>
                <a:effectLst>
                  <a:glow rad="88900">
                    <a:schemeClr val="tx1"/>
                  </a:glow>
                </a:effectLst>
                <a:latin typeface="STC Bold" panose="01000500000000020006" pitchFamily="2" charset="-78"/>
                <a:cs typeface="STC Bold" panose="01000500000000020006" pitchFamily="2" charset="-78"/>
              </a:rPr>
              <a:t>• توليد العداوة والبغضاء والكراهية بين الافراد والاسر.</a:t>
            </a:r>
          </a:p>
          <a:p>
            <a:pPr algn="r"/>
            <a:r>
              <a:rPr lang="ar-SA" sz="1400" b="1" dirty="0">
                <a:solidFill>
                  <a:srgbClr val="FFE48F"/>
                </a:solidFill>
                <a:effectLst>
                  <a:glow rad="88900">
                    <a:schemeClr val="tx1"/>
                  </a:glow>
                </a:effectLst>
                <a:latin typeface="STC Bold" panose="01000500000000020006" pitchFamily="2" charset="-78"/>
                <a:cs typeface="STC Bold" panose="01000500000000020006" pitchFamily="2" charset="-78"/>
              </a:rPr>
              <a:t>• حصول المشاجرات وسفك الدماء</a:t>
            </a:r>
          </a:p>
          <a:p>
            <a:pPr algn="r"/>
            <a:r>
              <a:rPr lang="ar-SA" sz="1400" b="1" dirty="0">
                <a:solidFill>
                  <a:srgbClr val="FFE48F"/>
                </a:solidFill>
                <a:effectLst>
                  <a:glow rad="88900">
                    <a:schemeClr val="tx1"/>
                  </a:glow>
                </a:effectLst>
                <a:latin typeface="STC Bold" panose="01000500000000020006" pitchFamily="2" charset="-78"/>
                <a:cs typeface="STC Bold" panose="01000500000000020006" pitchFamily="2" charset="-78"/>
              </a:rPr>
              <a:t>• تفكك الاسرة حين يقع الشجار بين الزوجين ويشمل الطلاق</a:t>
            </a:r>
          </a:p>
        </p:txBody>
      </p:sp>
    </p:spTree>
    <p:extLst>
      <p:ext uri="{BB962C8B-B14F-4D97-AF65-F5344CB8AC3E}">
        <p14:creationId xmlns:p14="http://schemas.microsoft.com/office/powerpoint/2010/main" val="355275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wd">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grpId="0" nodeType="clickEffect">
                                  <p:stCondLst>
                                    <p:cond delay="0"/>
                                  </p:stCondLst>
                                  <p:iterate type="wd">
                                    <p:tmPct val="10000"/>
                                  </p:iterate>
                                  <p:childTnLst>
                                    <p:set>
                                      <p:cBhvr>
                                        <p:cTn id="15" dur="1" fill="hold">
                                          <p:stCondLst>
                                            <p:cond delay="0"/>
                                          </p:stCondLst>
                                        </p:cTn>
                                        <p:tgtEl>
                                          <p:spTgt spid="26">
                                            <p:txEl>
                                              <p:pRg st="0" end="0"/>
                                            </p:txEl>
                                          </p:spTgt>
                                        </p:tgtEl>
                                        <p:attrNameLst>
                                          <p:attrName>style.visibility</p:attrName>
                                        </p:attrNameLst>
                                      </p:cBhvr>
                                      <p:to>
                                        <p:strVal val="visible"/>
                                      </p:to>
                                    </p:set>
                                    <p:anim calcmode="lin" valueType="num">
                                      <p:cBhvr additive="base">
                                        <p:cTn id="16" dur="500" fill="hold"/>
                                        <p:tgtEl>
                                          <p:spTgt spid="26">
                                            <p:txEl>
                                              <p:pRg st="0" end="0"/>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6">
                                            <p:txEl>
                                              <p:pRg st="0" end="0"/>
                                            </p:txEl>
                                          </p:spTgt>
                                        </p:tgtEl>
                                        <p:attrNameLst>
                                          <p:attrName>ppt_y</p:attrName>
                                        </p:attrNameLst>
                                      </p:cBhvr>
                                      <p:tavLst>
                                        <p:tav tm="0">
                                          <p:val>
                                            <p:strVal val="#ppt_y"/>
                                          </p:val>
                                        </p:tav>
                                        <p:tav tm="100000">
                                          <p:val>
                                            <p:strVal val="#ppt_y"/>
                                          </p:val>
                                        </p:tav>
                                      </p:tavLst>
                                    </p:anim>
                                  </p:childTnLst>
                                </p:cTn>
                              </p:par>
                            </p:childTnLst>
                          </p:cTn>
                        </p:par>
                        <p:par>
                          <p:cTn id="18" fill="hold">
                            <p:stCondLst>
                              <p:cond delay="900"/>
                            </p:stCondLst>
                            <p:childTnLst>
                              <p:par>
                                <p:cTn id="19" presetID="2" presetClass="entr" presetSubtype="2" fill="hold" grpId="0" nodeType="afterEffect">
                                  <p:stCondLst>
                                    <p:cond delay="0"/>
                                  </p:stCondLst>
                                  <p:iterate type="wd">
                                    <p:tmPct val="10000"/>
                                  </p:iterate>
                                  <p:childTnLst>
                                    <p:set>
                                      <p:cBhvr>
                                        <p:cTn id="20" dur="1" fill="hold">
                                          <p:stCondLst>
                                            <p:cond delay="0"/>
                                          </p:stCondLst>
                                        </p:cTn>
                                        <p:tgtEl>
                                          <p:spTgt spid="26">
                                            <p:txEl>
                                              <p:pRg st="1" end="1"/>
                                            </p:txEl>
                                          </p:spTgt>
                                        </p:tgtEl>
                                        <p:attrNameLst>
                                          <p:attrName>style.visibility</p:attrName>
                                        </p:attrNameLst>
                                      </p:cBhvr>
                                      <p:to>
                                        <p:strVal val="visible"/>
                                      </p:to>
                                    </p:set>
                                    <p:anim calcmode="lin" valueType="num">
                                      <p:cBhvr additive="base">
                                        <p:cTn id="21" dur="500" fill="hold"/>
                                        <p:tgtEl>
                                          <p:spTgt spid="26">
                                            <p:txEl>
                                              <p:pRg st="1" end="1"/>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6">
                                            <p:txEl>
                                              <p:pRg st="1" end="1"/>
                                            </p:txEl>
                                          </p:spTgt>
                                        </p:tgtEl>
                                        <p:attrNameLst>
                                          <p:attrName>ppt_y</p:attrName>
                                        </p:attrNameLst>
                                      </p:cBhvr>
                                      <p:tavLst>
                                        <p:tav tm="0">
                                          <p:val>
                                            <p:strVal val="#ppt_y"/>
                                          </p:val>
                                        </p:tav>
                                        <p:tav tm="100000">
                                          <p:val>
                                            <p:strVal val="#ppt_y"/>
                                          </p:val>
                                        </p:tav>
                                      </p:tavLst>
                                    </p:anim>
                                  </p:childTnLst>
                                </p:cTn>
                              </p:par>
                            </p:childTnLst>
                          </p:cTn>
                        </p:par>
                        <p:par>
                          <p:cTn id="23" fill="hold">
                            <p:stCondLst>
                              <p:cond delay="1850"/>
                            </p:stCondLst>
                            <p:childTnLst>
                              <p:par>
                                <p:cTn id="24" presetID="2" presetClass="entr" presetSubtype="2" fill="hold" grpId="0" nodeType="afterEffect">
                                  <p:stCondLst>
                                    <p:cond delay="0"/>
                                  </p:stCondLst>
                                  <p:iterate type="wd">
                                    <p:tmPct val="10000"/>
                                  </p:iterate>
                                  <p:childTnLst>
                                    <p:set>
                                      <p:cBhvr>
                                        <p:cTn id="25" dur="1" fill="hold">
                                          <p:stCondLst>
                                            <p:cond delay="0"/>
                                          </p:stCondLst>
                                        </p:cTn>
                                        <p:tgtEl>
                                          <p:spTgt spid="26">
                                            <p:txEl>
                                              <p:pRg st="2" end="2"/>
                                            </p:txEl>
                                          </p:spTgt>
                                        </p:tgtEl>
                                        <p:attrNameLst>
                                          <p:attrName>style.visibility</p:attrName>
                                        </p:attrNameLst>
                                      </p:cBhvr>
                                      <p:to>
                                        <p:strVal val="visible"/>
                                      </p:to>
                                    </p:set>
                                    <p:anim calcmode="lin" valueType="num">
                                      <p:cBhvr additive="base">
                                        <p:cTn id="26" dur="500" fill="hold"/>
                                        <p:tgtEl>
                                          <p:spTgt spid="26">
                                            <p:txEl>
                                              <p:pRg st="2" end="2"/>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2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wd">
                                    <p:tmPct val="10000"/>
                                  </p:iterate>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27"/>
                                        </p:tgtEl>
                                        <p:attrNameLst>
                                          <p:attrName>ppt_y</p:attrName>
                                        </p:attrNameLst>
                                      </p:cBhvr>
                                      <p:tavLst>
                                        <p:tav tm="0">
                                          <p:val>
                                            <p:strVal val="#ppt_y"/>
                                          </p:val>
                                        </p:tav>
                                        <p:tav tm="100000">
                                          <p:val>
                                            <p:strVal val="#ppt_y"/>
                                          </p:val>
                                        </p:tav>
                                      </p:tavLst>
                                    </p:anim>
                                    <p:anim calcmode="lin" valueType="num">
                                      <p:cBhvr>
                                        <p:cTn id="34"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iterate type="wd">
                                    <p:tmPct val="10000"/>
                                  </p:iterate>
                                  <p:childTnLst>
                                    <p:set>
                                      <p:cBhvr>
                                        <p:cTn id="40" dur="1" fill="hold">
                                          <p:stCondLst>
                                            <p:cond delay="0"/>
                                          </p:stCondLst>
                                        </p:cTn>
                                        <p:tgtEl>
                                          <p:spTgt spid="28">
                                            <p:txEl>
                                              <p:pRg st="0" end="0"/>
                                            </p:txEl>
                                          </p:spTgt>
                                        </p:tgtEl>
                                        <p:attrNameLst>
                                          <p:attrName>style.visibility</p:attrName>
                                        </p:attrNameLst>
                                      </p:cBhvr>
                                      <p:to>
                                        <p:strVal val="visible"/>
                                      </p:to>
                                    </p:set>
                                    <p:anim calcmode="lin" valueType="num">
                                      <p:cBhvr additive="base">
                                        <p:cTn id="41" dur="500" fill="hold"/>
                                        <p:tgtEl>
                                          <p:spTgt spid="28">
                                            <p:txEl>
                                              <p:pRg st="0" end="0"/>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2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1" presetClass="entr" presetSubtype="0" fill="hold" grpId="0" nodeType="clickEffect">
                                  <p:stCondLst>
                                    <p:cond delay="0"/>
                                  </p:stCondLst>
                                  <p:iterate type="wd">
                                    <p:tmPct val="10000"/>
                                  </p:iterate>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29"/>
                                        </p:tgtEl>
                                        <p:attrNameLst>
                                          <p:attrName>ppt_y</p:attrName>
                                        </p:attrNameLst>
                                      </p:cBhvr>
                                      <p:tavLst>
                                        <p:tav tm="0">
                                          <p:val>
                                            <p:strVal val="#ppt_y"/>
                                          </p:val>
                                        </p:tav>
                                        <p:tav tm="100000">
                                          <p:val>
                                            <p:strVal val="#ppt_y"/>
                                          </p:val>
                                        </p:tav>
                                      </p:tavLst>
                                    </p:anim>
                                    <p:anim calcmode="lin" valueType="num">
                                      <p:cBhvr>
                                        <p:cTn id="4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29"/>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2" fill="hold" grpId="0" nodeType="clickEffect">
                                  <p:stCondLst>
                                    <p:cond delay="0"/>
                                  </p:stCondLst>
                                  <p:iterate type="wd">
                                    <p:tmPct val="10000"/>
                                  </p:iterate>
                                  <p:childTnLst>
                                    <p:set>
                                      <p:cBhvr>
                                        <p:cTn id="55" dur="1" fill="hold">
                                          <p:stCondLst>
                                            <p:cond delay="0"/>
                                          </p:stCondLst>
                                        </p:cTn>
                                        <p:tgtEl>
                                          <p:spTgt spid="30">
                                            <p:txEl>
                                              <p:pRg st="0" end="0"/>
                                            </p:txEl>
                                          </p:spTgt>
                                        </p:tgtEl>
                                        <p:attrNameLst>
                                          <p:attrName>style.visibility</p:attrName>
                                        </p:attrNameLst>
                                      </p:cBhvr>
                                      <p:to>
                                        <p:strVal val="visible"/>
                                      </p:to>
                                    </p:set>
                                    <p:anim calcmode="lin" valueType="num">
                                      <p:cBhvr additive="base">
                                        <p:cTn id="56" dur="500" fill="hold"/>
                                        <p:tgtEl>
                                          <p:spTgt spid="30">
                                            <p:txEl>
                                              <p:pRg st="0" end="0"/>
                                            </p:txEl>
                                          </p:spTgt>
                                        </p:tgtEl>
                                        <p:attrNameLst>
                                          <p:attrName>ppt_x</p:attrName>
                                        </p:attrNameLst>
                                      </p:cBhvr>
                                      <p:tavLst>
                                        <p:tav tm="0">
                                          <p:val>
                                            <p:strVal val="1+#ppt_w/2"/>
                                          </p:val>
                                        </p:tav>
                                        <p:tav tm="100000">
                                          <p:val>
                                            <p:strVal val="#ppt_x"/>
                                          </p:val>
                                        </p:tav>
                                      </p:tavLst>
                                    </p:anim>
                                    <p:anim calcmode="lin" valueType="num">
                                      <p:cBhvr additive="base">
                                        <p:cTn id="57" dur="500" fill="hold"/>
                                        <p:tgtEl>
                                          <p:spTgt spid="30">
                                            <p:txEl>
                                              <p:pRg st="0" end="0"/>
                                            </p:txEl>
                                          </p:spTgt>
                                        </p:tgtEl>
                                        <p:attrNameLst>
                                          <p:attrName>ppt_y</p:attrName>
                                        </p:attrNameLst>
                                      </p:cBhvr>
                                      <p:tavLst>
                                        <p:tav tm="0">
                                          <p:val>
                                            <p:strVal val="#ppt_y"/>
                                          </p:val>
                                        </p:tav>
                                        <p:tav tm="100000">
                                          <p:val>
                                            <p:strVal val="#ppt_y"/>
                                          </p:val>
                                        </p:tav>
                                      </p:tavLst>
                                    </p:anim>
                                  </p:childTnLst>
                                </p:cTn>
                              </p:par>
                            </p:childTnLst>
                          </p:cTn>
                        </p:par>
                        <p:par>
                          <p:cTn id="58" fill="hold">
                            <p:stCondLst>
                              <p:cond delay="950"/>
                            </p:stCondLst>
                            <p:childTnLst>
                              <p:par>
                                <p:cTn id="59" presetID="2" presetClass="entr" presetSubtype="2" fill="hold" grpId="0" nodeType="afterEffect">
                                  <p:stCondLst>
                                    <p:cond delay="0"/>
                                  </p:stCondLst>
                                  <p:iterate type="wd">
                                    <p:tmPct val="10000"/>
                                  </p:iterate>
                                  <p:childTnLst>
                                    <p:set>
                                      <p:cBhvr>
                                        <p:cTn id="60" dur="1" fill="hold">
                                          <p:stCondLst>
                                            <p:cond delay="0"/>
                                          </p:stCondLst>
                                        </p:cTn>
                                        <p:tgtEl>
                                          <p:spTgt spid="30">
                                            <p:txEl>
                                              <p:pRg st="1" end="1"/>
                                            </p:txEl>
                                          </p:spTgt>
                                        </p:tgtEl>
                                        <p:attrNameLst>
                                          <p:attrName>style.visibility</p:attrName>
                                        </p:attrNameLst>
                                      </p:cBhvr>
                                      <p:to>
                                        <p:strVal val="visible"/>
                                      </p:to>
                                    </p:set>
                                    <p:anim calcmode="lin" valueType="num">
                                      <p:cBhvr additive="base">
                                        <p:cTn id="61" dur="500" fill="hold"/>
                                        <p:tgtEl>
                                          <p:spTgt spid="30">
                                            <p:txEl>
                                              <p:pRg st="1" end="1"/>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3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1" presetClass="entr" presetSubtype="0" fill="hold" grpId="0" nodeType="clickEffect">
                                  <p:stCondLst>
                                    <p:cond delay="0"/>
                                  </p:stCondLst>
                                  <p:iterate type="wd">
                                    <p:tmPct val="10000"/>
                                  </p:iterate>
                                  <p:childTnLst>
                                    <p:set>
                                      <p:cBhvr>
                                        <p:cTn id="66" dur="1" fill="hold">
                                          <p:stCondLst>
                                            <p:cond delay="0"/>
                                          </p:stCondLst>
                                        </p:cTn>
                                        <p:tgtEl>
                                          <p:spTgt spid="33"/>
                                        </p:tgtEl>
                                        <p:attrNameLst>
                                          <p:attrName>style.visibility</p:attrName>
                                        </p:attrNameLst>
                                      </p:cBhvr>
                                      <p:to>
                                        <p:strVal val="visible"/>
                                      </p:to>
                                    </p:set>
                                    <p:anim calcmode="lin" valueType="num">
                                      <p:cBhvr>
                                        <p:cTn id="67"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33"/>
                                        </p:tgtEl>
                                        <p:attrNameLst>
                                          <p:attrName>ppt_y</p:attrName>
                                        </p:attrNameLst>
                                      </p:cBhvr>
                                      <p:tavLst>
                                        <p:tav tm="0">
                                          <p:val>
                                            <p:strVal val="#ppt_y"/>
                                          </p:val>
                                        </p:tav>
                                        <p:tav tm="100000">
                                          <p:val>
                                            <p:strVal val="#ppt_y"/>
                                          </p:val>
                                        </p:tav>
                                      </p:tavLst>
                                    </p:anim>
                                    <p:anim calcmode="lin" valueType="num">
                                      <p:cBhvr>
                                        <p:cTn id="69"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33"/>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2" fill="hold" grpId="0" nodeType="clickEffect">
                                  <p:stCondLst>
                                    <p:cond delay="0"/>
                                  </p:stCondLst>
                                  <p:iterate type="wd">
                                    <p:tmPct val="10000"/>
                                  </p:iterate>
                                  <p:childTnLst>
                                    <p:set>
                                      <p:cBhvr>
                                        <p:cTn id="75" dur="1" fill="hold">
                                          <p:stCondLst>
                                            <p:cond delay="0"/>
                                          </p:stCondLst>
                                        </p:cTn>
                                        <p:tgtEl>
                                          <p:spTgt spid="37">
                                            <p:txEl>
                                              <p:pRg st="0" end="0"/>
                                            </p:txEl>
                                          </p:spTgt>
                                        </p:tgtEl>
                                        <p:attrNameLst>
                                          <p:attrName>style.visibility</p:attrName>
                                        </p:attrNameLst>
                                      </p:cBhvr>
                                      <p:to>
                                        <p:strVal val="visible"/>
                                      </p:to>
                                    </p:set>
                                    <p:anim calcmode="lin" valueType="num">
                                      <p:cBhvr additive="base">
                                        <p:cTn id="76" dur="500" fill="hold"/>
                                        <p:tgtEl>
                                          <p:spTgt spid="37">
                                            <p:txEl>
                                              <p:pRg st="0" end="0"/>
                                            </p:txEl>
                                          </p:spTgt>
                                        </p:tgtEl>
                                        <p:attrNameLst>
                                          <p:attrName>ppt_x</p:attrName>
                                        </p:attrNameLst>
                                      </p:cBhvr>
                                      <p:tavLst>
                                        <p:tav tm="0">
                                          <p:val>
                                            <p:strVal val="1+#ppt_w/2"/>
                                          </p:val>
                                        </p:tav>
                                        <p:tav tm="100000">
                                          <p:val>
                                            <p:strVal val="#ppt_x"/>
                                          </p:val>
                                        </p:tav>
                                      </p:tavLst>
                                    </p:anim>
                                    <p:anim calcmode="lin" valueType="num">
                                      <p:cBhvr additive="base">
                                        <p:cTn id="77" dur="500" fill="hold"/>
                                        <p:tgtEl>
                                          <p:spTgt spid="37">
                                            <p:txEl>
                                              <p:pRg st="0" end="0"/>
                                            </p:txEl>
                                          </p:spTgt>
                                        </p:tgtEl>
                                        <p:attrNameLst>
                                          <p:attrName>ppt_y</p:attrName>
                                        </p:attrNameLst>
                                      </p:cBhvr>
                                      <p:tavLst>
                                        <p:tav tm="0">
                                          <p:val>
                                            <p:strVal val="#ppt_y"/>
                                          </p:val>
                                        </p:tav>
                                        <p:tav tm="100000">
                                          <p:val>
                                            <p:strVal val="#ppt_y"/>
                                          </p:val>
                                        </p:tav>
                                      </p:tavLst>
                                    </p:anim>
                                  </p:childTnLst>
                                </p:cTn>
                              </p:par>
                            </p:childTnLst>
                          </p:cTn>
                        </p:par>
                        <p:par>
                          <p:cTn id="78" fill="hold">
                            <p:stCondLst>
                              <p:cond delay="650"/>
                            </p:stCondLst>
                            <p:childTnLst>
                              <p:par>
                                <p:cTn id="79" presetID="2" presetClass="entr" presetSubtype="2" fill="hold" grpId="0" nodeType="afterEffect">
                                  <p:stCondLst>
                                    <p:cond delay="0"/>
                                  </p:stCondLst>
                                  <p:iterate type="wd">
                                    <p:tmPct val="10000"/>
                                  </p:iterate>
                                  <p:childTnLst>
                                    <p:set>
                                      <p:cBhvr>
                                        <p:cTn id="80" dur="1" fill="hold">
                                          <p:stCondLst>
                                            <p:cond delay="0"/>
                                          </p:stCondLst>
                                        </p:cTn>
                                        <p:tgtEl>
                                          <p:spTgt spid="37">
                                            <p:txEl>
                                              <p:pRg st="1" end="1"/>
                                            </p:txEl>
                                          </p:spTgt>
                                        </p:tgtEl>
                                        <p:attrNameLst>
                                          <p:attrName>style.visibility</p:attrName>
                                        </p:attrNameLst>
                                      </p:cBhvr>
                                      <p:to>
                                        <p:strVal val="visible"/>
                                      </p:to>
                                    </p:set>
                                    <p:anim calcmode="lin" valueType="num">
                                      <p:cBhvr additive="base">
                                        <p:cTn id="81" dur="500" fill="hold"/>
                                        <p:tgtEl>
                                          <p:spTgt spid="37">
                                            <p:txEl>
                                              <p:pRg st="1" end="1"/>
                                            </p:txEl>
                                          </p:spTgt>
                                        </p:tgtEl>
                                        <p:attrNameLst>
                                          <p:attrName>ppt_x</p:attrName>
                                        </p:attrNameLst>
                                      </p:cBhvr>
                                      <p:tavLst>
                                        <p:tav tm="0">
                                          <p:val>
                                            <p:strVal val="1+#ppt_w/2"/>
                                          </p:val>
                                        </p:tav>
                                        <p:tav tm="100000">
                                          <p:val>
                                            <p:strVal val="#ppt_x"/>
                                          </p:val>
                                        </p:tav>
                                      </p:tavLst>
                                    </p:anim>
                                    <p:anim calcmode="lin" valueType="num">
                                      <p:cBhvr additive="base">
                                        <p:cTn id="82" dur="500" fill="hold"/>
                                        <p:tgtEl>
                                          <p:spTgt spid="37">
                                            <p:txEl>
                                              <p:pRg st="1" end="1"/>
                                            </p:txEl>
                                          </p:spTgt>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iterate type="wd">
                                    <p:tmPct val="10000"/>
                                  </p:iterate>
                                  <p:childTnLst>
                                    <p:set>
                                      <p:cBhvr>
                                        <p:cTn id="84" dur="1" fill="hold">
                                          <p:stCondLst>
                                            <p:cond delay="0"/>
                                          </p:stCondLst>
                                        </p:cTn>
                                        <p:tgtEl>
                                          <p:spTgt spid="37">
                                            <p:txEl>
                                              <p:pRg st="2" end="2"/>
                                            </p:txEl>
                                          </p:spTgt>
                                        </p:tgtEl>
                                        <p:attrNameLst>
                                          <p:attrName>style.visibility</p:attrName>
                                        </p:attrNameLst>
                                      </p:cBhvr>
                                      <p:to>
                                        <p:strVal val="visible"/>
                                      </p:to>
                                    </p:set>
                                    <p:anim calcmode="lin" valueType="num">
                                      <p:cBhvr additive="base">
                                        <p:cTn id="85" dur="500" fill="hold"/>
                                        <p:tgtEl>
                                          <p:spTgt spid="37">
                                            <p:txEl>
                                              <p:pRg st="2" end="2"/>
                                            </p:txEl>
                                          </p:spTgt>
                                        </p:tgtEl>
                                        <p:attrNameLst>
                                          <p:attrName>ppt_x</p:attrName>
                                        </p:attrNameLst>
                                      </p:cBhvr>
                                      <p:tavLst>
                                        <p:tav tm="0">
                                          <p:val>
                                            <p:strVal val="1+#ppt_w/2"/>
                                          </p:val>
                                        </p:tav>
                                        <p:tav tm="100000">
                                          <p:val>
                                            <p:strVal val="#ppt_x"/>
                                          </p:val>
                                        </p:tav>
                                      </p:tavLst>
                                    </p:anim>
                                    <p:anim calcmode="lin" valueType="num">
                                      <p:cBhvr additive="base">
                                        <p:cTn id="86" dur="500" fill="hold"/>
                                        <p:tgtEl>
                                          <p:spTgt spid="37">
                                            <p:txEl>
                                              <p:pRg st="2" end="2"/>
                                            </p:txEl>
                                          </p:spTgt>
                                        </p:tgtEl>
                                        <p:attrNameLst>
                                          <p:attrName>ppt_y</p:attrName>
                                        </p:attrNameLst>
                                      </p:cBhvr>
                                      <p:tavLst>
                                        <p:tav tm="0">
                                          <p:val>
                                            <p:strVal val="#ppt_y"/>
                                          </p:val>
                                        </p:tav>
                                        <p:tav tm="100000">
                                          <p:val>
                                            <p:strVal val="#ppt_y"/>
                                          </p:val>
                                        </p:tav>
                                      </p:tavLst>
                                    </p:anim>
                                  </p:childTnLst>
                                </p:cTn>
                              </p:par>
                            </p:childTnLst>
                          </p:cTn>
                        </p:par>
                        <p:par>
                          <p:cTn id="87" fill="hold">
                            <p:stCondLst>
                              <p:cond delay="1550"/>
                            </p:stCondLst>
                            <p:childTnLst>
                              <p:par>
                                <p:cTn id="88" presetID="2" presetClass="entr" presetSubtype="2" fill="hold" grpId="0" nodeType="afterEffect">
                                  <p:stCondLst>
                                    <p:cond delay="0"/>
                                  </p:stCondLst>
                                  <p:iterate type="wd">
                                    <p:tmPct val="10000"/>
                                  </p:iterate>
                                  <p:childTnLst>
                                    <p:set>
                                      <p:cBhvr>
                                        <p:cTn id="89" dur="1" fill="hold">
                                          <p:stCondLst>
                                            <p:cond delay="0"/>
                                          </p:stCondLst>
                                        </p:cTn>
                                        <p:tgtEl>
                                          <p:spTgt spid="42">
                                            <p:txEl>
                                              <p:pRg st="0" end="0"/>
                                            </p:txEl>
                                          </p:spTgt>
                                        </p:tgtEl>
                                        <p:attrNameLst>
                                          <p:attrName>style.visibility</p:attrName>
                                        </p:attrNameLst>
                                      </p:cBhvr>
                                      <p:to>
                                        <p:strVal val="visible"/>
                                      </p:to>
                                    </p:set>
                                    <p:anim calcmode="lin" valueType="num">
                                      <p:cBhvr additive="base">
                                        <p:cTn id="90" dur="500" fill="hold"/>
                                        <p:tgtEl>
                                          <p:spTgt spid="42">
                                            <p:txEl>
                                              <p:pRg st="0" end="0"/>
                                            </p:txEl>
                                          </p:spTgt>
                                        </p:tgtEl>
                                        <p:attrNameLst>
                                          <p:attrName>ppt_x</p:attrName>
                                        </p:attrNameLst>
                                      </p:cBhvr>
                                      <p:tavLst>
                                        <p:tav tm="0">
                                          <p:val>
                                            <p:strVal val="1+#ppt_w/2"/>
                                          </p:val>
                                        </p:tav>
                                        <p:tav tm="100000">
                                          <p:val>
                                            <p:strVal val="#ppt_x"/>
                                          </p:val>
                                        </p:tav>
                                      </p:tavLst>
                                    </p:anim>
                                    <p:anim calcmode="lin" valueType="num">
                                      <p:cBhvr additive="base">
                                        <p:cTn id="91" dur="500" fill="hold"/>
                                        <p:tgtEl>
                                          <p:spTgt spid="42">
                                            <p:txEl>
                                              <p:pRg st="0" end="0"/>
                                            </p:txEl>
                                          </p:spTgt>
                                        </p:tgtEl>
                                        <p:attrNameLst>
                                          <p:attrName>ppt_y</p:attrName>
                                        </p:attrNameLst>
                                      </p:cBhvr>
                                      <p:tavLst>
                                        <p:tav tm="0">
                                          <p:val>
                                            <p:strVal val="#ppt_y"/>
                                          </p:val>
                                        </p:tav>
                                        <p:tav tm="100000">
                                          <p:val>
                                            <p:strVal val="#ppt_y"/>
                                          </p:val>
                                        </p:tav>
                                      </p:tavLst>
                                    </p:anim>
                                  </p:childTnLst>
                                </p:cTn>
                              </p:par>
                            </p:childTnLst>
                          </p:cTn>
                        </p:par>
                        <p:par>
                          <p:cTn id="92" fill="hold">
                            <p:stCondLst>
                              <p:cond delay="2300"/>
                            </p:stCondLst>
                            <p:childTnLst>
                              <p:par>
                                <p:cTn id="93" presetID="2" presetClass="entr" presetSubtype="2" fill="hold" grpId="0" nodeType="afterEffect">
                                  <p:stCondLst>
                                    <p:cond delay="0"/>
                                  </p:stCondLst>
                                  <p:iterate type="wd">
                                    <p:tmPct val="10000"/>
                                  </p:iterate>
                                  <p:childTnLst>
                                    <p:set>
                                      <p:cBhvr>
                                        <p:cTn id="94" dur="1" fill="hold">
                                          <p:stCondLst>
                                            <p:cond delay="0"/>
                                          </p:stCondLst>
                                        </p:cTn>
                                        <p:tgtEl>
                                          <p:spTgt spid="42">
                                            <p:txEl>
                                              <p:pRg st="1" end="1"/>
                                            </p:txEl>
                                          </p:spTgt>
                                        </p:tgtEl>
                                        <p:attrNameLst>
                                          <p:attrName>style.visibility</p:attrName>
                                        </p:attrNameLst>
                                      </p:cBhvr>
                                      <p:to>
                                        <p:strVal val="visible"/>
                                      </p:to>
                                    </p:set>
                                    <p:anim calcmode="lin" valueType="num">
                                      <p:cBhvr additive="base">
                                        <p:cTn id="95" dur="500" fill="hold"/>
                                        <p:tgtEl>
                                          <p:spTgt spid="42">
                                            <p:txEl>
                                              <p:pRg st="1" end="1"/>
                                            </p:txEl>
                                          </p:spTgt>
                                        </p:tgtEl>
                                        <p:attrNameLst>
                                          <p:attrName>ppt_x</p:attrName>
                                        </p:attrNameLst>
                                      </p:cBhvr>
                                      <p:tavLst>
                                        <p:tav tm="0">
                                          <p:val>
                                            <p:strVal val="1+#ppt_w/2"/>
                                          </p:val>
                                        </p:tav>
                                        <p:tav tm="100000">
                                          <p:val>
                                            <p:strVal val="#ppt_x"/>
                                          </p:val>
                                        </p:tav>
                                      </p:tavLst>
                                    </p:anim>
                                    <p:anim calcmode="lin" valueType="num">
                                      <p:cBhvr additive="base">
                                        <p:cTn id="96" dur="500" fill="hold"/>
                                        <p:tgtEl>
                                          <p:spTgt spid="42">
                                            <p:txEl>
                                              <p:pRg st="1" end="1"/>
                                            </p:txEl>
                                          </p:spTgt>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iterate type="wd">
                                    <p:tmPct val="10000"/>
                                  </p:iterate>
                                  <p:childTnLst>
                                    <p:set>
                                      <p:cBhvr>
                                        <p:cTn id="98" dur="1" fill="hold">
                                          <p:stCondLst>
                                            <p:cond delay="0"/>
                                          </p:stCondLst>
                                        </p:cTn>
                                        <p:tgtEl>
                                          <p:spTgt spid="42">
                                            <p:txEl>
                                              <p:pRg st="2" end="2"/>
                                            </p:txEl>
                                          </p:spTgt>
                                        </p:tgtEl>
                                        <p:attrNameLst>
                                          <p:attrName>style.visibility</p:attrName>
                                        </p:attrNameLst>
                                      </p:cBhvr>
                                      <p:to>
                                        <p:strVal val="visible"/>
                                      </p:to>
                                    </p:set>
                                    <p:anim calcmode="lin" valueType="num">
                                      <p:cBhvr additive="base">
                                        <p:cTn id="99" dur="500" fill="hold"/>
                                        <p:tgtEl>
                                          <p:spTgt spid="42">
                                            <p:txEl>
                                              <p:pRg st="2" end="2"/>
                                            </p:txEl>
                                          </p:spTgt>
                                        </p:tgtEl>
                                        <p:attrNameLst>
                                          <p:attrName>ppt_x</p:attrName>
                                        </p:attrNameLst>
                                      </p:cBhvr>
                                      <p:tavLst>
                                        <p:tav tm="0">
                                          <p:val>
                                            <p:strVal val="1+#ppt_w/2"/>
                                          </p:val>
                                        </p:tav>
                                        <p:tav tm="100000">
                                          <p:val>
                                            <p:strVal val="#ppt_x"/>
                                          </p:val>
                                        </p:tav>
                                      </p:tavLst>
                                    </p:anim>
                                    <p:anim calcmode="lin" valueType="num">
                                      <p:cBhvr additive="base">
                                        <p:cTn id="100" dur="500" fill="hold"/>
                                        <p:tgtEl>
                                          <p:spTgt spid="42">
                                            <p:txEl>
                                              <p:pRg st="2" end="2"/>
                                            </p:txEl>
                                          </p:spTgt>
                                        </p:tgtEl>
                                        <p:attrNameLst>
                                          <p:attrName>ppt_y</p:attrName>
                                        </p:attrNameLst>
                                      </p:cBhvr>
                                      <p:tavLst>
                                        <p:tav tm="0">
                                          <p:val>
                                            <p:strVal val="#ppt_y"/>
                                          </p:val>
                                        </p:tav>
                                        <p:tav tm="100000">
                                          <p:val>
                                            <p:strVal val="#ppt_y"/>
                                          </p:val>
                                        </p:tav>
                                      </p:tavLst>
                                    </p:anim>
                                  </p:childTnLst>
                                </p:cTn>
                              </p:par>
                            </p:childTnLst>
                          </p:cTn>
                        </p:par>
                        <p:par>
                          <p:cTn id="101" fill="hold">
                            <p:stCondLst>
                              <p:cond delay="3250"/>
                            </p:stCondLst>
                            <p:childTnLst>
                              <p:par>
                                <p:cTn id="102" presetID="2" presetClass="entr" presetSubtype="2" fill="hold" grpId="0" nodeType="afterEffect">
                                  <p:stCondLst>
                                    <p:cond delay="0"/>
                                  </p:stCondLst>
                                  <p:iterate type="wd">
                                    <p:tmPct val="10000"/>
                                  </p:iterate>
                                  <p:childTnLst>
                                    <p:set>
                                      <p:cBhvr>
                                        <p:cTn id="103" dur="1" fill="hold">
                                          <p:stCondLst>
                                            <p:cond delay="0"/>
                                          </p:stCondLst>
                                        </p:cTn>
                                        <p:tgtEl>
                                          <p:spTgt spid="42">
                                            <p:txEl>
                                              <p:pRg st="3" end="3"/>
                                            </p:txEl>
                                          </p:spTgt>
                                        </p:tgtEl>
                                        <p:attrNameLst>
                                          <p:attrName>style.visibility</p:attrName>
                                        </p:attrNameLst>
                                      </p:cBhvr>
                                      <p:to>
                                        <p:strVal val="visible"/>
                                      </p:to>
                                    </p:set>
                                    <p:anim calcmode="lin" valueType="num">
                                      <p:cBhvr additive="base">
                                        <p:cTn id="104" dur="500" fill="hold"/>
                                        <p:tgtEl>
                                          <p:spTgt spid="42">
                                            <p:txEl>
                                              <p:pRg st="3" end="3"/>
                                            </p:txEl>
                                          </p:spTgt>
                                        </p:tgtEl>
                                        <p:attrNameLst>
                                          <p:attrName>ppt_x</p:attrName>
                                        </p:attrNameLst>
                                      </p:cBhvr>
                                      <p:tavLst>
                                        <p:tav tm="0">
                                          <p:val>
                                            <p:strVal val="1+#ppt_w/2"/>
                                          </p:val>
                                        </p:tav>
                                        <p:tav tm="100000">
                                          <p:val>
                                            <p:strVal val="#ppt_x"/>
                                          </p:val>
                                        </p:tav>
                                      </p:tavLst>
                                    </p:anim>
                                    <p:anim calcmode="lin" valueType="num">
                                      <p:cBhvr additive="base">
                                        <p:cTn id="105" dur="500" fill="hold"/>
                                        <p:tgtEl>
                                          <p:spTgt spid="42">
                                            <p:txEl>
                                              <p:pRg st="3" end="3"/>
                                            </p:txEl>
                                          </p:spTgt>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iterate type="wd">
                                    <p:tmPct val="10000"/>
                                  </p:iterate>
                                  <p:childTnLst>
                                    <p:set>
                                      <p:cBhvr>
                                        <p:cTn id="107" dur="1" fill="hold">
                                          <p:stCondLst>
                                            <p:cond delay="0"/>
                                          </p:stCondLst>
                                        </p:cTn>
                                        <p:tgtEl>
                                          <p:spTgt spid="42">
                                            <p:txEl>
                                              <p:pRg st="4" end="4"/>
                                            </p:txEl>
                                          </p:spTgt>
                                        </p:tgtEl>
                                        <p:attrNameLst>
                                          <p:attrName>style.visibility</p:attrName>
                                        </p:attrNameLst>
                                      </p:cBhvr>
                                      <p:to>
                                        <p:strVal val="visible"/>
                                      </p:to>
                                    </p:set>
                                    <p:anim calcmode="lin" valueType="num">
                                      <p:cBhvr additive="base">
                                        <p:cTn id="108" dur="500" fill="hold"/>
                                        <p:tgtEl>
                                          <p:spTgt spid="42">
                                            <p:txEl>
                                              <p:pRg st="4" end="4"/>
                                            </p:txEl>
                                          </p:spTgt>
                                        </p:tgtEl>
                                        <p:attrNameLst>
                                          <p:attrName>ppt_x</p:attrName>
                                        </p:attrNameLst>
                                      </p:cBhvr>
                                      <p:tavLst>
                                        <p:tav tm="0">
                                          <p:val>
                                            <p:strVal val="1+#ppt_w/2"/>
                                          </p:val>
                                        </p:tav>
                                        <p:tav tm="100000">
                                          <p:val>
                                            <p:strVal val="#ppt_x"/>
                                          </p:val>
                                        </p:tav>
                                      </p:tavLst>
                                    </p:anim>
                                    <p:anim calcmode="lin" valueType="num">
                                      <p:cBhvr additive="base">
                                        <p:cTn id="109" dur="500" fill="hold"/>
                                        <p:tgtEl>
                                          <p:spTgt spid="42">
                                            <p:txEl>
                                              <p:pRg st="4" end="4"/>
                                            </p:txEl>
                                          </p:spTgt>
                                        </p:tgtEl>
                                        <p:attrNameLst>
                                          <p:attrName>ppt_y</p:attrName>
                                        </p:attrNameLst>
                                      </p:cBhvr>
                                      <p:tavLst>
                                        <p:tav tm="0">
                                          <p:val>
                                            <p:strVal val="#ppt_y"/>
                                          </p:val>
                                        </p:tav>
                                        <p:tav tm="100000">
                                          <p:val>
                                            <p:strVal val="#ppt_y"/>
                                          </p:val>
                                        </p:tav>
                                      </p:tavLst>
                                    </p:anim>
                                  </p:childTnLst>
                                </p:cTn>
                              </p:par>
                            </p:childTnLst>
                          </p:cTn>
                        </p:par>
                        <p:par>
                          <p:cTn id="110" fill="hold">
                            <p:stCondLst>
                              <p:cond delay="4200"/>
                            </p:stCondLst>
                            <p:childTnLst>
                              <p:par>
                                <p:cTn id="111" presetID="2" presetClass="entr" presetSubtype="2" fill="hold" grpId="0" nodeType="afterEffect">
                                  <p:stCondLst>
                                    <p:cond delay="0"/>
                                  </p:stCondLst>
                                  <p:iterate type="wd">
                                    <p:tmPct val="10000"/>
                                  </p:iterate>
                                  <p:childTnLst>
                                    <p:set>
                                      <p:cBhvr>
                                        <p:cTn id="112" dur="1" fill="hold">
                                          <p:stCondLst>
                                            <p:cond delay="0"/>
                                          </p:stCondLst>
                                        </p:cTn>
                                        <p:tgtEl>
                                          <p:spTgt spid="42">
                                            <p:txEl>
                                              <p:pRg st="5" end="5"/>
                                            </p:txEl>
                                          </p:spTgt>
                                        </p:tgtEl>
                                        <p:attrNameLst>
                                          <p:attrName>style.visibility</p:attrName>
                                        </p:attrNameLst>
                                      </p:cBhvr>
                                      <p:to>
                                        <p:strVal val="visible"/>
                                      </p:to>
                                    </p:set>
                                    <p:anim calcmode="lin" valueType="num">
                                      <p:cBhvr additive="base">
                                        <p:cTn id="113" dur="500" fill="hold"/>
                                        <p:tgtEl>
                                          <p:spTgt spid="42">
                                            <p:txEl>
                                              <p:pRg st="5" end="5"/>
                                            </p:txEl>
                                          </p:spTgt>
                                        </p:tgtEl>
                                        <p:attrNameLst>
                                          <p:attrName>ppt_x</p:attrName>
                                        </p:attrNameLst>
                                      </p:cBhvr>
                                      <p:tavLst>
                                        <p:tav tm="0">
                                          <p:val>
                                            <p:strVal val="1+#ppt_w/2"/>
                                          </p:val>
                                        </p:tav>
                                        <p:tav tm="100000">
                                          <p:val>
                                            <p:strVal val="#ppt_x"/>
                                          </p:val>
                                        </p:tav>
                                      </p:tavLst>
                                    </p:anim>
                                    <p:anim calcmode="lin" valueType="num">
                                      <p:cBhvr additive="base">
                                        <p:cTn id="114" dur="500" fill="hold"/>
                                        <p:tgtEl>
                                          <p:spTgt spid="42">
                                            <p:txEl>
                                              <p:pRg st="5" end="5"/>
                                            </p:txEl>
                                          </p:spTgt>
                                        </p:tgtEl>
                                        <p:attrNameLst>
                                          <p:attrName>ppt_y</p:attrName>
                                        </p:attrNameLst>
                                      </p:cBhvr>
                                      <p:tavLst>
                                        <p:tav tm="0">
                                          <p:val>
                                            <p:strVal val="#ppt_y"/>
                                          </p:val>
                                        </p:tav>
                                        <p:tav tm="100000">
                                          <p:val>
                                            <p:strVal val="#ppt_y"/>
                                          </p:val>
                                        </p:tav>
                                      </p:tavLst>
                                    </p:anim>
                                  </p:childTnLst>
                                </p:cTn>
                              </p:par>
                            </p:childTnLst>
                          </p:cTn>
                        </p:par>
                        <p:par>
                          <p:cTn id="115" fill="hold">
                            <p:stCondLst>
                              <p:cond delay="4850"/>
                            </p:stCondLst>
                            <p:childTnLst>
                              <p:par>
                                <p:cTn id="116" presetID="2" presetClass="entr" presetSubtype="2" fill="hold" grpId="0" nodeType="afterEffect">
                                  <p:stCondLst>
                                    <p:cond delay="0"/>
                                  </p:stCondLst>
                                  <p:iterate type="wd">
                                    <p:tmPct val="10000"/>
                                  </p:iterate>
                                  <p:childTnLst>
                                    <p:set>
                                      <p:cBhvr>
                                        <p:cTn id="117" dur="1" fill="hold">
                                          <p:stCondLst>
                                            <p:cond delay="0"/>
                                          </p:stCondLst>
                                        </p:cTn>
                                        <p:tgtEl>
                                          <p:spTgt spid="42">
                                            <p:txEl>
                                              <p:pRg st="6" end="6"/>
                                            </p:txEl>
                                          </p:spTgt>
                                        </p:tgtEl>
                                        <p:attrNameLst>
                                          <p:attrName>style.visibility</p:attrName>
                                        </p:attrNameLst>
                                      </p:cBhvr>
                                      <p:to>
                                        <p:strVal val="visible"/>
                                      </p:to>
                                    </p:set>
                                    <p:anim calcmode="lin" valueType="num">
                                      <p:cBhvr additive="base">
                                        <p:cTn id="118" dur="500" fill="hold"/>
                                        <p:tgtEl>
                                          <p:spTgt spid="42">
                                            <p:txEl>
                                              <p:pRg st="6" end="6"/>
                                            </p:txEl>
                                          </p:spTgt>
                                        </p:tgtEl>
                                        <p:attrNameLst>
                                          <p:attrName>ppt_x</p:attrName>
                                        </p:attrNameLst>
                                      </p:cBhvr>
                                      <p:tavLst>
                                        <p:tav tm="0">
                                          <p:val>
                                            <p:strVal val="1+#ppt_w/2"/>
                                          </p:val>
                                        </p:tav>
                                        <p:tav tm="100000">
                                          <p:val>
                                            <p:strVal val="#ppt_x"/>
                                          </p:val>
                                        </p:tav>
                                      </p:tavLst>
                                    </p:anim>
                                    <p:anim calcmode="lin" valueType="num">
                                      <p:cBhvr additive="base">
                                        <p:cTn id="119" dur="500" fill="hold"/>
                                        <p:tgtEl>
                                          <p:spTgt spid="42">
                                            <p:txEl>
                                              <p:pRg st="6" end="6"/>
                                            </p:txEl>
                                          </p:spTgt>
                                        </p:tgtEl>
                                        <p:attrNameLst>
                                          <p:attrName>ppt_y</p:attrName>
                                        </p:attrNameLst>
                                      </p:cBhvr>
                                      <p:tavLst>
                                        <p:tav tm="0">
                                          <p:val>
                                            <p:strVal val="#ppt_y"/>
                                          </p:val>
                                        </p:tav>
                                        <p:tav tm="100000">
                                          <p:val>
                                            <p:strVal val="#ppt_y"/>
                                          </p:val>
                                        </p:tav>
                                      </p:tavLst>
                                    </p:anim>
                                  </p:childTnLst>
                                </p:cTn>
                              </p:par>
                            </p:childTnLst>
                          </p:cTn>
                        </p:par>
                        <p:par>
                          <p:cTn id="120" fill="hold">
                            <p:stCondLst>
                              <p:cond delay="5750"/>
                            </p:stCondLst>
                            <p:childTnLst>
                              <p:par>
                                <p:cTn id="121" presetID="2" presetClass="entr" presetSubtype="2" fill="hold" grpId="0" nodeType="afterEffect">
                                  <p:stCondLst>
                                    <p:cond delay="0"/>
                                  </p:stCondLst>
                                  <p:iterate type="wd">
                                    <p:tmPct val="10000"/>
                                  </p:iterate>
                                  <p:childTnLst>
                                    <p:set>
                                      <p:cBhvr>
                                        <p:cTn id="122" dur="1" fill="hold">
                                          <p:stCondLst>
                                            <p:cond delay="0"/>
                                          </p:stCondLst>
                                        </p:cTn>
                                        <p:tgtEl>
                                          <p:spTgt spid="42">
                                            <p:txEl>
                                              <p:pRg st="7" end="7"/>
                                            </p:txEl>
                                          </p:spTgt>
                                        </p:tgtEl>
                                        <p:attrNameLst>
                                          <p:attrName>style.visibility</p:attrName>
                                        </p:attrNameLst>
                                      </p:cBhvr>
                                      <p:to>
                                        <p:strVal val="visible"/>
                                      </p:to>
                                    </p:set>
                                    <p:anim calcmode="lin" valueType="num">
                                      <p:cBhvr additive="base">
                                        <p:cTn id="123" dur="500" fill="hold"/>
                                        <p:tgtEl>
                                          <p:spTgt spid="42">
                                            <p:txEl>
                                              <p:pRg st="7" end="7"/>
                                            </p:txEl>
                                          </p:spTgt>
                                        </p:tgtEl>
                                        <p:attrNameLst>
                                          <p:attrName>ppt_x</p:attrName>
                                        </p:attrNameLst>
                                      </p:cBhvr>
                                      <p:tavLst>
                                        <p:tav tm="0">
                                          <p:val>
                                            <p:strVal val="1+#ppt_w/2"/>
                                          </p:val>
                                        </p:tav>
                                        <p:tav tm="100000">
                                          <p:val>
                                            <p:strVal val="#ppt_x"/>
                                          </p:val>
                                        </p:tav>
                                      </p:tavLst>
                                    </p:anim>
                                    <p:anim calcmode="lin" valueType="num">
                                      <p:cBhvr additive="base">
                                        <p:cTn id="124" dur="500" fill="hold"/>
                                        <p:tgtEl>
                                          <p:spTgt spid="42">
                                            <p:txEl>
                                              <p:pRg st="7" end="7"/>
                                            </p:txEl>
                                          </p:spTgt>
                                        </p:tgtEl>
                                        <p:attrNameLst>
                                          <p:attrName>ppt_y</p:attrName>
                                        </p:attrNameLst>
                                      </p:cBhvr>
                                      <p:tavLst>
                                        <p:tav tm="0">
                                          <p:val>
                                            <p:strVal val="#ppt_y"/>
                                          </p:val>
                                        </p:tav>
                                        <p:tav tm="100000">
                                          <p:val>
                                            <p:strVal val="#ppt_y"/>
                                          </p:val>
                                        </p:tav>
                                      </p:tavLst>
                                    </p:anim>
                                  </p:childTnLst>
                                </p:cTn>
                              </p:par>
                            </p:childTnLst>
                          </p:cTn>
                        </p:par>
                        <p:par>
                          <p:cTn id="125" fill="hold">
                            <p:stCondLst>
                              <p:cond delay="6450"/>
                            </p:stCondLst>
                            <p:childTnLst>
                              <p:par>
                                <p:cTn id="126" presetID="2" presetClass="entr" presetSubtype="2" fill="hold" grpId="0" nodeType="afterEffect">
                                  <p:stCondLst>
                                    <p:cond delay="0"/>
                                  </p:stCondLst>
                                  <p:iterate type="wd">
                                    <p:tmPct val="10000"/>
                                  </p:iterate>
                                  <p:childTnLst>
                                    <p:set>
                                      <p:cBhvr>
                                        <p:cTn id="127" dur="1" fill="hold">
                                          <p:stCondLst>
                                            <p:cond delay="0"/>
                                          </p:stCondLst>
                                        </p:cTn>
                                        <p:tgtEl>
                                          <p:spTgt spid="42">
                                            <p:txEl>
                                              <p:pRg st="8" end="8"/>
                                            </p:txEl>
                                          </p:spTgt>
                                        </p:tgtEl>
                                        <p:attrNameLst>
                                          <p:attrName>style.visibility</p:attrName>
                                        </p:attrNameLst>
                                      </p:cBhvr>
                                      <p:to>
                                        <p:strVal val="visible"/>
                                      </p:to>
                                    </p:set>
                                    <p:anim calcmode="lin" valueType="num">
                                      <p:cBhvr additive="base">
                                        <p:cTn id="128" dur="500" fill="hold"/>
                                        <p:tgtEl>
                                          <p:spTgt spid="42">
                                            <p:txEl>
                                              <p:pRg st="8" end="8"/>
                                            </p:txEl>
                                          </p:spTgt>
                                        </p:tgtEl>
                                        <p:attrNameLst>
                                          <p:attrName>ppt_x</p:attrName>
                                        </p:attrNameLst>
                                      </p:cBhvr>
                                      <p:tavLst>
                                        <p:tav tm="0">
                                          <p:val>
                                            <p:strVal val="1+#ppt_w/2"/>
                                          </p:val>
                                        </p:tav>
                                        <p:tav tm="100000">
                                          <p:val>
                                            <p:strVal val="#ppt_x"/>
                                          </p:val>
                                        </p:tav>
                                      </p:tavLst>
                                    </p:anim>
                                    <p:anim calcmode="lin" valueType="num">
                                      <p:cBhvr additive="base">
                                        <p:cTn id="129" dur="500" fill="hold"/>
                                        <p:tgtEl>
                                          <p:spTgt spid="42">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130" fill="hold">
                      <p:stCondLst>
                        <p:cond delay="indefinite"/>
                      </p:stCondLst>
                      <p:childTnLst>
                        <p:par>
                          <p:cTn id="131" fill="hold">
                            <p:stCondLst>
                              <p:cond delay="0"/>
                            </p:stCondLst>
                            <p:childTnLst>
                              <p:par>
                                <p:cTn id="132" presetID="41" presetClass="entr" presetSubtype="0" fill="hold" grpId="0" nodeType="clickEffect">
                                  <p:stCondLst>
                                    <p:cond delay="0"/>
                                  </p:stCondLst>
                                  <p:iterate type="wd">
                                    <p:tmPct val="10000"/>
                                  </p:iterate>
                                  <p:childTnLst>
                                    <p:set>
                                      <p:cBhvr>
                                        <p:cTn id="133" dur="1" fill="hold">
                                          <p:stCondLst>
                                            <p:cond delay="0"/>
                                          </p:stCondLst>
                                        </p:cTn>
                                        <p:tgtEl>
                                          <p:spTgt spid="38"/>
                                        </p:tgtEl>
                                        <p:attrNameLst>
                                          <p:attrName>style.visibility</p:attrName>
                                        </p:attrNameLst>
                                      </p:cBhvr>
                                      <p:to>
                                        <p:strVal val="visible"/>
                                      </p:to>
                                    </p:set>
                                    <p:anim calcmode="lin" valueType="num">
                                      <p:cBhvr>
                                        <p:cTn id="134"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135" dur="500" fill="hold"/>
                                        <p:tgtEl>
                                          <p:spTgt spid="38"/>
                                        </p:tgtEl>
                                        <p:attrNameLst>
                                          <p:attrName>ppt_y</p:attrName>
                                        </p:attrNameLst>
                                      </p:cBhvr>
                                      <p:tavLst>
                                        <p:tav tm="0">
                                          <p:val>
                                            <p:strVal val="#ppt_y"/>
                                          </p:val>
                                        </p:tav>
                                        <p:tav tm="100000">
                                          <p:val>
                                            <p:strVal val="#ppt_y"/>
                                          </p:val>
                                        </p:tav>
                                      </p:tavLst>
                                    </p:anim>
                                    <p:anim calcmode="lin" valueType="num">
                                      <p:cBhvr>
                                        <p:cTn id="136"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37"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38" dur="500" tmFilter="0,0; .5, 1; 1, 1"/>
                                        <p:tgtEl>
                                          <p:spTgt spid="38"/>
                                        </p:tgtEl>
                                      </p:cBhvr>
                                    </p:animEffect>
                                  </p:childTnLst>
                                </p:cTn>
                              </p:par>
                            </p:childTnLst>
                          </p:cTn>
                        </p:par>
                      </p:childTnLst>
                    </p:cTn>
                  </p:par>
                  <p:par>
                    <p:cTn id="139" fill="hold">
                      <p:stCondLst>
                        <p:cond delay="indefinite"/>
                      </p:stCondLst>
                      <p:childTnLst>
                        <p:par>
                          <p:cTn id="140" fill="hold">
                            <p:stCondLst>
                              <p:cond delay="0"/>
                            </p:stCondLst>
                            <p:childTnLst>
                              <p:par>
                                <p:cTn id="141" presetID="22" presetClass="entr" presetSubtype="1" fill="hold" grpId="0" nodeType="clickEffect">
                                  <p:stCondLst>
                                    <p:cond delay="0"/>
                                  </p:stCondLst>
                                  <p:childTnLst>
                                    <p:set>
                                      <p:cBhvr>
                                        <p:cTn id="142" dur="1" fill="hold">
                                          <p:stCondLst>
                                            <p:cond delay="0"/>
                                          </p:stCondLst>
                                        </p:cTn>
                                        <p:tgtEl>
                                          <p:spTgt spid="40"/>
                                        </p:tgtEl>
                                        <p:attrNameLst>
                                          <p:attrName>style.visibility</p:attrName>
                                        </p:attrNameLst>
                                      </p:cBhvr>
                                      <p:to>
                                        <p:strVal val="visible"/>
                                      </p:to>
                                    </p:set>
                                    <p:animEffect transition="in" filter="wipe(up)">
                                      <p:cBhvr>
                                        <p:cTn id="14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uiExpand="1" build="allAtOnce"/>
      <p:bldP spid="27" grpId="0"/>
      <p:bldP spid="28" grpId="0" build="allAtOnce"/>
      <p:bldP spid="29" grpId="0"/>
      <p:bldP spid="30" grpId="0" build="allAtOnce"/>
      <p:bldP spid="33" grpId="0"/>
      <p:bldP spid="37" grpId="0" uiExpand="1" build="allAtOnce"/>
      <p:bldP spid="38" grpId="0"/>
      <p:bldP spid="40" grpId="0"/>
      <p:bldP spid="42"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a:extLst>
              <a:ext uri="{FF2B5EF4-FFF2-40B4-BE49-F238E27FC236}">
                <a16:creationId xmlns:a16="http://schemas.microsoft.com/office/drawing/2014/main" id="{29C0552D-A54C-417D-B36E-58E056D9F378}"/>
              </a:ext>
            </a:extLst>
          </p:cNvPr>
          <p:cNvPicPr>
            <a:picLocks noChangeAspect="1"/>
          </p:cNvPicPr>
          <p:nvPr/>
        </p:nvPicPr>
        <p:blipFill>
          <a:blip r:embed="rId2">
            <a:duotone>
              <a:prstClr val="black"/>
              <a:schemeClr val="accent6">
                <a:tint val="45000"/>
                <a:satMod val="400000"/>
              </a:schemeClr>
            </a:duotone>
            <a:extLst>
              <a:ext uri="{BEBA8EAE-BF5A-486C-A8C5-ECC9F3942E4B}">
                <a14:imgProps xmlns:a14="http://schemas.microsoft.com/office/drawing/2010/main">
                  <a14:imgLayer r:embed="rId3">
                    <a14:imgEffect>
                      <a14:artisticPaintBrush/>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Google Shape;189;p33">
            <a:extLst>
              <a:ext uri="{FF2B5EF4-FFF2-40B4-BE49-F238E27FC236}">
                <a16:creationId xmlns:a16="http://schemas.microsoft.com/office/drawing/2014/main" id="{1D27834E-043A-40CC-96AB-36FEFD9365FA}"/>
              </a:ext>
            </a:extLst>
          </p:cNvPr>
          <p:cNvSpPr/>
          <p:nvPr/>
        </p:nvSpPr>
        <p:spPr>
          <a:xfrm>
            <a:off x="7930867" y="179881"/>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1" name="Google Shape;189;p33">
            <a:extLst>
              <a:ext uri="{FF2B5EF4-FFF2-40B4-BE49-F238E27FC236}">
                <a16:creationId xmlns:a16="http://schemas.microsoft.com/office/drawing/2014/main" id="{EC0DCAF2-54E3-45AF-862B-F552E577AB30}"/>
              </a:ext>
            </a:extLst>
          </p:cNvPr>
          <p:cNvSpPr/>
          <p:nvPr/>
        </p:nvSpPr>
        <p:spPr>
          <a:xfrm>
            <a:off x="275025" y="187149"/>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2" name="Google Shape;189;p33">
            <a:extLst>
              <a:ext uri="{FF2B5EF4-FFF2-40B4-BE49-F238E27FC236}">
                <a16:creationId xmlns:a16="http://schemas.microsoft.com/office/drawing/2014/main" id="{A1D107D3-88D0-46EB-B784-5F5D8E4314F0}"/>
              </a:ext>
            </a:extLst>
          </p:cNvPr>
          <p:cNvSpPr/>
          <p:nvPr/>
        </p:nvSpPr>
        <p:spPr>
          <a:xfrm>
            <a:off x="177678" y="4109108"/>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3" name="Google Shape;189;p33">
            <a:extLst>
              <a:ext uri="{FF2B5EF4-FFF2-40B4-BE49-F238E27FC236}">
                <a16:creationId xmlns:a16="http://schemas.microsoft.com/office/drawing/2014/main" id="{6602E4CC-69BD-47BB-B8BF-8BB3ADB50AB7}"/>
              </a:ext>
            </a:extLst>
          </p:cNvPr>
          <p:cNvSpPr/>
          <p:nvPr/>
        </p:nvSpPr>
        <p:spPr>
          <a:xfrm>
            <a:off x="7930867" y="4109108"/>
            <a:ext cx="938108" cy="872819"/>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FD347"/>
          </a:solidFill>
          <a:ln>
            <a:solidFill>
              <a:srgbClr val="793905"/>
            </a:solidFill>
          </a:ln>
          <a:effectLst>
            <a:glow rad="50800">
              <a:srgbClr val="8E6C00"/>
            </a:glow>
          </a:effectLst>
        </p:spPr>
        <p:txBody>
          <a:bodyPr spcFirstLastPara="1" wrap="square" lIns="91425" tIns="91425" rIns="91425" bIns="91425" anchor="ctr" anchorCtr="0">
            <a:noAutofit/>
          </a:bodyPr>
          <a:lstStyle/>
          <a:p>
            <a:pPr defTabSz="914378"/>
            <a:endParaRPr/>
          </a:p>
        </p:txBody>
      </p:sp>
      <p:sp>
        <p:nvSpPr>
          <p:cNvPr id="14" name="مربع نص 13">
            <a:extLst>
              <a:ext uri="{FF2B5EF4-FFF2-40B4-BE49-F238E27FC236}">
                <a16:creationId xmlns:a16="http://schemas.microsoft.com/office/drawing/2014/main" id="{4EBBB57F-1848-4F94-99A0-ADB62C8C351F}"/>
              </a:ext>
            </a:extLst>
          </p:cNvPr>
          <p:cNvSpPr txBox="1"/>
          <p:nvPr/>
        </p:nvSpPr>
        <p:spPr>
          <a:xfrm>
            <a:off x="1455300" y="1835621"/>
            <a:ext cx="6416159" cy="1538351"/>
          </a:xfrm>
          <a:custGeom>
            <a:avLst/>
            <a:gdLst>
              <a:gd name="connsiteX0" fmla="*/ 0 w 6416159"/>
              <a:gd name="connsiteY0" fmla="*/ 256397 h 1538351"/>
              <a:gd name="connsiteX1" fmla="*/ 256397 w 6416159"/>
              <a:gd name="connsiteY1" fmla="*/ 0 h 1538351"/>
              <a:gd name="connsiteX2" fmla="*/ 905767 w 6416159"/>
              <a:gd name="connsiteY2" fmla="*/ 0 h 1538351"/>
              <a:gd name="connsiteX3" fmla="*/ 1555137 w 6416159"/>
              <a:gd name="connsiteY3" fmla="*/ 0 h 1538351"/>
              <a:gd name="connsiteX4" fmla="*/ 2027406 w 6416159"/>
              <a:gd name="connsiteY4" fmla="*/ 0 h 1538351"/>
              <a:gd name="connsiteX5" fmla="*/ 2617743 w 6416159"/>
              <a:gd name="connsiteY5" fmla="*/ 0 h 1538351"/>
              <a:gd name="connsiteX6" fmla="*/ 3267113 w 6416159"/>
              <a:gd name="connsiteY6" fmla="*/ 0 h 1538351"/>
              <a:gd name="connsiteX7" fmla="*/ 3680349 w 6416159"/>
              <a:gd name="connsiteY7" fmla="*/ 0 h 1538351"/>
              <a:gd name="connsiteX8" fmla="*/ 4152618 w 6416159"/>
              <a:gd name="connsiteY8" fmla="*/ 0 h 1538351"/>
              <a:gd name="connsiteX9" fmla="*/ 4683921 w 6416159"/>
              <a:gd name="connsiteY9" fmla="*/ 0 h 1538351"/>
              <a:gd name="connsiteX10" fmla="*/ 5097156 w 6416159"/>
              <a:gd name="connsiteY10" fmla="*/ 0 h 1538351"/>
              <a:gd name="connsiteX11" fmla="*/ 6159762 w 6416159"/>
              <a:gd name="connsiteY11" fmla="*/ 0 h 1538351"/>
              <a:gd name="connsiteX12" fmla="*/ 6416159 w 6416159"/>
              <a:gd name="connsiteY12" fmla="*/ 256397 h 1538351"/>
              <a:gd name="connsiteX13" fmla="*/ 6416159 w 6416159"/>
              <a:gd name="connsiteY13" fmla="*/ 758920 h 1538351"/>
              <a:gd name="connsiteX14" fmla="*/ 6416159 w 6416159"/>
              <a:gd name="connsiteY14" fmla="*/ 1281954 h 1538351"/>
              <a:gd name="connsiteX15" fmla="*/ 6159762 w 6416159"/>
              <a:gd name="connsiteY15" fmla="*/ 1538351 h 1538351"/>
              <a:gd name="connsiteX16" fmla="*/ 5569426 w 6416159"/>
              <a:gd name="connsiteY16" fmla="*/ 1538351 h 1538351"/>
              <a:gd name="connsiteX17" fmla="*/ 5038123 w 6416159"/>
              <a:gd name="connsiteY17" fmla="*/ 1538351 h 1538351"/>
              <a:gd name="connsiteX18" fmla="*/ 4506820 w 6416159"/>
              <a:gd name="connsiteY18" fmla="*/ 1538351 h 1538351"/>
              <a:gd name="connsiteX19" fmla="*/ 4034551 w 6416159"/>
              <a:gd name="connsiteY19" fmla="*/ 1538351 h 1538351"/>
              <a:gd name="connsiteX20" fmla="*/ 3385180 w 6416159"/>
              <a:gd name="connsiteY20" fmla="*/ 1538351 h 1538351"/>
              <a:gd name="connsiteX21" fmla="*/ 2971945 w 6416159"/>
              <a:gd name="connsiteY21" fmla="*/ 1538351 h 1538351"/>
              <a:gd name="connsiteX22" fmla="*/ 2440642 w 6416159"/>
              <a:gd name="connsiteY22" fmla="*/ 1538351 h 1538351"/>
              <a:gd name="connsiteX23" fmla="*/ 1732238 w 6416159"/>
              <a:gd name="connsiteY23" fmla="*/ 1538351 h 1538351"/>
              <a:gd name="connsiteX24" fmla="*/ 1200935 w 6416159"/>
              <a:gd name="connsiteY24" fmla="*/ 1538351 h 1538351"/>
              <a:gd name="connsiteX25" fmla="*/ 256397 w 6416159"/>
              <a:gd name="connsiteY25" fmla="*/ 1538351 h 1538351"/>
              <a:gd name="connsiteX26" fmla="*/ 0 w 6416159"/>
              <a:gd name="connsiteY26" fmla="*/ 1281954 h 1538351"/>
              <a:gd name="connsiteX27" fmla="*/ 0 w 6416159"/>
              <a:gd name="connsiteY27" fmla="*/ 799942 h 1538351"/>
              <a:gd name="connsiteX28" fmla="*/ 0 w 6416159"/>
              <a:gd name="connsiteY28" fmla="*/ 256397 h 1538351"/>
              <a:gd name="connsiteX0" fmla="*/ 256397 w 6416159"/>
              <a:gd name="connsiteY0" fmla="*/ 1538351 h 1538351"/>
              <a:gd name="connsiteX1" fmla="*/ 0 w 6416159"/>
              <a:gd name="connsiteY1" fmla="*/ 1281954 h 1538351"/>
              <a:gd name="connsiteX2" fmla="*/ 0 w 6416159"/>
              <a:gd name="connsiteY2" fmla="*/ 769176 h 1538351"/>
              <a:gd name="connsiteX3" fmla="*/ 0 w 6416159"/>
              <a:gd name="connsiteY3" fmla="*/ 256397 h 1538351"/>
              <a:gd name="connsiteX4" fmla="*/ 256397 w 6416159"/>
              <a:gd name="connsiteY4" fmla="*/ 0 h 1538351"/>
              <a:gd name="connsiteX5" fmla="*/ 6159762 w 6416159"/>
              <a:gd name="connsiteY5" fmla="*/ 0 h 1538351"/>
              <a:gd name="connsiteX6" fmla="*/ 6416159 w 6416159"/>
              <a:gd name="connsiteY6" fmla="*/ 256397 h 1538351"/>
              <a:gd name="connsiteX7" fmla="*/ 6416159 w 6416159"/>
              <a:gd name="connsiteY7" fmla="*/ 789687 h 1538351"/>
              <a:gd name="connsiteX8" fmla="*/ 6416159 w 6416159"/>
              <a:gd name="connsiteY8" fmla="*/ 1281954 h 1538351"/>
              <a:gd name="connsiteX9" fmla="*/ 6159762 w 6416159"/>
              <a:gd name="connsiteY9" fmla="*/ 1538351 h 153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16159" h="1538351" stroke="0" extrusionOk="0">
                <a:moveTo>
                  <a:pt x="0" y="256397"/>
                </a:moveTo>
                <a:cubicBezTo>
                  <a:pt x="3166" y="144012"/>
                  <a:pt x="137065" y="-27791"/>
                  <a:pt x="256397" y="0"/>
                </a:cubicBezTo>
                <a:cubicBezTo>
                  <a:pt x="568113" y="-71574"/>
                  <a:pt x="641428" y="23341"/>
                  <a:pt x="905767" y="0"/>
                </a:cubicBezTo>
                <a:cubicBezTo>
                  <a:pt x="1170106" y="-23341"/>
                  <a:pt x="1251744" y="40756"/>
                  <a:pt x="1555137" y="0"/>
                </a:cubicBezTo>
                <a:cubicBezTo>
                  <a:pt x="1858530" y="-40756"/>
                  <a:pt x="1873122" y="21541"/>
                  <a:pt x="2027406" y="0"/>
                </a:cubicBezTo>
                <a:cubicBezTo>
                  <a:pt x="2181690" y="-21541"/>
                  <a:pt x="2453565" y="46746"/>
                  <a:pt x="2617743" y="0"/>
                </a:cubicBezTo>
                <a:cubicBezTo>
                  <a:pt x="2781921" y="-46746"/>
                  <a:pt x="3051543" y="72092"/>
                  <a:pt x="3267113" y="0"/>
                </a:cubicBezTo>
                <a:cubicBezTo>
                  <a:pt x="3482683" y="-72092"/>
                  <a:pt x="3579404" y="11731"/>
                  <a:pt x="3680349" y="0"/>
                </a:cubicBezTo>
                <a:cubicBezTo>
                  <a:pt x="3781294" y="-11731"/>
                  <a:pt x="3969979" y="51686"/>
                  <a:pt x="4152618" y="0"/>
                </a:cubicBezTo>
                <a:cubicBezTo>
                  <a:pt x="4335257" y="-51686"/>
                  <a:pt x="4541007" y="25761"/>
                  <a:pt x="4683921" y="0"/>
                </a:cubicBezTo>
                <a:cubicBezTo>
                  <a:pt x="4826835" y="-25761"/>
                  <a:pt x="4914885" y="45128"/>
                  <a:pt x="5097156" y="0"/>
                </a:cubicBezTo>
                <a:cubicBezTo>
                  <a:pt x="5279427" y="-45128"/>
                  <a:pt x="5888319" y="113718"/>
                  <a:pt x="6159762" y="0"/>
                </a:cubicBezTo>
                <a:cubicBezTo>
                  <a:pt x="6303392" y="-30985"/>
                  <a:pt x="6435155" y="126195"/>
                  <a:pt x="6416159" y="256397"/>
                </a:cubicBezTo>
                <a:cubicBezTo>
                  <a:pt x="6427223" y="385684"/>
                  <a:pt x="6389948" y="580698"/>
                  <a:pt x="6416159" y="758920"/>
                </a:cubicBezTo>
                <a:cubicBezTo>
                  <a:pt x="6442370" y="937142"/>
                  <a:pt x="6392971" y="1052056"/>
                  <a:pt x="6416159" y="1281954"/>
                </a:cubicBezTo>
                <a:cubicBezTo>
                  <a:pt x="6380693" y="1415922"/>
                  <a:pt x="6328979" y="1508355"/>
                  <a:pt x="6159762" y="1538351"/>
                </a:cubicBezTo>
                <a:cubicBezTo>
                  <a:pt x="5991079" y="1563797"/>
                  <a:pt x="5699251" y="1491220"/>
                  <a:pt x="5569426" y="1538351"/>
                </a:cubicBezTo>
                <a:cubicBezTo>
                  <a:pt x="5439601" y="1585482"/>
                  <a:pt x="5284428" y="1525302"/>
                  <a:pt x="5038123" y="1538351"/>
                </a:cubicBezTo>
                <a:cubicBezTo>
                  <a:pt x="4791818" y="1551400"/>
                  <a:pt x="4674576" y="1528626"/>
                  <a:pt x="4506820" y="1538351"/>
                </a:cubicBezTo>
                <a:cubicBezTo>
                  <a:pt x="4339064" y="1548076"/>
                  <a:pt x="4132638" y="1511248"/>
                  <a:pt x="4034551" y="1538351"/>
                </a:cubicBezTo>
                <a:cubicBezTo>
                  <a:pt x="3936464" y="1565454"/>
                  <a:pt x="3565849" y="1476181"/>
                  <a:pt x="3385180" y="1538351"/>
                </a:cubicBezTo>
                <a:cubicBezTo>
                  <a:pt x="3204511" y="1600521"/>
                  <a:pt x="3147571" y="1518649"/>
                  <a:pt x="2971945" y="1538351"/>
                </a:cubicBezTo>
                <a:cubicBezTo>
                  <a:pt x="2796320" y="1558053"/>
                  <a:pt x="2613524" y="1518832"/>
                  <a:pt x="2440642" y="1538351"/>
                </a:cubicBezTo>
                <a:cubicBezTo>
                  <a:pt x="2267760" y="1557870"/>
                  <a:pt x="1979842" y="1516468"/>
                  <a:pt x="1732238" y="1538351"/>
                </a:cubicBezTo>
                <a:cubicBezTo>
                  <a:pt x="1484634" y="1560234"/>
                  <a:pt x="1383704" y="1530975"/>
                  <a:pt x="1200935" y="1538351"/>
                </a:cubicBezTo>
                <a:cubicBezTo>
                  <a:pt x="1018166" y="1545727"/>
                  <a:pt x="599817" y="1451392"/>
                  <a:pt x="256397" y="1538351"/>
                </a:cubicBezTo>
                <a:cubicBezTo>
                  <a:pt x="100102" y="1527531"/>
                  <a:pt x="32198" y="1426847"/>
                  <a:pt x="0" y="1281954"/>
                </a:cubicBezTo>
                <a:cubicBezTo>
                  <a:pt x="-24562" y="1171052"/>
                  <a:pt x="34187" y="1011989"/>
                  <a:pt x="0" y="799942"/>
                </a:cubicBezTo>
                <a:cubicBezTo>
                  <a:pt x="-34187" y="587895"/>
                  <a:pt x="43765" y="507798"/>
                  <a:pt x="0" y="256397"/>
                </a:cubicBezTo>
                <a:close/>
              </a:path>
              <a:path w="6416159" h="1538351" fill="none" extrusionOk="0">
                <a:moveTo>
                  <a:pt x="256397" y="1538351"/>
                </a:moveTo>
                <a:cubicBezTo>
                  <a:pt x="119352" y="1534180"/>
                  <a:pt x="25923" y="1429469"/>
                  <a:pt x="0" y="1281954"/>
                </a:cubicBezTo>
                <a:cubicBezTo>
                  <a:pt x="-33001" y="1164469"/>
                  <a:pt x="18031" y="873591"/>
                  <a:pt x="0" y="769176"/>
                </a:cubicBezTo>
                <a:cubicBezTo>
                  <a:pt x="-18031" y="664761"/>
                  <a:pt x="52601" y="482711"/>
                  <a:pt x="0" y="256397"/>
                </a:cubicBezTo>
                <a:cubicBezTo>
                  <a:pt x="-9450" y="134010"/>
                  <a:pt x="92130" y="23942"/>
                  <a:pt x="256397" y="0"/>
                </a:cubicBezTo>
                <a:moveTo>
                  <a:pt x="6159762" y="0"/>
                </a:moveTo>
                <a:cubicBezTo>
                  <a:pt x="6303236" y="2852"/>
                  <a:pt x="6427351" y="107175"/>
                  <a:pt x="6416159" y="256397"/>
                </a:cubicBezTo>
                <a:cubicBezTo>
                  <a:pt x="6464348" y="441107"/>
                  <a:pt x="6406458" y="635953"/>
                  <a:pt x="6416159" y="789687"/>
                </a:cubicBezTo>
                <a:cubicBezTo>
                  <a:pt x="6425860" y="943421"/>
                  <a:pt x="6409262" y="1159796"/>
                  <a:pt x="6416159" y="1281954"/>
                </a:cubicBezTo>
                <a:cubicBezTo>
                  <a:pt x="6436948" y="1411699"/>
                  <a:pt x="6295634" y="1545220"/>
                  <a:pt x="6159762" y="1538351"/>
                </a:cubicBezTo>
              </a:path>
              <a:path w="6416159" h="1538351" fill="none" stroke="0" extrusionOk="0">
                <a:moveTo>
                  <a:pt x="256397" y="1538351"/>
                </a:moveTo>
                <a:cubicBezTo>
                  <a:pt x="79304" y="1538698"/>
                  <a:pt x="-4989" y="1409954"/>
                  <a:pt x="0" y="1281954"/>
                </a:cubicBezTo>
                <a:cubicBezTo>
                  <a:pt x="-53144" y="1089120"/>
                  <a:pt x="33037" y="965468"/>
                  <a:pt x="0" y="799942"/>
                </a:cubicBezTo>
                <a:cubicBezTo>
                  <a:pt x="-33037" y="634416"/>
                  <a:pt x="1936" y="445210"/>
                  <a:pt x="0" y="256397"/>
                </a:cubicBezTo>
                <a:cubicBezTo>
                  <a:pt x="1231" y="109940"/>
                  <a:pt x="108974" y="40757"/>
                  <a:pt x="256397" y="0"/>
                </a:cubicBezTo>
                <a:moveTo>
                  <a:pt x="6159762" y="0"/>
                </a:moveTo>
                <a:cubicBezTo>
                  <a:pt x="6326267" y="-16353"/>
                  <a:pt x="6414313" y="110056"/>
                  <a:pt x="6416159" y="256397"/>
                </a:cubicBezTo>
                <a:cubicBezTo>
                  <a:pt x="6472088" y="507587"/>
                  <a:pt x="6410494" y="599394"/>
                  <a:pt x="6416159" y="769176"/>
                </a:cubicBezTo>
                <a:cubicBezTo>
                  <a:pt x="6421824" y="938958"/>
                  <a:pt x="6414614" y="1147475"/>
                  <a:pt x="6416159" y="1281954"/>
                </a:cubicBezTo>
                <a:cubicBezTo>
                  <a:pt x="6448733" y="1442610"/>
                  <a:pt x="6327518" y="1522621"/>
                  <a:pt x="6159762" y="1538351"/>
                </a:cubicBezTo>
              </a:path>
            </a:pathLst>
          </a:custGeom>
          <a:solidFill>
            <a:srgbClr val="EAB482"/>
          </a:solidFill>
          <a:ln w="57150">
            <a:solidFill>
              <a:srgbClr val="6B4E33"/>
            </a:solidFill>
            <a:headEnd type="oval" w="med" len="med"/>
            <a:tailEnd type="oval" w="med" len="med"/>
            <a:extLst>
              <a:ext uri="{C807C97D-BFC1-408E-A445-0C87EB9F89A2}">
                <ask:lineSketchStyleProps xmlns:ask="http://schemas.microsoft.com/office/drawing/2018/sketchyshapes" xmlns="" sd="2586955100">
                  <a:prstGeom prst="bracketPair">
                    <a:avLst/>
                  </a:prstGeom>
                  <ask:type>
                    <ask:lineSketchScribble/>
                  </ask:type>
                </ask:lineSketchStyleProps>
              </a:ext>
            </a:extLst>
          </a:ln>
          <a:effectLst>
            <a:glow rad="63500">
              <a:srgbClr val="745538">
                <a:alpha val="40000"/>
              </a:srgbClr>
            </a:glow>
          </a:effectLst>
        </p:spPr>
        <p:style>
          <a:lnRef idx="3">
            <a:schemeClr val="accent2"/>
          </a:lnRef>
          <a:fillRef idx="0">
            <a:schemeClr val="accent2"/>
          </a:fillRef>
          <a:effectRef idx="2">
            <a:schemeClr val="accent2"/>
          </a:effectRef>
          <a:fontRef idx="minor">
            <a:schemeClr val="tx1"/>
          </a:fontRef>
        </p:style>
        <p:txBody>
          <a:bodyPr wrap="square" rtlCol="1">
            <a:spAutoFit/>
          </a:bodyPr>
          <a:lstStyle/>
          <a:p>
            <a:pPr algn="ctr"/>
            <a:endParaRPr lang="ar-SA" sz="11500" b="1" dirty="0">
              <a:ln w="28575">
                <a:solidFill>
                  <a:schemeClr val="tx1"/>
                </a:solidFill>
                <a:prstDash val="solid"/>
              </a:ln>
              <a:solidFill>
                <a:srgbClr val="FFC000"/>
              </a:solidFill>
              <a:effectLst>
                <a:glow rad="101600">
                  <a:srgbClr val="993366">
                    <a:alpha val="40000"/>
                  </a:srgbClr>
                </a:glow>
              </a:effectLst>
              <a:latin typeface="Bahij Tanseek Pro" panose="02040703060201020203" pitchFamily="18" charset="-78"/>
              <a:cs typeface="Bahij Tanseek Pro" panose="02040703060201020203" pitchFamily="18" charset="-78"/>
            </a:endParaRPr>
          </a:p>
        </p:txBody>
      </p:sp>
      <p:sp>
        <p:nvSpPr>
          <p:cNvPr id="17" name="مربع نص 16">
            <a:extLst>
              <a:ext uri="{FF2B5EF4-FFF2-40B4-BE49-F238E27FC236}">
                <a16:creationId xmlns:a16="http://schemas.microsoft.com/office/drawing/2014/main" id="{335FB857-D434-48CB-A749-6F019E6D4507}"/>
              </a:ext>
            </a:extLst>
          </p:cNvPr>
          <p:cNvSpPr txBox="1"/>
          <p:nvPr/>
        </p:nvSpPr>
        <p:spPr>
          <a:xfrm>
            <a:off x="1363919" y="2067694"/>
            <a:ext cx="6416159" cy="1569660"/>
          </a:xfrm>
          <a:prstGeom prst="rect">
            <a:avLst/>
          </a:prstGeom>
          <a:noFill/>
        </p:spPr>
        <p:txBody>
          <a:bodyPr wrap="square" anchor="ctr">
            <a:spAutoFit/>
          </a:bodyPr>
          <a:lstStyle/>
          <a:p>
            <a:pPr algn="ctr"/>
            <a:r>
              <a:rPr lang="ar-SA" sz="9600" b="1" dirty="0">
                <a:ln w="28575">
                  <a:noFill/>
                  <a:prstDash val="solid"/>
                </a:ln>
                <a:solidFill>
                  <a:srgbClr val="FFD347"/>
                </a:solidFill>
                <a:effectLst>
                  <a:glow rad="88900">
                    <a:schemeClr val="tx1"/>
                  </a:glow>
                </a:effectLst>
                <a:latin typeface="Hacen Beirut" panose="02000000000000000000" pitchFamily="2" charset="-78"/>
                <a:cs typeface="Hacen Beirut" panose="02000000000000000000" pitchFamily="2" charset="-78"/>
              </a:rPr>
              <a:t>الأسئلة</a:t>
            </a:r>
          </a:p>
        </p:txBody>
      </p:sp>
      <p:sp>
        <p:nvSpPr>
          <p:cNvPr id="18" name="مستطيل 17">
            <a:extLst>
              <a:ext uri="{FF2B5EF4-FFF2-40B4-BE49-F238E27FC236}">
                <a16:creationId xmlns:a16="http://schemas.microsoft.com/office/drawing/2014/main" id="{6D438FB4-161D-40E8-823E-4B4C4B854816}"/>
              </a:ext>
            </a:extLst>
          </p:cNvPr>
          <p:cNvSpPr/>
          <p:nvPr/>
        </p:nvSpPr>
        <p:spPr>
          <a:xfrm>
            <a:off x="-1" y="0"/>
            <a:ext cx="9144001" cy="5143500"/>
          </a:xfrm>
          <a:prstGeom prst="rect">
            <a:avLst/>
          </a:prstGeom>
          <a:noFill/>
          <a:ln w="38100">
            <a:solidFill>
              <a:srgbClr val="C09200"/>
            </a:solidFill>
          </a:ln>
          <a:effectLst>
            <a:glow rad="88900">
              <a:srgbClr val="8E6845"/>
            </a:glo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457797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2000" fill="hold"/>
                                        <p:tgtEl>
                                          <p:spTgt spid="10"/>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11"/>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2000" fill="hold"/>
                                        <p:tgtEl>
                                          <p:spTgt spid="12"/>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54AEBE8A-E316-4A9A-96AE-87918D99FA5C}"/>
              </a:ext>
            </a:extLst>
          </p:cNvPr>
          <p:cNvPicPr>
            <a:picLocks noChangeAspect="1"/>
          </p:cNvPicPr>
          <p:nvPr/>
        </p:nvPicPr>
        <p:blipFill rotWithShape="1">
          <a:blip r:embed="rId2">
            <a:duotone>
              <a:prstClr val="black"/>
              <a:schemeClr val="accent6">
                <a:tint val="45000"/>
                <a:satMod val="400000"/>
              </a:schemeClr>
            </a:duotone>
            <a:extLst>
              <a:ext uri="{BEBA8EAE-BF5A-486C-A8C5-ECC9F3942E4B}">
                <a14:imgProps xmlns:a14="http://schemas.microsoft.com/office/drawing/2010/main">
                  <a14:imgLayer r:embed="rId3">
                    <a14:imgEffect>
                      <a14:artisticPaintBrush/>
                    </a14:imgEffect>
                    <a14:imgEffect>
                      <a14:saturation sat="300000"/>
                    </a14:imgEffect>
                  </a14:imgLayer>
                </a14:imgProps>
              </a:ext>
              <a:ext uri="{28A0092B-C50C-407E-A947-70E740481C1C}">
                <a14:useLocalDpi xmlns:a14="http://schemas.microsoft.com/office/drawing/2010/main" val="0"/>
              </a:ext>
            </a:extLst>
          </a:blip>
          <a:srcRect r="-1" b="4333"/>
          <a:stretch/>
        </p:blipFill>
        <p:spPr>
          <a:xfrm>
            <a:off x="130326" y="122652"/>
            <a:ext cx="8885118" cy="4898195"/>
          </a:xfrm>
          <a:custGeom>
            <a:avLst/>
            <a:gdLst>
              <a:gd name="connsiteX0" fmla="*/ 0 w 8885118"/>
              <a:gd name="connsiteY0" fmla="*/ 0 h 4898195"/>
              <a:gd name="connsiteX1" fmla="*/ 505768 w 8885118"/>
              <a:gd name="connsiteY1" fmla="*/ 0 h 4898195"/>
              <a:gd name="connsiteX2" fmla="*/ 1366941 w 8885118"/>
              <a:gd name="connsiteY2" fmla="*/ 0 h 4898195"/>
              <a:gd name="connsiteX3" fmla="*/ 2228114 w 8885118"/>
              <a:gd name="connsiteY3" fmla="*/ 0 h 4898195"/>
              <a:gd name="connsiteX4" fmla="*/ 2911585 w 8885118"/>
              <a:gd name="connsiteY4" fmla="*/ 0 h 4898195"/>
              <a:gd name="connsiteX5" fmla="*/ 3772758 w 8885118"/>
              <a:gd name="connsiteY5" fmla="*/ 0 h 4898195"/>
              <a:gd name="connsiteX6" fmla="*/ 4278526 w 8885118"/>
              <a:gd name="connsiteY6" fmla="*/ 0 h 4898195"/>
              <a:gd name="connsiteX7" fmla="*/ 4961997 w 8885118"/>
              <a:gd name="connsiteY7" fmla="*/ 0 h 4898195"/>
              <a:gd name="connsiteX8" fmla="*/ 5467765 w 8885118"/>
              <a:gd name="connsiteY8" fmla="*/ 0 h 4898195"/>
              <a:gd name="connsiteX9" fmla="*/ 5973533 w 8885118"/>
              <a:gd name="connsiteY9" fmla="*/ 0 h 4898195"/>
              <a:gd name="connsiteX10" fmla="*/ 6834706 w 8885118"/>
              <a:gd name="connsiteY10" fmla="*/ 0 h 4898195"/>
              <a:gd name="connsiteX11" fmla="*/ 7518177 w 8885118"/>
              <a:gd name="connsiteY11" fmla="*/ 0 h 4898195"/>
              <a:gd name="connsiteX12" fmla="*/ 8112796 w 8885118"/>
              <a:gd name="connsiteY12" fmla="*/ 0 h 4898195"/>
              <a:gd name="connsiteX13" fmla="*/ 8885118 w 8885118"/>
              <a:gd name="connsiteY13" fmla="*/ 0 h 4898195"/>
              <a:gd name="connsiteX14" fmla="*/ 8885118 w 8885118"/>
              <a:gd name="connsiteY14" fmla="*/ 699742 h 4898195"/>
              <a:gd name="connsiteX15" fmla="*/ 8885118 w 8885118"/>
              <a:gd name="connsiteY15" fmla="*/ 1399484 h 4898195"/>
              <a:gd name="connsiteX16" fmla="*/ 8885118 w 8885118"/>
              <a:gd name="connsiteY16" fmla="*/ 2099226 h 4898195"/>
              <a:gd name="connsiteX17" fmla="*/ 8885118 w 8885118"/>
              <a:gd name="connsiteY17" fmla="*/ 2652023 h 4898195"/>
              <a:gd name="connsiteX18" fmla="*/ 8885118 w 8885118"/>
              <a:gd name="connsiteY18" fmla="*/ 3302783 h 4898195"/>
              <a:gd name="connsiteX19" fmla="*/ 8885118 w 8885118"/>
              <a:gd name="connsiteY19" fmla="*/ 3855579 h 4898195"/>
              <a:gd name="connsiteX20" fmla="*/ 8885118 w 8885118"/>
              <a:gd name="connsiteY20" fmla="*/ 4898195 h 4898195"/>
              <a:gd name="connsiteX21" fmla="*/ 8290499 w 8885118"/>
              <a:gd name="connsiteY21" fmla="*/ 4898195 h 4898195"/>
              <a:gd name="connsiteX22" fmla="*/ 7607028 w 8885118"/>
              <a:gd name="connsiteY22" fmla="*/ 4898195 h 4898195"/>
              <a:gd name="connsiteX23" fmla="*/ 6745855 w 8885118"/>
              <a:gd name="connsiteY23" fmla="*/ 4898195 h 4898195"/>
              <a:gd name="connsiteX24" fmla="*/ 5884682 w 8885118"/>
              <a:gd name="connsiteY24" fmla="*/ 4898195 h 4898195"/>
              <a:gd name="connsiteX25" fmla="*/ 5290063 w 8885118"/>
              <a:gd name="connsiteY25" fmla="*/ 4898195 h 4898195"/>
              <a:gd name="connsiteX26" fmla="*/ 4606592 w 8885118"/>
              <a:gd name="connsiteY26" fmla="*/ 4898195 h 4898195"/>
              <a:gd name="connsiteX27" fmla="*/ 4189675 w 8885118"/>
              <a:gd name="connsiteY27" fmla="*/ 4898195 h 4898195"/>
              <a:gd name="connsiteX28" fmla="*/ 3683907 w 8885118"/>
              <a:gd name="connsiteY28" fmla="*/ 4898195 h 4898195"/>
              <a:gd name="connsiteX29" fmla="*/ 3089287 w 8885118"/>
              <a:gd name="connsiteY29" fmla="*/ 4898195 h 4898195"/>
              <a:gd name="connsiteX30" fmla="*/ 2583519 w 8885118"/>
              <a:gd name="connsiteY30" fmla="*/ 4898195 h 4898195"/>
              <a:gd name="connsiteX31" fmla="*/ 1811197 w 8885118"/>
              <a:gd name="connsiteY31" fmla="*/ 4898195 h 4898195"/>
              <a:gd name="connsiteX32" fmla="*/ 1305429 w 8885118"/>
              <a:gd name="connsiteY32" fmla="*/ 4898195 h 4898195"/>
              <a:gd name="connsiteX33" fmla="*/ 710809 w 8885118"/>
              <a:gd name="connsiteY33" fmla="*/ 4898195 h 4898195"/>
              <a:gd name="connsiteX34" fmla="*/ 0 w 8885118"/>
              <a:gd name="connsiteY34" fmla="*/ 4898195 h 4898195"/>
              <a:gd name="connsiteX35" fmla="*/ 0 w 8885118"/>
              <a:gd name="connsiteY35" fmla="*/ 4100489 h 4898195"/>
              <a:gd name="connsiteX36" fmla="*/ 0 w 8885118"/>
              <a:gd name="connsiteY36" fmla="*/ 3302783 h 4898195"/>
              <a:gd name="connsiteX37" fmla="*/ 0 w 8885118"/>
              <a:gd name="connsiteY37" fmla="*/ 2701005 h 4898195"/>
              <a:gd name="connsiteX38" fmla="*/ 0 w 8885118"/>
              <a:gd name="connsiteY38" fmla="*/ 1903299 h 4898195"/>
              <a:gd name="connsiteX39" fmla="*/ 0 w 8885118"/>
              <a:gd name="connsiteY39" fmla="*/ 1105593 h 4898195"/>
              <a:gd name="connsiteX40" fmla="*/ 0 w 8885118"/>
              <a:gd name="connsiteY40" fmla="*/ 0 h 489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885118" h="4898195" fill="none" extrusionOk="0">
                <a:moveTo>
                  <a:pt x="0" y="0"/>
                </a:moveTo>
                <a:cubicBezTo>
                  <a:pt x="112664" y="14470"/>
                  <a:pt x="253956" y="5691"/>
                  <a:pt x="505768" y="0"/>
                </a:cubicBezTo>
                <a:cubicBezTo>
                  <a:pt x="757580" y="-5691"/>
                  <a:pt x="949632" y="-37301"/>
                  <a:pt x="1366941" y="0"/>
                </a:cubicBezTo>
                <a:cubicBezTo>
                  <a:pt x="1784250" y="37301"/>
                  <a:pt x="2035749" y="-1541"/>
                  <a:pt x="2228114" y="0"/>
                </a:cubicBezTo>
                <a:cubicBezTo>
                  <a:pt x="2420479" y="1541"/>
                  <a:pt x="2748162" y="-25860"/>
                  <a:pt x="2911585" y="0"/>
                </a:cubicBezTo>
                <a:cubicBezTo>
                  <a:pt x="3075008" y="25860"/>
                  <a:pt x="3492072" y="3195"/>
                  <a:pt x="3772758" y="0"/>
                </a:cubicBezTo>
                <a:cubicBezTo>
                  <a:pt x="4053444" y="-3195"/>
                  <a:pt x="4147419" y="-4702"/>
                  <a:pt x="4278526" y="0"/>
                </a:cubicBezTo>
                <a:cubicBezTo>
                  <a:pt x="4409633" y="4702"/>
                  <a:pt x="4653659" y="21020"/>
                  <a:pt x="4961997" y="0"/>
                </a:cubicBezTo>
                <a:cubicBezTo>
                  <a:pt x="5270335" y="-21020"/>
                  <a:pt x="5261258" y="16164"/>
                  <a:pt x="5467765" y="0"/>
                </a:cubicBezTo>
                <a:cubicBezTo>
                  <a:pt x="5674272" y="-16164"/>
                  <a:pt x="5823761" y="-13798"/>
                  <a:pt x="5973533" y="0"/>
                </a:cubicBezTo>
                <a:cubicBezTo>
                  <a:pt x="6123305" y="13798"/>
                  <a:pt x="6605293" y="19976"/>
                  <a:pt x="6834706" y="0"/>
                </a:cubicBezTo>
                <a:cubicBezTo>
                  <a:pt x="7064119" y="-19976"/>
                  <a:pt x="7343667" y="9226"/>
                  <a:pt x="7518177" y="0"/>
                </a:cubicBezTo>
                <a:cubicBezTo>
                  <a:pt x="7692687" y="-9226"/>
                  <a:pt x="7826217" y="659"/>
                  <a:pt x="8112796" y="0"/>
                </a:cubicBezTo>
                <a:cubicBezTo>
                  <a:pt x="8399375" y="-659"/>
                  <a:pt x="8589147" y="-34649"/>
                  <a:pt x="8885118" y="0"/>
                </a:cubicBezTo>
                <a:cubicBezTo>
                  <a:pt x="8916802" y="264729"/>
                  <a:pt x="8885293" y="519190"/>
                  <a:pt x="8885118" y="699742"/>
                </a:cubicBezTo>
                <a:cubicBezTo>
                  <a:pt x="8884943" y="880294"/>
                  <a:pt x="8886033" y="1179024"/>
                  <a:pt x="8885118" y="1399484"/>
                </a:cubicBezTo>
                <a:cubicBezTo>
                  <a:pt x="8884203" y="1619944"/>
                  <a:pt x="8866258" y="1926069"/>
                  <a:pt x="8885118" y="2099226"/>
                </a:cubicBezTo>
                <a:cubicBezTo>
                  <a:pt x="8903978" y="2272383"/>
                  <a:pt x="8890482" y="2391770"/>
                  <a:pt x="8885118" y="2652023"/>
                </a:cubicBezTo>
                <a:cubicBezTo>
                  <a:pt x="8879754" y="2912276"/>
                  <a:pt x="8884238" y="3119018"/>
                  <a:pt x="8885118" y="3302783"/>
                </a:cubicBezTo>
                <a:cubicBezTo>
                  <a:pt x="8885998" y="3486548"/>
                  <a:pt x="8868571" y="3643122"/>
                  <a:pt x="8885118" y="3855579"/>
                </a:cubicBezTo>
                <a:cubicBezTo>
                  <a:pt x="8901665" y="4068036"/>
                  <a:pt x="8847251" y="4577391"/>
                  <a:pt x="8885118" y="4898195"/>
                </a:cubicBezTo>
                <a:cubicBezTo>
                  <a:pt x="8673076" y="4874427"/>
                  <a:pt x="8488735" y="4905450"/>
                  <a:pt x="8290499" y="4898195"/>
                </a:cubicBezTo>
                <a:cubicBezTo>
                  <a:pt x="8092263" y="4890940"/>
                  <a:pt x="7926607" y="4888556"/>
                  <a:pt x="7607028" y="4898195"/>
                </a:cubicBezTo>
                <a:cubicBezTo>
                  <a:pt x="7287449" y="4907834"/>
                  <a:pt x="7038495" y="4931001"/>
                  <a:pt x="6745855" y="4898195"/>
                </a:cubicBezTo>
                <a:cubicBezTo>
                  <a:pt x="6453215" y="4865389"/>
                  <a:pt x="6283625" y="4869423"/>
                  <a:pt x="5884682" y="4898195"/>
                </a:cubicBezTo>
                <a:cubicBezTo>
                  <a:pt x="5485739" y="4926967"/>
                  <a:pt x="5482034" y="4894653"/>
                  <a:pt x="5290063" y="4898195"/>
                </a:cubicBezTo>
                <a:cubicBezTo>
                  <a:pt x="5098092" y="4901737"/>
                  <a:pt x="4844108" y="4895693"/>
                  <a:pt x="4606592" y="4898195"/>
                </a:cubicBezTo>
                <a:cubicBezTo>
                  <a:pt x="4369076" y="4900697"/>
                  <a:pt x="4375144" y="4891172"/>
                  <a:pt x="4189675" y="4898195"/>
                </a:cubicBezTo>
                <a:cubicBezTo>
                  <a:pt x="4004206" y="4905218"/>
                  <a:pt x="3815138" y="4920301"/>
                  <a:pt x="3683907" y="4898195"/>
                </a:cubicBezTo>
                <a:cubicBezTo>
                  <a:pt x="3552676" y="4876089"/>
                  <a:pt x="3352488" y="4891048"/>
                  <a:pt x="3089287" y="4898195"/>
                </a:cubicBezTo>
                <a:cubicBezTo>
                  <a:pt x="2826086" y="4905342"/>
                  <a:pt x="2734499" y="4883876"/>
                  <a:pt x="2583519" y="4898195"/>
                </a:cubicBezTo>
                <a:cubicBezTo>
                  <a:pt x="2432539" y="4912514"/>
                  <a:pt x="1982192" y="4934447"/>
                  <a:pt x="1811197" y="4898195"/>
                </a:cubicBezTo>
                <a:cubicBezTo>
                  <a:pt x="1640202" y="4861943"/>
                  <a:pt x="1464629" y="4907258"/>
                  <a:pt x="1305429" y="4898195"/>
                </a:cubicBezTo>
                <a:cubicBezTo>
                  <a:pt x="1146229" y="4889132"/>
                  <a:pt x="891214" y="4897529"/>
                  <a:pt x="710809" y="4898195"/>
                </a:cubicBezTo>
                <a:cubicBezTo>
                  <a:pt x="530404" y="4898861"/>
                  <a:pt x="264326" y="4877843"/>
                  <a:pt x="0" y="4898195"/>
                </a:cubicBezTo>
                <a:cubicBezTo>
                  <a:pt x="-27354" y="4691440"/>
                  <a:pt x="9086" y="4452521"/>
                  <a:pt x="0" y="4100489"/>
                </a:cubicBezTo>
                <a:cubicBezTo>
                  <a:pt x="-9086" y="3748457"/>
                  <a:pt x="16350" y="3579609"/>
                  <a:pt x="0" y="3302783"/>
                </a:cubicBezTo>
                <a:cubicBezTo>
                  <a:pt x="-16350" y="3025957"/>
                  <a:pt x="-359" y="3000981"/>
                  <a:pt x="0" y="2701005"/>
                </a:cubicBezTo>
                <a:cubicBezTo>
                  <a:pt x="359" y="2401029"/>
                  <a:pt x="20137" y="2146641"/>
                  <a:pt x="0" y="1903299"/>
                </a:cubicBezTo>
                <a:cubicBezTo>
                  <a:pt x="-20137" y="1659957"/>
                  <a:pt x="8552" y="1361705"/>
                  <a:pt x="0" y="1105593"/>
                </a:cubicBezTo>
                <a:cubicBezTo>
                  <a:pt x="-8552" y="849481"/>
                  <a:pt x="35805" y="325432"/>
                  <a:pt x="0" y="0"/>
                </a:cubicBezTo>
                <a:close/>
              </a:path>
              <a:path w="8885118" h="4898195" stroke="0" extrusionOk="0">
                <a:moveTo>
                  <a:pt x="0" y="0"/>
                </a:moveTo>
                <a:cubicBezTo>
                  <a:pt x="229452" y="10268"/>
                  <a:pt x="352460" y="-11660"/>
                  <a:pt x="594619" y="0"/>
                </a:cubicBezTo>
                <a:cubicBezTo>
                  <a:pt x="836778" y="11660"/>
                  <a:pt x="959364" y="1383"/>
                  <a:pt x="1278090" y="0"/>
                </a:cubicBezTo>
                <a:cubicBezTo>
                  <a:pt x="1596816" y="-1383"/>
                  <a:pt x="1617283" y="27421"/>
                  <a:pt x="1872709" y="0"/>
                </a:cubicBezTo>
                <a:cubicBezTo>
                  <a:pt x="2128135" y="-27421"/>
                  <a:pt x="2449926" y="8896"/>
                  <a:pt x="2645031" y="0"/>
                </a:cubicBezTo>
                <a:cubicBezTo>
                  <a:pt x="2840136" y="-8896"/>
                  <a:pt x="3168351" y="2419"/>
                  <a:pt x="3417353" y="0"/>
                </a:cubicBezTo>
                <a:cubicBezTo>
                  <a:pt x="3666355" y="-2419"/>
                  <a:pt x="3729535" y="8470"/>
                  <a:pt x="3834270" y="0"/>
                </a:cubicBezTo>
                <a:cubicBezTo>
                  <a:pt x="3939005" y="-8470"/>
                  <a:pt x="4213775" y="-5187"/>
                  <a:pt x="4340038" y="0"/>
                </a:cubicBezTo>
                <a:cubicBezTo>
                  <a:pt x="4466301" y="5187"/>
                  <a:pt x="4616260" y="5805"/>
                  <a:pt x="4756955" y="0"/>
                </a:cubicBezTo>
                <a:cubicBezTo>
                  <a:pt x="4897650" y="-5805"/>
                  <a:pt x="5360194" y="-20032"/>
                  <a:pt x="5618128" y="0"/>
                </a:cubicBezTo>
                <a:cubicBezTo>
                  <a:pt x="5876062" y="20032"/>
                  <a:pt x="5880836" y="17964"/>
                  <a:pt x="6035046" y="0"/>
                </a:cubicBezTo>
                <a:cubicBezTo>
                  <a:pt x="6189256" y="-17964"/>
                  <a:pt x="6317465" y="-17542"/>
                  <a:pt x="6540814" y="0"/>
                </a:cubicBezTo>
                <a:cubicBezTo>
                  <a:pt x="6764163" y="17542"/>
                  <a:pt x="7070552" y="-11882"/>
                  <a:pt x="7401987" y="0"/>
                </a:cubicBezTo>
                <a:cubicBezTo>
                  <a:pt x="7733422" y="11882"/>
                  <a:pt x="7935610" y="-26217"/>
                  <a:pt x="8085457" y="0"/>
                </a:cubicBezTo>
                <a:cubicBezTo>
                  <a:pt x="8235304" y="26217"/>
                  <a:pt x="8654195" y="-22726"/>
                  <a:pt x="8885118" y="0"/>
                </a:cubicBezTo>
                <a:cubicBezTo>
                  <a:pt x="8858754" y="142504"/>
                  <a:pt x="8901172" y="513862"/>
                  <a:pt x="8885118" y="650760"/>
                </a:cubicBezTo>
                <a:cubicBezTo>
                  <a:pt x="8869064" y="787658"/>
                  <a:pt x="8900902" y="1188937"/>
                  <a:pt x="8885118" y="1350502"/>
                </a:cubicBezTo>
                <a:cubicBezTo>
                  <a:pt x="8869334" y="1512067"/>
                  <a:pt x="8887592" y="1724473"/>
                  <a:pt x="8885118" y="1903299"/>
                </a:cubicBezTo>
                <a:cubicBezTo>
                  <a:pt x="8882644" y="2082125"/>
                  <a:pt x="8897202" y="2415408"/>
                  <a:pt x="8885118" y="2701005"/>
                </a:cubicBezTo>
                <a:cubicBezTo>
                  <a:pt x="8873034" y="2986602"/>
                  <a:pt x="8880099" y="3276374"/>
                  <a:pt x="8885118" y="3449729"/>
                </a:cubicBezTo>
                <a:cubicBezTo>
                  <a:pt x="8890137" y="3623084"/>
                  <a:pt x="8902027" y="3871357"/>
                  <a:pt x="8885118" y="4002525"/>
                </a:cubicBezTo>
                <a:cubicBezTo>
                  <a:pt x="8868209" y="4133693"/>
                  <a:pt x="8928884" y="4682544"/>
                  <a:pt x="8885118" y="4898195"/>
                </a:cubicBezTo>
                <a:cubicBezTo>
                  <a:pt x="8626238" y="4888625"/>
                  <a:pt x="8506356" y="4920085"/>
                  <a:pt x="8201647" y="4898195"/>
                </a:cubicBezTo>
                <a:cubicBezTo>
                  <a:pt x="7896938" y="4876305"/>
                  <a:pt x="7668988" y="4874300"/>
                  <a:pt x="7429326" y="4898195"/>
                </a:cubicBezTo>
                <a:cubicBezTo>
                  <a:pt x="7189664" y="4922090"/>
                  <a:pt x="7220487" y="4900393"/>
                  <a:pt x="7012409" y="4898195"/>
                </a:cubicBezTo>
                <a:cubicBezTo>
                  <a:pt x="6804331" y="4895997"/>
                  <a:pt x="6757841" y="4887160"/>
                  <a:pt x="6506640" y="4898195"/>
                </a:cubicBezTo>
                <a:cubicBezTo>
                  <a:pt x="6255439" y="4909230"/>
                  <a:pt x="5972058" y="4916070"/>
                  <a:pt x="5823170" y="4898195"/>
                </a:cubicBezTo>
                <a:cubicBezTo>
                  <a:pt x="5674282" y="4880321"/>
                  <a:pt x="5337807" y="4913350"/>
                  <a:pt x="5139699" y="4898195"/>
                </a:cubicBezTo>
                <a:cubicBezTo>
                  <a:pt x="4941591" y="4883040"/>
                  <a:pt x="4594732" y="4863409"/>
                  <a:pt x="4278526" y="4898195"/>
                </a:cubicBezTo>
                <a:cubicBezTo>
                  <a:pt x="3962320" y="4932981"/>
                  <a:pt x="3749151" y="4912592"/>
                  <a:pt x="3506204" y="4898195"/>
                </a:cubicBezTo>
                <a:cubicBezTo>
                  <a:pt x="3263257" y="4883798"/>
                  <a:pt x="2907656" y="4924740"/>
                  <a:pt x="2733882" y="4898195"/>
                </a:cubicBezTo>
                <a:cubicBezTo>
                  <a:pt x="2560108" y="4871650"/>
                  <a:pt x="2360310" y="4917252"/>
                  <a:pt x="2139263" y="4898195"/>
                </a:cubicBezTo>
                <a:cubicBezTo>
                  <a:pt x="1918216" y="4879138"/>
                  <a:pt x="1801635" y="4921426"/>
                  <a:pt x="1633495" y="4898195"/>
                </a:cubicBezTo>
                <a:cubicBezTo>
                  <a:pt x="1465355" y="4874964"/>
                  <a:pt x="1119583" y="4885259"/>
                  <a:pt x="950024" y="4898195"/>
                </a:cubicBezTo>
                <a:cubicBezTo>
                  <a:pt x="780465" y="4911131"/>
                  <a:pt x="396977" y="4855744"/>
                  <a:pt x="0" y="4898195"/>
                </a:cubicBezTo>
                <a:cubicBezTo>
                  <a:pt x="-30714" y="4650778"/>
                  <a:pt x="-1893" y="4406750"/>
                  <a:pt x="0" y="4149471"/>
                </a:cubicBezTo>
                <a:cubicBezTo>
                  <a:pt x="1893" y="3892192"/>
                  <a:pt x="18254" y="3601284"/>
                  <a:pt x="0" y="3351765"/>
                </a:cubicBezTo>
                <a:cubicBezTo>
                  <a:pt x="-18254" y="3102246"/>
                  <a:pt x="33420" y="2813567"/>
                  <a:pt x="0" y="2554059"/>
                </a:cubicBezTo>
                <a:cubicBezTo>
                  <a:pt x="-33420" y="2294551"/>
                  <a:pt x="-19379" y="2057162"/>
                  <a:pt x="0" y="1854317"/>
                </a:cubicBezTo>
                <a:cubicBezTo>
                  <a:pt x="19379" y="1651472"/>
                  <a:pt x="-15317" y="1572212"/>
                  <a:pt x="0" y="1301520"/>
                </a:cubicBezTo>
                <a:cubicBezTo>
                  <a:pt x="15317" y="1030828"/>
                  <a:pt x="-12677" y="332059"/>
                  <a:pt x="0" y="0"/>
                </a:cubicBezTo>
                <a:close/>
              </a:path>
            </a:pathLst>
          </a:custGeom>
          <a:ln w="38100">
            <a:solidFill>
              <a:srgbClr val="8F6945"/>
            </a:solidFill>
            <a:extLst>
              <a:ext uri="{C807C97D-BFC1-408E-A445-0C87EB9F89A2}">
                <ask:lineSketchStyleProps xmlns:ask="http://schemas.microsoft.com/office/drawing/2018/sketchyshapes" xmlns="" sd="910028794">
                  <a:prstGeom prst="rect">
                    <a:avLst/>
                  </a:prstGeom>
                  <ask:type>
                    <ask:lineSketchFreehand/>
                  </ask:type>
                </ask:lineSketchStyleProps>
              </a:ext>
            </a:extLst>
          </a:ln>
          <a:effectLst>
            <a:glow rad="635000">
              <a:srgbClr val="EBB889"/>
            </a:glow>
          </a:effectLst>
        </p:spPr>
      </p:pic>
      <p:sp>
        <p:nvSpPr>
          <p:cNvPr id="4" name="مربع نص 3">
            <a:extLst>
              <a:ext uri="{FF2B5EF4-FFF2-40B4-BE49-F238E27FC236}">
                <a16:creationId xmlns:a16="http://schemas.microsoft.com/office/drawing/2014/main" id="{0D619BFA-0FD0-478B-80E5-3B7D54E9D98C}"/>
              </a:ext>
            </a:extLst>
          </p:cNvPr>
          <p:cNvSpPr txBox="1"/>
          <p:nvPr/>
        </p:nvSpPr>
        <p:spPr>
          <a:xfrm>
            <a:off x="-227113" y="556577"/>
            <a:ext cx="6110221" cy="1446550"/>
          </a:xfrm>
          <a:prstGeom prst="rect">
            <a:avLst/>
          </a:prstGeom>
          <a:noFill/>
        </p:spPr>
        <p:txBody>
          <a:bodyPr wrap="square" rtlCol="1">
            <a:spAutoFit/>
          </a:bodyPr>
          <a:lstStyle/>
          <a:p>
            <a:pPr algn="r"/>
            <a:r>
              <a:rPr lang="ar-SA" sz="4800" b="1" dirty="0">
                <a:ln w="19050">
                  <a:noFill/>
                </a:ln>
                <a:solidFill>
                  <a:srgbClr val="FABE00"/>
                </a:solidFill>
                <a:effectLst>
                  <a:glow rad="88900">
                    <a:schemeClr val="tx1"/>
                  </a:glow>
                  <a:outerShdw blurRad="38100" dist="25400" dir="5400000" algn="ctr" rotWithShape="0">
                    <a:srgbClr val="6E747A">
                      <a:alpha val="43000"/>
                    </a:srgbClr>
                  </a:outerShdw>
                </a:effectLst>
                <a:latin typeface="Hacen Liner XL" panose="02000000000000000000" pitchFamily="2" charset="-78"/>
                <a:cs typeface="Hacen Liner XL" panose="02000000000000000000" pitchFamily="2" charset="-78"/>
              </a:rPr>
              <a:t>س1/</a:t>
            </a:r>
            <a:r>
              <a:rPr lang="ar-SA" sz="4800" b="1" dirty="0">
                <a:ln w="19050">
                  <a:noFill/>
                </a:ln>
                <a:solidFill>
                  <a:srgbClr val="FFD347"/>
                </a:solidFill>
                <a:effectLst>
                  <a:glow rad="88900">
                    <a:schemeClr val="tx1"/>
                  </a:glow>
                  <a:outerShdw blurRad="38100" dist="25400" dir="5400000" algn="ctr" rotWithShape="0">
                    <a:srgbClr val="6E747A">
                      <a:alpha val="43000"/>
                    </a:srgbClr>
                  </a:outerShdw>
                </a:effectLst>
                <a:latin typeface="Hacen Liner XL" panose="02000000000000000000" pitchFamily="2" charset="-78"/>
                <a:cs typeface="Hacen Liner XL" panose="02000000000000000000" pitchFamily="2" charset="-78"/>
              </a:rPr>
              <a:t> </a:t>
            </a:r>
            <a:r>
              <a:rPr lang="ar-SA" sz="4000" b="1" dirty="0">
                <a:ln w="19050">
                  <a:noFill/>
                </a:ln>
                <a:solidFill>
                  <a:srgbClr val="FFD347"/>
                </a:solidFill>
                <a:effectLst>
                  <a:glow rad="88900">
                    <a:schemeClr val="tx1"/>
                  </a:glow>
                  <a:outerShdw blurRad="38100" dist="25400" dir="5400000" algn="ctr" rotWithShape="0">
                    <a:srgbClr val="6E747A">
                      <a:alpha val="43000"/>
                    </a:srgbClr>
                  </a:outerShdw>
                </a:effectLst>
                <a:latin typeface="Hacen Liner XL" panose="02000000000000000000" pitchFamily="2" charset="-78"/>
                <a:cs typeface="Hacen Liner XL" panose="02000000000000000000" pitchFamily="2" charset="-78"/>
              </a:rPr>
              <a:t>ومن الوسائل التي تدفع </a:t>
            </a:r>
          </a:p>
          <a:p>
            <a:pPr algn="r"/>
            <a:r>
              <a:rPr lang="ar-SA" sz="4000" b="1" dirty="0">
                <a:ln w="19050">
                  <a:noFill/>
                </a:ln>
                <a:solidFill>
                  <a:srgbClr val="FFD347"/>
                </a:solidFill>
                <a:effectLst>
                  <a:glow rad="88900">
                    <a:schemeClr val="tx1"/>
                  </a:glow>
                  <a:outerShdw blurRad="38100" dist="25400" dir="5400000" algn="ctr" rotWithShape="0">
                    <a:srgbClr val="6E747A">
                      <a:alpha val="43000"/>
                    </a:srgbClr>
                  </a:outerShdw>
                </a:effectLst>
                <a:latin typeface="Hacen Liner XL" panose="02000000000000000000" pitchFamily="2" charset="-78"/>
                <a:cs typeface="Hacen Liner XL" panose="02000000000000000000" pitchFamily="2" charset="-78"/>
              </a:rPr>
              <a:t>الغضب ؟</a:t>
            </a:r>
          </a:p>
        </p:txBody>
      </p:sp>
      <p:pic>
        <p:nvPicPr>
          <p:cNvPr id="11" name="Picture 2" descr="نتيجة بحث الصور عن ‪right answer‬‏">
            <a:hlinkClick r:id="rId4"/>
            <a:extLst>
              <a:ext uri="{FF2B5EF4-FFF2-40B4-BE49-F238E27FC236}">
                <a16:creationId xmlns:a16="http://schemas.microsoft.com/office/drawing/2014/main" id="{58597EF3-8AD3-490E-BBD5-89AF2167A3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6977" y="-114979"/>
            <a:ext cx="3154320" cy="5056616"/>
          </a:xfrm>
          <a:prstGeom prst="rect">
            <a:avLst/>
          </a:prstGeom>
          <a:noFill/>
          <a:extLst>
            <a:ext uri="{909E8E84-426E-40DD-AFC4-6F175D3DCCD1}">
              <a14:hiddenFill xmlns:a14="http://schemas.microsoft.com/office/drawing/2010/main">
                <a:solidFill>
                  <a:srgbClr val="FFFFFF"/>
                </a:solidFill>
              </a14:hiddenFill>
            </a:ext>
          </a:extLst>
        </p:spPr>
      </p:pic>
      <p:sp>
        <p:nvSpPr>
          <p:cNvPr id="14" name="زر الإجراء: فارغ 13">
            <a:hlinkClick r:id="" action="ppaction://noaction" highlightClick="1"/>
            <a:extLst>
              <a:ext uri="{FF2B5EF4-FFF2-40B4-BE49-F238E27FC236}">
                <a16:creationId xmlns:a16="http://schemas.microsoft.com/office/drawing/2014/main" id="{D643E9FC-9998-4E26-B77D-F33341F04EDA}"/>
              </a:ext>
            </a:extLst>
          </p:cNvPr>
          <p:cNvSpPr/>
          <p:nvPr/>
        </p:nvSpPr>
        <p:spPr>
          <a:xfrm>
            <a:off x="2879954" y="2983264"/>
            <a:ext cx="2473705" cy="612899"/>
          </a:xfrm>
          <a:prstGeom prst="actionButtonBlank">
            <a:avLst/>
          </a:prstGeom>
          <a:solidFill>
            <a:schemeClr val="accent6">
              <a:lumMod val="40000"/>
              <a:lumOff val="60000"/>
            </a:schemeClr>
          </a:solidFill>
          <a:ln w="38100" cap="flat" cmpd="sng" algn="ctr">
            <a:solidFill>
              <a:srgbClr val="9A532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r>
              <a:rPr lang="ar-SA" sz="3000" dirty="0">
                <a:solidFill>
                  <a:srgbClr val="C00000"/>
                </a:solidFill>
                <a:latin typeface="HSIshraq-Medium" panose="02000906030000020004" pitchFamily="50" charset="-78"/>
                <a:cs typeface="HSIshraq-Medium" panose="02000906030000020004" pitchFamily="50" charset="-78"/>
              </a:rPr>
              <a:t>أ-</a:t>
            </a:r>
            <a:r>
              <a:rPr lang="ar-SA" sz="3000" dirty="0">
                <a:solidFill>
                  <a:schemeClr val="tx1"/>
                </a:solidFill>
                <a:latin typeface="HSIshraq-Medium" panose="02000906030000020004" pitchFamily="50" charset="-78"/>
                <a:cs typeface="HSIshraq-Medium" panose="02000906030000020004" pitchFamily="50" charset="-78"/>
              </a:rPr>
              <a:t> </a:t>
            </a:r>
            <a:r>
              <a:rPr lang="ar-SA" sz="3000" dirty="0">
                <a:solidFill>
                  <a:srgbClr val="FFDA65"/>
                </a:solidFill>
                <a:effectLst>
                  <a:glow rad="101600">
                    <a:schemeClr val="tx1"/>
                  </a:glow>
                </a:effectLst>
                <a:latin typeface="HSIshraq-Medium" panose="02000906030000020004" pitchFamily="50" charset="-78"/>
                <a:cs typeface="HSIshraq-Medium" panose="02000906030000020004" pitchFamily="50" charset="-78"/>
              </a:rPr>
              <a:t>الوضوء</a:t>
            </a:r>
          </a:p>
        </p:txBody>
      </p:sp>
      <p:sp>
        <p:nvSpPr>
          <p:cNvPr id="6" name="زر الإجراء: فارغ 5">
            <a:hlinkClick r:id="" action="ppaction://noaction" highlightClick="1"/>
            <a:extLst>
              <a:ext uri="{FF2B5EF4-FFF2-40B4-BE49-F238E27FC236}">
                <a16:creationId xmlns:a16="http://schemas.microsoft.com/office/drawing/2014/main" id="{2480BE27-BE91-4A3C-BA1B-1CBC7E337434}"/>
              </a:ext>
            </a:extLst>
          </p:cNvPr>
          <p:cNvSpPr/>
          <p:nvPr/>
        </p:nvSpPr>
        <p:spPr>
          <a:xfrm>
            <a:off x="232704" y="2983264"/>
            <a:ext cx="2473705" cy="612899"/>
          </a:xfrm>
          <a:prstGeom prst="actionButtonBlank">
            <a:avLst/>
          </a:prstGeom>
          <a:solidFill>
            <a:schemeClr val="accent6">
              <a:lumMod val="40000"/>
              <a:lumOff val="60000"/>
            </a:schemeClr>
          </a:solidFill>
          <a:ln w="38100" cap="flat" cmpd="sng" algn="ctr">
            <a:solidFill>
              <a:srgbClr val="9A532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r>
              <a:rPr lang="ar-SA" sz="3000" dirty="0">
                <a:solidFill>
                  <a:srgbClr val="C00000"/>
                </a:solidFill>
                <a:latin typeface="HSIshraq-Medium" panose="02000906030000020004" pitchFamily="50" charset="-78"/>
                <a:cs typeface="HSIshraq-Medium" panose="02000906030000020004" pitchFamily="50" charset="-78"/>
              </a:rPr>
              <a:t>ب- </a:t>
            </a:r>
            <a:r>
              <a:rPr lang="ar-SA" sz="3000" dirty="0">
                <a:solidFill>
                  <a:srgbClr val="FFDA65"/>
                </a:solidFill>
                <a:effectLst>
                  <a:glow rad="101600">
                    <a:schemeClr val="tx1"/>
                  </a:glow>
                </a:effectLst>
                <a:latin typeface="HSIshraq-Medium" panose="02000906030000020004" pitchFamily="50" charset="-78"/>
                <a:cs typeface="HSIshraq-Medium" panose="02000906030000020004" pitchFamily="50" charset="-78"/>
              </a:rPr>
              <a:t>التبسم</a:t>
            </a:r>
          </a:p>
        </p:txBody>
      </p:sp>
      <p:sp>
        <p:nvSpPr>
          <p:cNvPr id="7" name="زر الإجراء: فارغ 6">
            <a:hlinkClick r:id="" action="ppaction://noaction" highlightClick="1"/>
            <a:extLst>
              <a:ext uri="{FF2B5EF4-FFF2-40B4-BE49-F238E27FC236}">
                <a16:creationId xmlns:a16="http://schemas.microsoft.com/office/drawing/2014/main" id="{E6229A2F-7553-4C72-AF29-FFD52A473F9E}"/>
              </a:ext>
            </a:extLst>
          </p:cNvPr>
          <p:cNvSpPr/>
          <p:nvPr/>
        </p:nvSpPr>
        <p:spPr>
          <a:xfrm>
            <a:off x="2879955" y="3890546"/>
            <a:ext cx="2473705" cy="612899"/>
          </a:xfrm>
          <a:prstGeom prst="actionButtonBlank">
            <a:avLst/>
          </a:prstGeom>
          <a:solidFill>
            <a:schemeClr val="accent6">
              <a:lumMod val="40000"/>
              <a:lumOff val="60000"/>
            </a:schemeClr>
          </a:solidFill>
          <a:ln w="38100" cap="flat" cmpd="sng" algn="ctr">
            <a:solidFill>
              <a:srgbClr val="9A532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r>
              <a:rPr lang="ar-SA" sz="3000" dirty="0">
                <a:solidFill>
                  <a:srgbClr val="C00000"/>
                </a:solidFill>
                <a:latin typeface="HSIshraq-Medium" panose="02000906030000020004" pitchFamily="50" charset="-78"/>
                <a:cs typeface="HSIshraq-Medium" panose="02000906030000020004" pitchFamily="50" charset="-78"/>
              </a:rPr>
              <a:t>ج- </a:t>
            </a:r>
            <a:r>
              <a:rPr lang="ar-SA" sz="3000" dirty="0">
                <a:solidFill>
                  <a:srgbClr val="FFDA65"/>
                </a:solidFill>
                <a:effectLst>
                  <a:glow rad="101600">
                    <a:schemeClr val="tx1"/>
                  </a:glow>
                </a:effectLst>
                <a:latin typeface="HSIshraq-Medium" panose="02000906030000020004" pitchFamily="50" charset="-78"/>
                <a:cs typeface="HSIshraq-Medium" panose="02000906030000020004" pitchFamily="50" charset="-78"/>
              </a:rPr>
              <a:t>العب</a:t>
            </a:r>
          </a:p>
        </p:txBody>
      </p:sp>
      <p:sp>
        <p:nvSpPr>
          <p:cNvPr id="5" name="زر الإجراء: فارغ 4">
            <a:hlinkClick r:id="" action="ppaction://noaction" highlightClick="1"/>
            <a:extLst>
              <a:ext uri="{FF2B5EF4-FFF2-40B4-BE49-F238E27FC236}">
                <a16:creationId xmlns:a16="http://schemas.microsoft.com/office/drawing/2014/main" id="{0764E2FD-80C3-465A-BB17-6BBE149185E6}"/>
              </a:ext>
            </a:extLst>
          </p:cNvPr>
          <p:cNvSpPr/>
          <p:nvPr/>
        </p:nvSpPr>
        <p:spPr>
          <a:xfrm>
            <a:off x="232703" y="3887074"/>
            <a:ext cx="2473705" cy="612899"/>
          </a:xfrm>
          <a:prstGeom prst="actionButtonBlank">
            <a:avLst/>
          </a:prstGeom>
          <a:solidFill>
            <a:schemeClr val="accent6">
              <a:lumMod val="40000"/>
              <a:lumOff val="60000"/>
            </a:schemeClr>
          </a:solidFill>
          <a:ln w="38100" cap="flat" cmpd="sng" algn="ctr">
            <a:solidFill>
              <a:srgbClr val="9A532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r>
              <a:rPr lang="ar-SA" sz="3000" dirty="0">
                <a:solidFill>
                  <a:srgbClr val="C00000"/>
                </a:solidFill>
                <a:latin typeface="HSIshraq-Medium" panose="02000906030000020004" pitchFamily="50" charset="-78"/>
                <a:cs typeface="HSIshraq-Medium" panose="02000906030000020004" pitchFamily="50" charset="-78"/>
              </a:rPr>
              <a:t>د- </a:t>
            </a:r>
            <a:r>
              <a:rPr lang="ar-SA" sz="3000" dirty="0">
                <a:solidFill>
                  <a:srgbClr val="FFDA65"/>
                </a:solidFill>
                <a:effectLst>
                  <a:glow rad="101600">
                    <a:schemeClr val="tx1"/>
                  </a:glow>
                </a:effectLst>
                <a:latin typeface="HSIshraq-Medium" panose="02000906030000020004" pitchFamily="50" charset="-78"/>
                <a:cs typeface="HSIshraq-Medium" panose="02000906030000020004" pitchFamily="50" charset="-78"/>
              </a:rPr>
              <a:t>جميع ما سبق</a:t>
            </a:r>
          </a:p>
        </p:txBody>
      </p:sp>
      <p:pic>
        <p:nvPicPr>
          <p:cNvPr id="3" name="صورة 2">
            <a:extLst>
              <a:ext uri="{FF2B5EF4-FFF2-40B4-BE49-F238E27FC236}">
                <a16:creationId xmlns:a16="http://schemas.microsoft.com/office/drawing/2014/main" id="{22DAD7DE-9AA0-490F-9255-CEAF2E55D2BB}"/>
              </a:ext>
            </a:extLst>
          </p:cNvPr>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7506999" y="4023049"/>
            <a:ext cx="1456372" cy="864096"/>
          </a:xfrm>
          <a:prstGeom prst="rect">
            <a:avLst/>
          </a:prstGeom>
          <a:effectLst/>
        </p:spPr>
      </p:pic>
    </p:spTree>
    <p:extLst>
      <p:ext uri="{BB962C8B-B14F-4D97-AF65-F5344CB8AC3E}">
        <p14:creationId xmlns:p14="http://schemas.microsoft.com/office/powerpoint/2010/main" val="353366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wd">
                                    <p:tmPct val="20000"/>
                                  </p:iterate>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400"/>
                            </p:stCondLst>
                            <p:childTnLst>
                              <p:par>
                                <p:cTn id="13" presetID="23" presetClass="entr" presetSubtype="52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fltVal val="0"/>
                                          </p:val>
                                        </p:tav>
                                        <p:tav tm="100000">
                                          <p:val>
                                            <p:strVal val="#ppt_w"/>
                                          </p:val>
                                        </p:tav>
                                      </p:tavLst>
                                    </p:anim>
                                    <p:anim calcmode="lin" valueType="num">
                                      <p:cBhvr>
                                        <p:cTn id="16" dur="1000" fill="hold"/>
                                        <p:tgtEl>
                                          <p:spTgt spid="14"/>
                                        </p:tgtEl>
                                        <p:attrNameLst>
                                          <p:attrName>ppt_h</p:attrName>
                                        </p:attrNameLst>
                                      </p:cBhvr>
                                      <p:tavLst>
                                        <p:tav tm="0">
                                          <p:val>
                                            <p:fltVal val="0"/>
                                          </p:val>
                                        </p:tav>
                                        <p:tav tm="100000">
                                          <p:val>
                                            <p:strVal val="#ppt_h"/>
                                          </p:val>
                                        </p:tav>
                                      </p:tavLst>
                                    </p:anim>
                                    <p:anim calcmode="lin" valueType="num">
                                      <p:cBhvr>
                                        <p:cTn id="17" dur="1000" fill="hold"/>
                                        <p:tgtEl>
                                          <p:spTgt spid="14"/>
                                        </p:tgtEl>
                                        <p:attrNameLst>
                                          <p:attrName>ppt_x</p:attrName>
                                        </p:attrNameLst>
                                      </p:cBhvr>
                                      <p:tavLst>
                                        <p:tav tm="0">
                                          <p:val>
                                            <p:fltVal val="0.5"/>
                                          </p:val>
                                        </p:tav>
                                        <p:tav tm="100000">
                                          <p:val>
                                            <p:strVal val="#ppt_x"/>
                                          </p:val>
                                        </p:tav>
                                      </p:tavLst>
                                    </p:anim>
                                    <p:anim calcmode="lin" valueType="num">
                                      <p:cBhvr>
                                        <p:cTn id="18" dur="1000" fill="hold"/>
                                        <p:tgtEl>
                                          <p:spTgt spid="14"/>
                                        </p:tgtEl>
                                        <p:attrNameLst>
                                          <p:attrName>ppt_y</p:attrName>
                                        </p:attrNameLst>
                                      </p:cBhvr>
                                      <p:tavLst>
                                        <p:tav tm="0">
                                          <p:val>
                                            <p:fltVal val="0.5"/>
                                          </p:val>
                                        </p:tav>
                                        <p:tav tm="100000">
                                          <p:val>
                                            <p:strVal val="#ppt_y"/>
                                          </p:val>
                                        </p:tav>
                                      </p:tavLst>
                                    </p:anim>
                                  </p:childTnLst>
                                </p:cTn>
                              </p:par>
                            </p:childTnLst>
                          </p:cTn>
                        </p:par>
                        <p:par>
                          <p:cTn id="19" fill="hold">
                            <p:stCondLst>
                              <p:cond delay="3400"/>
                            </p:stCondLst>
                            <p:childTnLst>
                              <p:par>
                                <p:cTn id="20" presetID="23" presetClass="entr" presetSubtype="52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fltVal val="0"/>
                                          </p:val>
                                        </p:tav>
                                        <p:tav tm="100000">
                                          <p:val>
                                            <p:strVal val="#ppt_w"/>
                                          </p:val>
                                        </p:tav>
                                      </p:tavLst>
                                    </p:anim>
                                    <p:anim calcmode="lin" valueType="num">
                                      <p:cBhvr>
                                        <p:cTn id="23" dur="1000" fill="hold"/>
                                        <p:tgtEl>
                                          <p:spTgt spid="6"/>
                                        </p:tgtEl>
                                        <p:attrNameLst>
                                          <p:attrName>ppt_h</p:attrName>
                                        </p:attrNameLst>
                                      </p:cBhvr>
                                      <p:tavLst>
                                        <p:tav tm="0">
                                          <p:val>
                                            <p:fltVal val="0"/>
                                          </p:val>
                                        </p:tav>
                                        <p:tav tm="100000">
                                          <p:val>
                                            <p:strVal val="#ppt_h"/>
                                          </p:val>
                                        </p:tav>
                                      </p:tavLst>
                                    </p:anim>
                                    <p:anim calcmode="lin" valueType="num">
                                      <p:cBhvr>
                                        <p:cTn id="24" dur="1000" fill="hold"/>
                                        <p:tgtEl>
                                          <p:spTgt spid="6"/>
                                        </p:tgtEl>
                                        <p:attrNameLst>
                                          <p:attrName>ppt_x</p:attrName>
                                        </p:attrNameLst>
                                      </p:cBhvr>
                                      <p:tavLst>
                                        <p:tav tm="0">
                                          <p:val>
                                            <p:fltVal val="0.5"/>
                                          </p:val>
                                        </p:tav>
                                        <p:tav tm="100000">
                                          <p:val>
                                            <p:strVal val="#ppt_x"/>
                                          </p:val>
                                        </p:tav>
                                      </p:tavLst>
                                    </p:anim>
                                    <p:anim calcmode="lin" valueType="num">
                                      <p:cBhvr>
                                        <p:cTn id="25" dur="1000" fill="hold"/>
                                        <p:tgtEl>
                                          <p:spTgt spid="6"/>
                                        </p:tgtEl>
                                        <p:attrNameLst>
                                          <p:attrName>ppt_y</p:attrName>
                                        </p:attrNameLst>
                                      </p:cBhvr>
                                      <p:tavLst>
                                        <p:tav tm="0">
                                          <p:val>
                                            <p:fltVal val="0.5"/>
                                          </p:val>
                                        </p:tav>
                                        <p:tav tm="100000">
                                          <p:val>
                                            <p:strVal val="#ppt_y"/>
                                          </p:val>
                                        </p:tav>
                                      </p:tavLst>
                                    </p:anim>
                                  </p:childTnLst>
                                </p:cTn>
                              </p:par>
                            </p:childTnLst>
                          </p:cTn>
                        </p:par>
                        <p:par>
                          <p:cTn id="26" fill="hold">
                            <p:stCondLst>
                              <p:cond delay="4400"/>
                            </p:stCondLst>
                            <p:childTnLst>
                              <p:par>
                                <p:cTn id="27" presetID="23" presetClass="entr" presetSubtype="52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0" fill="hold"/>
                                        <p:tgtEl>
                                          <p:spTgt spid="7"/>
                                        </p:tgtEl>
                                        <p:attrNameLst>
                                          <p:attrName>ppt_w</p:attrName>
                                        </p:attrNameLst>
                                      </p:cBhvr>
                                      <p:tavLst>
                                        <p:tav tm="0">
                                          <p:val>
                                            <p:fltVal val="0"/>
                                          </p:val>
                                        </p:tav>
                                        <p:tav tm="100000">
                                          <p:val>
                                            <p:strVal val="#ppt_w"/>
                                          </p:val>
                                        </p:tav>
                                      </p:tavLst>
                                    </p:anim>
                                    <p:anim calcmode="lin" valueType="num">
                                      <p:cBhvr>
                                        <p:cTn id="30" dur="1000" fill="hold"/>
                                        <p:tgtEl>
                                          <p:spTgt spid="7"/>
                                        </p:tgtEl>
                                        <p:attrNameLst>
                                          <p:attrName>ppt_h</p:attrName>
                                        </p:attrNameLst>
                                      </p:cBhvr>
                                      <p:tavLst>
                                        <p:tav tm="0">
                                          <p:val>
                                            <p:fltVal val="0"/>
                                          </p:val>
                                        </p:tav>
                                        <p:tav tm="100000">
                                          <p:val>
                                            <p:strVal val="#ppt_h"/>
                                          </p:val>
                                        </p:tav>
                                      </p:tavLst>
                                    </p:anim>
                                    <p:anim calcmode="lin" valueType="num">
                                      <p:cBhvr>
                                        <p:cTn id="31" dur="1000" fill="hold"/>
                                        <p:tgtEl>
                                          <p:spTgt spid="7"/>
                                        </p:tgtEl>
                                        <p:attrNameLst>
                                          <p:attrName>ppt_x</p:attrName>
                                        </p:attrNameLst>
                                      </p:cBhvr>
                                      <p:tavLst>
                                        <p:tav tm="0">
                                          <p:val>
                                            <p:fltVal val="0.5"/>
                                          </p:val>
                                        </p:tav>
                                        <p:tav tm="100000">
                                          <p:val>
                                            <p:strVal val="#ppt_x"/>
                                          </p:val>
                                        </p:tav>
                                      </p:tavLst>
                                    </p:anim>
                                    <p:anim calcmode="lin" valueType="num">
                                      <p:cBhvr>
                                        <p:cTn id="32" dur="1000" fill="hold"/>
                                        <p:tgtEl>
                                          <p:spTgt spid="7"/>
                                        </p:tgtEl>
                                        <p:attrNameLst>
                                          <p:attrName>ppt_y</p:attrName>
                                        </p:attrNameLst>
                                      </p:cBhvr>
                                      <p:tavLst>
                                        <p:tav tm="0">
                                          <p:val>
                                            <p:fltVal val="0.5"/>
                                          </p:val>
                                        </p:tav>
                                        <p:tav tm="100000">
                                          <p:val>
                                            <p:strVal val="#ppt_y"/>
                                          </p:val>
                                        </p:tav>
                                      </p:tavLst>
                                    </p:anim>
                                  </p:childTnLst>
                                </p:cTn>
                              </p:par>
                            </p:childTnLst>
                          </p:cTn>
                        </p:par>
                        <p:par>
                          <p:cTn id="33" fill="hold">
                            <p:stCondLst>
                              <p:cond delay="5400"/>
                            </p:stCondLst>
                            <p:childTnLst>
                              <p:par>
                                <p:cTn id="34" presetID="23" presetClass="entr" presetSubtype="52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1000" fill="hold"/>
                                        <p:tgtEl>
                                          <p:spTgt spid="5"/>
                                        </p:tgtEl>
                                        <p:attrNameLst>
                                          <p:attrName>ppt_w</p:attrName>
                                        </p:attrNameLst>
                                      </p:cBhvr>
                                      <p:tavLst>
                                        <p:tav tm="0">
                                          <p:val>
                                            <p:fltVal val="0"/>
                                          </p:val>
                                        </p:tav>
                                        <p:tav tm="100000">
                                          <p:val>
                                            <p:strVal val="#ppt_w"/>
                                          </p:val>
                                        </p:tav>
                                      </p:tavLst>
                                    </p:anim>
                                    <p:anim calcmode="lin" valueType="num">
                                      <p:cBhvr>
                                        <p:cTn id="37" dur="1000" fill="hold"/>
                                        <p:tgtEl>
                                          <p:spTgt spid="5"/>
                                        </p:tgtEl>
                                        <p:attrNameLst>
                                          <p:attrName>ppt_h</p:attrName>
                                        </p:attrNameLst>
                                      </p:cBhvr>
                                      <p:tavLst>
                                        <p:tav tm="0">
                                          <p:val>
                                            <p:fltVal val="0"/>
                                          </p:val>
                                        </p:tav>
                                        <p:tav tm="100000">
                                          <p:val>
                                            <p:strVal val="#ppt_h"/>
                                          </p:val>
                                        </p:tav>
                                      </p:tavLst>
                                    </p:anim>
                                    <p:anim calcmode="lin" valueType="num">
                                      <p:cBhvr>
                                        <p:cTn id="38" dur="1000" fill="hold"/>
                                        <p:tgtEl>
                                          <p:spTgt spid="5"/>
                                        </p:tgtEl>
                                        <p:attrNameLst>
                                          <p:attrName>ppt_x</p:attrName>
                                        </p:attrNameLst>
                                      </p:cBhvr>
                                      <p:tavLst>
                                        <p:tav tm="0">
                                          <p:val>
                                            <p:fltVal val="0.5"/>
                                          </p:val>
                                        </p:tav>
                                        <p:tav tm="100000">
                                          <p:val>
                                            <p:strVal val="#ppt_x"/>
                                          </p:val>
                                        </p:tav>
                                      </p:tavLst>
                                    </p:anim>
                                    <p:anim calcmode="lin" valueType="num">
                                      <p:cBhvr>
                                        <p:cTn id="39" dur="10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14"/>
                    </p:tgtEl>
                  </p:cond>
                </p:stCondLst>
                <p:endSync evt="end" delay="0">
                  <p:rtn val="all"/>
                </p:endSync>
                <p:childTnLst>
                  <p:par>
                    <p:cTn id="41" fill="hold">
                      <p:stCondLst>
                        <p:cond delay="0"/>
                      </p:stCondLst>
                      <p:childTnLst>
                        <p:par>
                          <p:cTn id="42" fill="hold">
                            <p:stCondLst>
                              <p:cond delay="0"/>
                            </p:stCondLst>
                            <p:childTnLst>
                              <p:par>
                                <p:cTn id="43" presetID="18" presetClass="entr" presetSubtype="12"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strips(downLeft)">
                                      <p:cBhvr>
                                        <p:cTn id="45" dur="1250"/>
                                        <p:tgtEl>
                                          <p:spTgt spid="11"/>
                                        </p:tgtEl>
                                      </p:cBhvr>
                                    </p:animEffect>
                                  </p:childTnLst>
                                </p:cTn>
                              </p:par>
                            </p:childTnLst>
                          </p:cTn>
                        </p:par>
                      </p:childTnLst>
                    </p:cTn>
                  </p:par>
                </p:childTnLst>
              </p:cTn>
              <p:nextCondLst>
                <p:cond evt="onClick" delay="0">
                  <p:tgtEl>
                    <p:spTgt spid="14"/>
                  </p:tgtEl>
                </p:cond>
              </p:nextCondLst>
            </p:seq>
          </p:childTnLst>
        </p:cTn>
      </p:par>
    </p:tnLst>
    <p:bldLst>
      <p:bldP spid="4" grpId="0"/>
      <p:bldP spid="14" grpId="0" animBg="1"/>
      <p:bldP spid="6" grpId="0" animBg="1"/>
      <p:bldP spid="7"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54AEBE8A-E316-4A9A-96AE-87918D99FA5C}"/>
              </a:ext>
            </a:extLst>
          </p:cNvPr>
          <p:cNvPicPr>
            <a:picLocks noChangeAspect="1"/>
          </p:cNvPicPr>
          <p:nvPr/>
        </p:nvPicPr>
        <p:blipFill rotWithShape="1">
          <a:blip r:embed="rId2">
            <a:duotone>
              <a:prstClr val="black"/>
              <a:schemeClr val="accent6">
                <a:tint val="45000"/>
                <a:satMod val="400000"/>
              </a:schemeClr>
            </a:duotone>
            <a:extLst>
              <a:ext uri="{BEBA8EAE-BF5A-486C-A8C5-ECC9F3942E4B}">
                <a14:imgProps xmlns:a14="http://schemas.microsoft.com/office/drawing/2010/main">
                  <a14:imgLayer r:embed="rId3">
                    <a14:imgEffect>
                      <a14:artisticPaintBrush/>
                    </a14:imgEffect>
                    <a14:imgEffect>
                      <a14:saturation sat="300000"/>
                    </a14:imgEffect>
                  </a14:imgLayer>
                </a14:imgProps>
              </a:ext>
              <a:ext uri="{28A0092B-C50C-407E-A947-70E740481C1C}">
                <a14:useLocalDpi xmlns:a14="http://schemas.microsoft.com/office/drawing/2010/main" val="0"/>
              </a:ext>
            </a:extLst>
          </a:blip>
          <a:srcRect r="-1" b="4333"/>
          <a:stretch/>
        </p:blipFill>
        <p:spPr>
          <a:xfrm>
            <a:off x="130326" y="122652"/>
            <a:ext cx="8885118" cy="4898195"/>
          </a:xfrm>
          <a:custGeom>
            <a:avLst/>
            <a:gdLst>
              <a:gd name="connsiteX0" fmla="*/ 0 w 8885118"/>
              <a:gd name="connsiteY0" fmla="*/ 0 h 4898195"/>
              <a:gd name="connsiteX1" fmla="*/ 505768 w 8885118"/>
              <a:gd name="connsiteY1" fmla="*/ 0 h 4898195"/>
              <a:gd name="connsiteX2" fmla="*/ 1366941 w 8885118"/>
              <a:gd name="connsiteY2" fmla="*/ 0 h 4898195"/>
              <a:gd name="connsiteX3" fmla="*/ 2228114 w 8885118"/>
              <a:gd name="connsiteY3" fmla="*/ 0 h 4898195"/>
              <a:gd name="connsiteX4" fmla="*/ 2911585 w 8885118"/>
              <a:gd name="connsiteY4" fmla="*/ 0 h 4898195"/>
              <a:gd name="connsiteX5" fmla="*/ 3772758 w 8885118"/>
              <a:gd name="connsiteY5" fmla="*/ 0 h 4898195"/>
              <a:gd name="connsiteX6" fmla="*/ 4278526 w 8885118"/>
              <a:gd name="connsiteY6" fmla="*/ 0 h 4898195"/>
              <a:gd name="connsiteX7" fmla="*/ 4961997 w 8885118"/>
              <a:gd name="connsiteY7" fmla="*/ 0 h 4898195"/>
              <a:gd name="connsiteX8" fmla="*/ 5467765 w 8885118"/>
              <a:gd name="connsiteY8" fmla="*/ 0 h 4898195"/>
              <a:gd name="connsiteX9" fmla="*/ 5973533 w 8885118"/>
              <a:gd name="connsiteY9" fmla="*/ 0 h 4898195"/>
              <a:gd name="connsiteX10" fmla="*/ 6834706 w 8885118"/>
              <a:gd name="connsiteY10" fmla="*/ 0 h 4898195"/>
              <a:gd name="connsiteX11" fmla="*/ 7518177 w 8885118"/>
              <a:gd name="connsiteY11" fmla="*/ 0 h 4898195"/>
              <a:gd name="connsiteX12" fmla="*/ 8112796 w 8885118"/>
              <a:gd name="connsiteY12" fmla="*/ 0 h 4898195"/>
              <a:gd name="connsiteX13" fmla="*/ 8885118 w 8885118"/>
              <a:gd name="connsiteY13" fmla="*/ 0 h 4898195"/>
              <a:gd name="connsiteX14" fmla="*/ 8885118 w 8885118"/>
              <a:gd name="connsiteY14" fmla="*/ 699742 h 4898195"/>
              <a:gd name="connsiteX15" fmla="*/ 8885118 w 8885118"/>
              <a:gd name="connsiteY15" fmla="*/ 1399484 h 4898195"/>
              <a:gd name="connsiteX16" fmla="*/ 8885118 w 8885118"/>
              <a:gd name="connsiteY16" fmla="*/ 2099226 h 4898195"/>
              <a:gd name="connsiteX17" fmla="*/ 8885118 w 8885118"/>
              <a:gd name="connsiteY17" fmla="*/ 2652023 h 4898195"/>
              <a:gd name="connsiteX18" fmla="*/ 8885118 w 8885118"/>
              <a:gd name="connsiteY18" fmla="*/ 3302783 h 4898195"/>
              <a:gd name="connsiteX19" fmla="*/ 8885118 w 8885118"/>
              <a:gd name="connsiteY19" fmla="*/ 3855579 h 4898195"/>
              <a:gd name="connsiteX20" fmla="*/ 8885118 w 8885118"/>
              <a:gd name="connsiteY20" fmla="*/ 4898195 h 4898195"/>
              <a:gd name="connsiteX21" fmla="*/ 8290499 w 8885118"/>
              <a:gd name="connsiteY21" fmla="*/ 4898195 h 4898195"/>
              <a:gd name="connsiteX22" fmla="*/ 7607028 w 8885118"/>
              <a:gd name="connsiteY22" fmla="*/ 4898195 h 4898195"/>
              <a:gd name="connsiteX23" fmla="*/ 6745855 w 8885118"/>
              <a:gd name="connsiteY23" fmla="*/ 4898195 h 4898195"/>
              <a:gd name="connsiteX24" fmla="*/ 5884682 w 8885118"/>
              <a:gd name="connsiteY24" fmla="*/ 4898195 h 4898195"/>
              <a:gd name="connsiteX25" fmla="*/ 5290063 w 8885118"/>
              <a:gd name="connsiteY25" fmla="*/ 4898195 h 4898195"/>
              <a:gd name="connsiteX26" fmla="*/ 4606592 w 8885118"/>
              <a:gd name="connsiteY26" fmla="*/ 4898195 h 4898195"/>
              <a:gd name="connsiteX27" fmla="*/ 4189675 w 8885118"/>
              <a:gd name="connsiteY27" fmla="*/ 4898195 h 4898195"/>
              <a:gd name="connsiteX28" fmla="*/ 3683907 w 8885118"/>
              <a:gd name="connsiteY28" fmla="*/ 4898195 h 4898195"/>
              <a:gd name="connsiteX29" fmla="*/ 3089287 w 8885118"/>
              <a:gd name="connsiteY29" fmla="*/ 4898195 h 4898195"/>
              <a:gd name="connsiteX30" fmla="*/ 2583519 w 8885118"/>
              <a:gd name="connsiteY30" fmla="*/ 4898195 h 4898195"/>
              <a:gd name="connsiteX31" fmla="*/ 1811197 w 8885118"/>
              <a:gd name="connsiteY31" fmla="*/ 4898195 h 4898195"/>
              <a:gd name="connsiteX32" fmla="*/ 1305429 w 8885118"/>
              <a:gd name="connsiteY32" fmla="*/ 4898195 h 4898195"/>
              <a:gd name="connsiteX33" fmla="*/ 710809 w 8885118"/>
              <a:gd name="connsiteY33" fmla="*/ 4898195 h 4898195"/>
              <a:gd name="connsiteX34" fmla="*/ 0 w 8885118"/>
              <a:gd name="connsiteY34" fmla="*/ 4898195 h 4898195"/>
              <a:gd name="connsiteX35" fmla="*/ 0 w 8885118"/>
              <a:gd name="connsiteY35" fmla="*/ 4100489 h 4898195"/>
              <a:gd name="connsiteX36" fmla="*/ 0 w 8885118"/>
              <a:gd name="connsiteY36" fmla="*/ 3302783 h 4898195"/>
              <a:gd name="connsiteX37" fmla="*/ 0 w 8885118"/>
              <a:gd name="connsiteY37" fmla="*/ 2701005 h 4898195"/>
              <a:gd name="connsiteX38" fmla="*/ 0 w 8885118"/>
              <a:gd name="connsiteY38" fmla="*/ 1903299 h 4898195"/>
              <a:gd name="connsiteX39" fmla="*/ 0 w 8885118"/>
              <a:gd name="connsiteY39" fmla="*/ 1105593 h 4898195"/>
              <a:gd name="connsiteX40" fmla="*/ 0 w 8885118"/>
              <a:gd name="connsiteY40" fmla="*/ 0 h 489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885118" h="4898195" fill="none" extrusionOk="0">
                <a:moveTo>
                  <a:pt x="0" y="0"/>
                </a:moveTo>
                <a:cubicBezTo>
                  <a:pt x="112664" y="14470"/>
                  <a:pt x="253956" y="5691"/>
                  <a:pt x="505768" y="0"/>
                </a:cubicBezTo>
                <a:cubicBezTo>
                  <a:pt x="757580" y="-5691"/>
                  <a:pt x="949632" y="-37301"/>
                  <a:pt x="1366941" y="0"/>
                </a:cubicBezTo>
                <a:cubicBezTo>
                  <a:pt x="1784250" y="37301"/>
                  <a:pt x="2035749" y="-1541"/>
                  <a:pt x="2228114" y="0"/>
                </a:cubicBezTo>
                <a:cubicBezTo>
                  <a:pt x="2420479" y="1541"/>
                  <a:pt x="2748162" y="-25860"/>
                  <a:pt x="2911585" y="0"/>
                </a:cubicBezTo>
                <a:cubicBezTo>
                  <a:pt x="3075008" y="25860"/>
                  <a:pt x="3492072" y="3195"/>
                  <a:pt x="3772758" y="0"/>
                </a:cubicBezTo>
                <a:cubicBezTo>
                  <a:pt x="4053444" y="-3195"/>
                  <a:pt x="4147419" y="-4702"/>
                  <a:pt x="4278526" y="0"/>
                </a:cubicBezTo>
                <a:cubicBezTo>
                  <a:pt x="4409633" y="4702"/>
                  <a:pt x="4653659" y="21020"/>
                  <a:pt x="4961997" y="0"/>
                </a:cubicBezTo>
                <a:cubicBezTo>
                  <a:pt x="5270335" y="-21020"/>
                  <a:pt x="5261258" y="16164"/>
                  <a:pt x="5467765" y="0"/>
                </a:cubicBezTo>
                <a:cubicBezTo>
                  <a:pt x="5674272" y="-16164"/>
                  <a:pt x="5823761" y="-13798"/>
                  <a:pt x="5973533" y="0"/>
                </a:cubicBezTo>
                <a:cubicBezTo>
                  <a:pt x="6123305" y="13798"/>
                  <a:pt x="6605293" y="19976"/>
                  <a:pt x="6834706" y="0"/>
                </a:cubicBezTo>
                <a:cubicBezTo>
                  <a:pt x="7064119" y="-19976"/>
                  <a:pt x="7343667" y="9226"/>
                  <a:pt x="7518177" y="0"/>
                </a:cubicBezTo>
                <a:cubicBezTo>
                  <a:pt x="7692687" y="-9226"/>
                  <a:pt x="7826217" y="659"/>
                  <a:pt x="8112796" y="0"/>
                </a:cubicBezTo>
                <a:cubicBezTo>
                  <a:pt x="8399375" y="-659"/>
                  <a:pt x="8589147" y="-34649"/>
                  <a:pt x="8885118" y="0"/>
                </a:cubicBezTo>
                <a:cubicBezTo>
                  <a:pt x="8916802" y="264729"/>
                  <a:pt x="8885293" y="519190"/>
                  <a:pt x="8885118" y="699742"/>
                </a:cubicBezTo>
                <a:cubicBezTo>
                  <a:pt x="8884943" y="880294"/>
                  <a:pt x="8886033" y="1179024"/>
                  <a:pt x="8885118" y="1399484"/>
                </a:cubicBezTo>
                <a:cubicBezTo>
                  <a:pt x="8884203" y="1619944"/>
                  <a:pt x="8866258" y="1926069"/>
                  <a:pt x="8885118" y="2099226"/>
                </a:cubicBezTo>
                <a:cubicBezTo>
                  <a:pt x="8903978" y="2272383"/>
                  <a:pt x="8890482" y="2391770"/>
                  <a:pt x="8885118" y="2652023"/>
                </a:cubicBezTo>
                <a:cubicBezTo>
                  <a:pt x="8879754" y="2912276"/>
                  <a:pt x="8884238" y="3119018"/>
                  <a:pt x="8885118" y="3302783"/>
                </a:cubicBezTo>
                <a:cubicBezTo>
                  <a:pt x="8885998" y="3486548"/>
                  <a:pt x="8868571" y="3643122"/>
                  <a:pt x="8885118" y="3855579"/>
                </a:cubicBezTo>
                <a:cubicBezTo>
                  <a:pt x="8901665" y="4068036"/>
                  <a:pt x="8847251" y="4577391"/>
                  <a:pt x="8885118" y="4898195"/>
                </a:cubicBezTo>
                <a:cubicBezTo>
                  <a:pt x="8673076" y="4874427"/>
                  <a:pt x="8488735" y="4905450"/>
                  <a:pt x="8290499" y="4898195"/>
                </a:cubicBezTo>
                <a:cubicBezTo>
                  <a:pt x="8092263" y="4890940"/>
                  <a:pt x="7926607" y="4888556"/>
                  <a:pt x="7607028" y="4898195"/>
                </a:cubicBezTo>
                <a:cubicBezTo>
                  <a:pt x="7287449" y="4907834"/>
                  <a:pt x="7038495" y="4931001"/>
                  <a:pt x="6745855" y="4898195"/>
                </a:cubicBezTo>
                <a:cubicBezTo>
                  <a:pt x="6453215" y="4865389"/>
                  <a:pt x="6283625" y="4869423"/>
                  <a:pt x="5884682" y="4898195"/>
                </a:cubicBezTo>
                <a:cubicBezTo>
                  <a:pt x="5485739" y="4926967"/>
                  <a:pt x="5482034" y="4894653"/>
                  <a:pt x="5290063" y="4898195"/>
                </a:cubicBezTo>
                <a:cubicBezTo>
                  <a:pt x="5098092" y="4901737"/>
                  <a:pt x="4844108" y="4895693"/>
                  <a:pt x="4606592" y="4898195"/>
                </a:cubicBezTo>
                <a:cubicBezTo>
                  <a:pt x="4369076" y="4900697"/>
                  <a:pt x="4375144" y="4891172"/>
                  <a:pt x="4189675" y="4898195"/>
                </a:cubicBezTo>
                <a:cubicBezTo>
                  <a:pt x="4004206" y="4905218"/>
                  <a:pt x="3815138" y="4920301"/>
                  <a:pt x="3683907" y="4898195"/>
                </a:cubicBezTo>
                <a:cubicBezTo>
                  <a:pt x="3552676" y="4876089"/>
                  <a:pt x="3352488" y="4891048"/>
                  <a:pt x="3089287" y="4898195"/>
                </a:cubicBezTo>
                <a:cubicBezTo>
                  <a:pt x="2826086" y="4905342"/>
                  <a:pt x="2734499" y="4883876"/>
                  <a:pt x="2583519" y="4898195"/>
                </a:cubicBezTo>
                <a:cubicBezTo>
                  <a:pt x="2432539" y="4912514"/>
                  <a:pt x="1982192" y="4934447"/>
                  <a:pt x="1811197" y="4898195"/>
                </a:cubicBezTo>
                <a:cubicBezTo>
                  <a:pt x="1640202" y="4861943"/>
                  <a:pt x="1464629" y="4907258"/>
                  <a:pt x="1305429" y="4898195"/>
                </a:cubicBezTo>
                <a:cubicBezTo>
                  <a:pt x="1146229" y="4889132"/>
                  <a:pt x="891214" y="4897529"/>
                  <a:pt x="710809" y="4898195"/>
                </a:cubicBezTo>
                <a:cubicBezTo>
                  <a:pt x="530404" y="4898861"/>
                  <a:pt x="264326" y="4877843"/>
                  <a:pt x="0" y="4898195"/>
                </a:cubicBezTo>
                <a:cubicBezTo>
                  <a:pt x="-27354" y="4691440"/>
                  <a:pt x="9086" y="4452521"/>
                  <a:pt x="0" y="4100489"/>
                </a:cubicBezTo>
                <a:cubicBezTo>
                  <a:pt x="-9086" y="3748457"/>
                  <a:pt x="16350" y="3579609"/>
                  <a:pt x="0" y="3302783"/>
                </a:cubicBezTo>
                <a:cubicBezTo>
                  <a:pt x="-16350" y="3025957"/>
                  <a:pt x="-359" y="3000981"/>
                  <a:pt x="0" y="2701005"/>
                </a:cubicBezTo>
                <a:cubicBezTo>
                  <a:pt x="359" y="2401029"/>
                  <a:pt x="20137" y="2146641"/>
                  <a:pt x="0" y="1903299"/>
                </a:cubicBezTo>
                <a:cubicBezTo>
                  <a:pt x="-20137" y="1659957"/>
                  <a:pt x="8552" y="1361705"/>
                  <a:pt x="0" y="1105593"/>
                </a:cubicBezTo>
                <a:cubicBezTo>
                  <a:pt x="-8552" y="849481"/>
                  <a:pt x="35805" y="325432"/>
                  <a:pt x="0" y="0"/>
                </a:cubicBezTo>
                <a:close/>
              </a:path>
              <a:path w="8885118" h="4898195" stroke="0" extrusionOk="0">
                <a:moveTo>
                  <a:pt x="0" y="0"/>
                </a:moveTo>
                <a:cubicBezTo>
                  <a:pt x="229452" y="10268"/>
                  <a:pt x="352460" y="-11660"/>
                  <a:pt x="594619" y="0"/>
                </a:cubicBezTo>
                <a:cubicBezTo>
                  <a:pt x="836778" y="11660"/>
                  <a:pt x="959364" y="1383"/>
                  <a:pt x="1278090" y="0"/>
                </a:cubicBezTo>
                <a:cubicBezTo>
                  <a:pt x="1596816" y="-1383"/>
                  <a:pt x="1617283" y="27421"/>
                  <a:pt x="1872709" y="0"/>
                </a:cubicBezTo>
                <a:cubicBezTo>
                  <a:pt x="2128135" y="-27421"/>
                  <a:pt x="2449926" y="8896"/>
                  <a:pt x="2645031" y="0"/>
                </a:cubicBezTo>
                <a:cubicBezTo>
                  <a:pt x="2840136" y="-8896"/>
                  <a:pt x="3168351" y="2419"/>
                  <a:pt x="3417353" y="0"/>
                </a:cubicBezTo>
                <a:cubicBezTo>
                  <a:pt x="3666355" y="-2419"/>
                  <a:pt x="3729535" y="8470"/>
                  <a:pt x="3834270" y="0"/>
                </a:cubicBezTo>
                <a:cubicBezTo>
                  <a:pt x="3939005" y="-8470"/>
                  <a:pt x="4213775" y="-5187"/>
                  <a:pt x="4340038" y="0"/>
                </a:cubicBezTo>
                <a:cubicBezTo>
                  <a:pt x="4466301" y="5187"/>
                  <a:pt x="4616260" y="5805"/>
                  <a:pt x="4756955" y="0"/>
                </a:cubicBezTo>
                <a:cubicBezTo>
                  <a:pt x="4897650" y="-5805"/>
                  <a:pt x="5360194" y="-20032"/>
                  <a:pt x="5618128" y="0"/>
                </a:cubicBezTo>
                <a:cubicBezTo>
                  <a:pt x="5876062" y="20032"/>
                  <a:pt x="5880836" y="17964"/>
                  <a:pt x="6035046" y="0"/>
                </a:cubicBezTo>
                <a:cubicBezTo>
                  <a:pt x="6189256" y="-17964"/>
                  <a:pt x="6317465" y="-17542"/>
                  <a:pt x="6540814" y="0"/>
                </a:cubicBezTo>
                <a:cubicBezTo>
                  <a:pt x="6764163" y="17542"/>
                  <a:pt x="7070552" y="-11882"/>
                  <a:pt x="7401987" y="0"/>
                </a:cubicBezTo>
                <a:cubicBezTo>
                  <a:pt x="7733422" y="11882"/>
                  <a:pt x="7935610" y="-26217"/>
                  <a:pt x="8085457" y="0"/>
                </a:cubicBezTo>
                <a:cubicBezTo>
                  <a:pt x="8235304" y="26217"/>
                  <a:pt x="8654195" y="-22726"/>
                  <a:pt x="8885118" y="0"/>
                </a:cubicBezTo>
                <a:cubicBezTo>
                  <a:pt x="8858754" y="142504"/>
                  <a:pt x="8901172" y="513862"/>
                  <a:pt x="8885118" y="650760"/>
                </a:cubicBezTo>
                <a:cubicBezTo>
                  <a:pt x="8869064" y="787658"/>
                  <a:pt x="8900902" y="1188937"/>
                  <a:pt x="8885118" y="1350502"/>
                </a:cubicBezTo>
                <a:cubicBezTo>
                  <a:pt x="8869334" y="1512067"/>
                  <a:pt x="8887592" y="1724473"/>
                  <a:pt x="8885118" y="1903299"/>
                </a:cubicBezTo>
                <a:cubicBezTo>
                  <a:pt x="8882644" y="2082125"/>
                  <a:pt x="8897202" y="2415408"/>
                  <a:pt x="8885118" y="2701005"/>
                </a:cubicBezTo>
                <a:cubicBezTo>
                  <a:pt x="8873034" y="2986602"/>
                  <a:pt x="8880099" y="3276374"/>
                  <a:pt x="8885118" y="3449729"/>
                </a:cubicBezTo>
                <a:cubicBezTo>
                  <a:pt x="8890137" y="3623084"/>
                  <a:pt x="8902027" y="3871357"/>
                  <a:pt x="8885118" y="4002525"/>
                </a:cubicBezTo>
                <a:cubicBezTo>
                  <a:pt x="8868209" y="4133693"/>
                  <a:pt x="8928884" y="4682544"/>
                  <a:pt x="8885118" y="4898195"/>
                </a:cubicBezTo>
                <a:cubicBezTo>
                  <a:pt x="8626238" y="4888625"/>
                  <a:pt x="8506356" y="4920085"/>
                  <a:pt x="8201647" y="4898195"/>
                </a:cubicBezTo>
                <a:cubicBezTo>
                  <a:pt x="7896938" y="4876305"/>
                  <a:pt x="7668988" y="4874300"/>
                  <a:pt x="7429326" y="4898195"/>
                </a:cubicBezTo>
                <a:cubicBezTo>
                  <a:pt x="7189664" y="4922090"/>
                  <a:pt x="7220487" y="4900393"/>
                  <a:pt x="7012409" y="4898195"/>
                </a:cubicBezTo>
                <a:cubicBezTo>
                  <a:pt x="6804331" y="4895997"/>
                  <a:pt x="6757841" y="4887160"/>
                  <a:pt x="6506640" y="4898195"/>
                </a:cubicBezTo>
                <a:cubicBezTo>
                  <a:pt x="6255439" y="4909230"/>
                  <a:pt x="5972058" y="4916070"/>
                  <a:pt x="5823170" y="4898195"/>
                </a:cubicBezTo>
                <a:cubicBezTo>
                  <a:pt x="5674282" y="4880321"/>
                  <a:pt x="5337807" y="4913350"/>
                  <a:pt x="5139699" y="4898195"/>
                </a:cubicBezTo>
                <a:cubicBezTo>
                  <a:pt x="4941591" y="4883040"/>
                  <a:pt x="4594732" y="4863409"/>
                  <a:pt x="4278526" y="4898195"/>
                </a:cubicBezTo>
                <a:cubicBezTo>
                  <a:pt x="3962320" y="4932981"/>
                  <a:pt x="3749151" y="4912592"/>
                  <a:pt x="3506204" y="4898195"/>
                </a:cubicBezTo>
                <a:cubicBezTo>
                  <a:pt x="3263257" y="4883798"/>
                  <a:pt x="2907656" y="4924740"/>
                  <a:pt x="2733882" y="4898195"/>
                </a:cubicBezTo>
                <a:cubicBezTo>
                  <a:pt x="2560108" y="4871650"/>
                  <a:pt x="2360310" y="4917252"/>
                  <a:pt x="2139263" y="4898195"/>
                </a:cubicBezTo>
                <a:cubicBezTo>
                  <a:pt x="1918216" y="4879138"/>
                  <a:pt x="1801635" y="4921426"/>
                  <a:pt x="1633495" y="4898195"/>
                </a:cubicBezTo>
                <a:cubicBezTo>
                  <a:pt x="1465355" y="4874964"/>
                  <a:pt x="1119583" y="4885259"/>
                  <a:pt x="950024" y="4898195"/>
                </a:cubicBezTo>
                <a:cubicBezTo>
                  <a:pt x="780465" y="4911131"/>
                  <a:pt x="396977" y="4855744"/>
                  <a:pt x="0" y="4898195"/>
                </a:cubicBezTo>
                <a:cubicBezTo>
                  <a:pt x="-30714" y="4650778"/>
                  <a:pt x="-1893" y="4406750"/>
                  <a:pt x="0" y="4149471"/>
                </a:cubicBezTo>
                <a:cubicBezTo>
                  <a:pt x="1893" y="3892192"/>
                  <a:pt x="18254" y="3601284"/>
                  <a:pt x="0" y="3351765"/>
                </a:cubicBezTo>
                <a:cubicBezTo>
                  <a:pt x="-18254" y="3102246"/>
                  <a:pt x="33420" y="2813567"/>
                  <a:pt x="0" y="2554059"/>
                </a:cubicBezTo>
                <a:cubicBezTo>
                  <a:pt x="-33420" y="2294551"/>
                  <a:pt x="-19379" y="2057162"/>
                  <a:pt x="0" y="1854317"/>
                </a:cubicBezTo>
                <a:cubicBezTo>
                  <a:pt x="19379" y="1651472"/>
                  <a:pt x="-15317" y="1572212"/>
                  <a:pt x="0" y="1301520"/>
                </a:cubicBezTo>
                <a:cubicBezTo>
                  <a:pt x="15317" y="1030828"/>
                  <a:pt x="-12677" y="332059"/>
                  <a:pt x="0" y="0"/>
                </a:cubicBezTo>
                <a:close/>
              </a:path>
            </a:pathLst>
          </a:custGeom>
          <a:ln w="38100">
            <a:solidFill>
              <a:srgbClr val="8F6945"/>
            </a:solidFill>
            <a:extLst>
              <a:ext uri="{C807C97D-BFC1-408E-A445-0C87EB9F89A2}">
                <ask:lineSketchStyleProps xmlns:ask="http://schemas.microsoft.com/office/drawing/2018/sketchyshapes" xmlns="" sd="910028794">
                  <a:prstGeom prst="rect">
                    <a:avLst/>
                  </a:prstGeom>
                  <ask:type>
                    <ask:lineSketchFreehand/>
                  </ask:type>
                </ask:lineSketchStyleProps>
              </a:ext>
            </a:extLst>
          </a:ln>
          <a:effectLst>
            <a:glow rad="635000">
              <a:srgbClr val="EBB889"/>
            </a:glow>
          </a:effectLst>
        </p:spPr>
      </p:pic>
      <p:sp>
        <p:nvSpPr>
          <p:cNvPr id="4" name="مربع نص 3">
            <a:extLst>
              <a:ext uri="{FF2B5EF4-FFF2-40B4-BE49-F238E27FC236}">
                <a16:creationId xmlns:a16="http://schemas.microsoft.com/office/drawing/2014/main" id="{0D619BFA-0FD0-478B-80E5-3B7D54E9D98C}"/>
              </a:ext>
            </a:extLst>
          </p:cNvPr>
          <p:cNvSpPr txBox="1"/>
          <p:nvPr/>
        </p:nvSpPr>
        <p:spPr>
          <a:xfrm>
            <a:off x="68933" y="467465"/>
            <a:ext cx="5754552" cy="1692771"/>
          </a:xfrm>
          <a:prstGeom prst="rect">
            <a:avLst/>
          </a:prstGeom>
          <a:noFill/>
        </p:spPr>
        <p:txBody>
          <a:bodyPr wrap="square" rtlCol="1">
            <a:spAutoFit/>
          </a:bodyPr>
          <a:lstStyle/>
          <a:p>
            <a:pPr algn="r"/>
            <a:r>
              <a:rPr lang="ar-SA" sz="4000" b="1" dirty="0">
                <a:ln w="19050">
                  <a:noFill/>
                </a:ln>
                <a:solidFill>
                  <a:srgbClr val="FABE00"/>
                </a:solidFill>
                <a:effectLst>
                  <a:glow rad="88900">
                    <a:schemeClr val="tx1"/>
                  </a:glow>
                  <a:outerShdw blurRad="38100" dist="25400" dir="5400000" algn="ctr" rotWithShape="0">
                    <a:srgbClr val="6E747A">
                      <a:alpha val="43000"/>
                    </a:srgbClr>
                  </a:outerShdw>
                </a:effectLst>
                <a:latin typeface="Hacen Liner XL" panose="02000000000000000000" pitchFamily="2" charset="-78"/>
                <a:cs typeface="Hacen Liner XL" panose="02000000000000000000" pitchFamily="2" charset="-78"/>
              </a:rPr>
              <a:t>س2/</a:t>
            </a:r>
            <a:r>
              <a:rPr lang="ar-SA" sz="4000" b="1" dirty="0">
                <a:ln w="19050">
                  <a:noFill/>
                </a:ln>
                <a:solidFill>
                  <a:srgbClr val="FFD347"/>
                </a:solidFill>
                <a:effectLst>
                  <a:glow rad="88900">
                    <a:schemeClr val="tx1"/>
                  </a:glow>
                  <a:outerShdw blurRad="38100" dist="25400" dir="5400000" algn="ctr" rotWithShape="0">
                    <a:srgbClr val="6E747A">
                      <a:alpha val="43000"/>
                    </a:srgbClr>
                  </a:outerShdw>
                </a:effectLst>
                <a:latin typeface="Hacen Liner XL" panose="02000000000000000000" pitchFamily="2" charset="-78"/>
                <a:cs typeface="Hacen Liner XL" panose="02000000000000000000" pitchFamily="2" charset="-78"/>
              </a:rPr>
              <a:t> </a:t>
            </a:r>
            <a:r>
              <a:rPr lang="ar-SA" sz="3200" b="1" dirty="0">
                <a:ln w="19050">
                  <a:noFill/>
                </a:ln>
                <a:solidFill>
                  <a:srgbClr val="FFD347"/>
                </a:solidFill>
                <a:effectLst>
                  <a:glow rad="88900">
                    <a:schemeClr val="tx1"/>
                  </a:glow>
                  <a:outerShdw blurRad="38100" dist="25400" dir="5400000" algn="ctr" rotWithShape="0">
                    <a:srgbClr val="6E747A">
                      <a:alpha val="43000"/>
                    </a:srgbClr>
                  </a:outerShdw>
                </a:effectLst>
                <a:latin typeface="Hacen Liner XL" panose="02000000000000000000" pitchFamily="2" charset="-78"/>
                <a:cs typeface="Hacen Liner XL" panose="02000000000000000000" pitchFamily="2" charset="-78"/>
              </a:rPr>
              <a:t> نهى النبي الرجل عن الغضب لما له من الاثار السيئة على الفرد والاسرة </a:t>
            </a:r>
          </a:p>
          <a:p>
            <a:pPr algn="r"/>
            <a:r>
              <a:rPr lang="ar-SA" sz="3200" b="1" dirty="0">
                <a:ln w="19050">
                  <a:noFill/>
                </a:ln>
                <a:solidFill>
                  <a:srgbClr val="FFD347"/>
                </a:solidFill>
                <a:effectLst>
                  <a:glow rad="88900">
                    <a:schemeClr val="tx1"/>
                  </a:glow>
                  <a:outerShdw blurRad="38100" dist="25400" dir="5400000" algn="ctr" rotWithShape="0">
                    <a:srgbClr val="6E747A">
                      <a:alpha val="43000"/>
                    </a:srgbClr>
                  </a:outerShdw>
                </a:effectLst>
                <a:latin typeface="Hacen Liner XL" panose="02000000000000000000" pitchFamily="2" charset="-78"/>
                <a:cs typeface="Hacen Liner XL" panose="02000000000000000000" pitchFamily="2" charset="-78"/>
              </a:rPr>
              <a:t>والمجتمع ؟</a:t>
            </a:r>
          </a:p>
        </p:txBody>
      </p:sp>
      <p:pic>
        <p:nvPicPr>
          <p:cNvPr id="11" name="Picture 2" descr="نتيجة بحث الصور عن ‪right answer‬‏">
            <a:hlinkClick r:id="rId4"/>
            <a:extLst>
              <a:ext uri="{FF2B5EF4-FFF2-40B4-BE49-F238E27FC236}">
                <a16:creationId xmlns:a16="http://schemas.microsoft.com/office/drawing/2014/main" id="{58597EF3-8AD3-490E-BBD5-89AF2167A3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6977" y="-114979"/>
            <a:ext cx="3154320" cy="5056616"/>
          </a:xfrm>
          <a:prstGeom prst="rect">
            <a:avLst/>
          </a:prstGeom>
          <a:noFill/>
          <a:extLst>
            <a:ext uri="{909E8E84-426E-40DD-AFC4-6F175D3DCCD1}">
              <a14:hiddenFill xmlns:a14="http://schemas.microsoft.com/office/drawing/2010/main">
                <a:solidFill>
                  <a:srgbClr val="FFFFFF"/>
                </a:solidFill>
              </a14:hiddenFill>
            </a:ext>
          </a:extLst>
        </p:spPr>
      </p:pic>
      <p:sp>
        <p:nvSpPr>
          <p:cNvPr id="9" name="زر الإجراء: فارغ 8">
            <a:hlinkClick r:id="" action="ppaction://noaction" highlightClick="1"/>
            <a:extLst>
              <a:ext uri="{FF2B5EF4-FFF2-40B4-BE49-F238E27FC236}">
                <a16:creationId xmlns:a16="http://schemas.microsoft.com/office/drawing/2014/main" id="{6EF235BE-25C6-43DE-9EBF-8052F7F1342E}"/>
              </a:ext>
            </a:extLst>
          </p:cNvPr>
          <p:cNvSpPr/>
          <p:nvPr/>
        </p:nvSpPr>
        <p:spPr>
          <a:xfrm>
            <a:off x="3248032" y="2983265"/>
            <a:ext cx="1512660" cy="847452"/>
          </a:xfrm>
          <a:prstGeom prst="actionButtonBlank">
            <a:avLst/>
          </a:prstGeom>
          <a:solidFill>
            <a:schemeClr val="accent6">
              <a:lumMod val="40000"/>
              <a:lumOff val="60000"/>
            </a:schemeClr>
          </a:solidFill>
          <a:ln w="38100" cap="flat" cmpd="sng" algn="ctr">
            <a:solidFill>
              <a:srgbClr val="9A532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lnSpc>
                <a:spcPct val="70000"/>
              </a:lnSpc>
            </a:pPr>
            <a:r>
              <a:rPr lang="ar-SA" sz="4800" b="1" spc="50" dirty="0">
                <a:ln w="9525" cmpd="sng">
                  <a:solidFill>
                    <a:schemeClr val="tx1"/>
                  </a:solidFill>
                  <a:prstDash val="solid"/>
                </a:ln>
                <a:solidFill>
                  <a:srgbClr val="92D050"/>
                </a:solidFill>
                <a:latin typeface="AbdoMaster-Bold" panose="02000500030000020004" pitchFamily="50" charset="-78"/>
                <a:cs typeface="AbdoMaster-Bold" panose="02000500030000020004" pitchFamily="50" charset="-78"/>
              </a:rPr>
              <a:t>صح</a:t>
            </a:r>
          </a:p>
        </p:txBody>
      </p:sp>
      <p:sp>
        <p:nvSpPr>
          <p:cNvPr id="10" name="زر الإجراء: فارغ 9">
            <a:hlinkClick r:id="" action="ppaction://noaction" highlightClick="1"/>
            <a:extLst>
              <a:ext uri="{FF2B5EF4-FFF2-40B4-BE49-F238E27FC236}">
                <a16:creationId xmlns:a16="http://schemas.microsoft.com/office/drawing/2014/main" id="{790D3728-B6F7-4531-ADBB-02167882E270}"/>
              </a:ext>
            </a:extLst>
          </p:cNvPr>
          <p:cNvSpPr/>
          <p:nvPr/>
        </p:nvSpPr>
        <p:spPr>
          <a:xfrm>
            <a:off x="871075" y="2983265"/>
            <a:ext cx="1636209" cy="847452"/>
          </a:xfrm>
          <a:prstGeom prst="actionButtonBlank">
            <a:avLst/>
          </a:prstGeom>
          <a:solidFill>
            <a:schemeClr val="accent6">
              <a:lumMod val="40000"/>
              <a:lumOff val="60000"/>
            </a:schemeClr>
          </a:solidFill>
          <a:ln w="38100" cap="flat" cmpd="sng" algn="ctr">
            <a:solidFill>
              <a:srgbClr val="9A532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lnSpc>
                <a:spcPct val="130000"/>
              </a:lnSpc>
            </a:pPr>
            <a:r>
              <a:rPr lang="ar-SA" sz="4800" b="1" spc="50" dirty="0">
                <a:ln w="9525" cmpd="sng">
                  <a:solidFill>
                    <a:schemeClr val="tx1"/>
                  </a:solidFill>
                  <a:prstDash val="solid"/>
                </a:ln>
                <a:solidFill>
                  <a:srgbClr val="FF1515"/>
                </a:solidFill>
                <a:latin typeface="AbdoMaster-Bold" panose="02000500030000020004" pitchFamily="50" charset="-78"/>
                <a:cs typeface="AbdoMaster-Bold" panose="02000500030000020004" pitchFamily="50" charset="-78"/>
              </a:rPr>
              <a:t>خطأ</a:t>
            </a:r>
          </a:p>
        </p:txBody>
      </p:sp>
      <p:pic>
        <p:nvPicPr>
          <p:cNvPr id="3" name="صورة 2">
            <a:extLst>
              <a:ext uri="{FF2B5EF4-FFF2-40B4-BE49-F238E27FC236}">
                <a16:creationId xmlns:a16="http://schemas.microsoft.com/office/drawing/2014/main" id="{E7996AAE-C14C-4107-8B39-358F8E7F9F73}"/>
              </a:ext>
            </a:extLst>
          </p:cNvPr>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7506999" y="4023049"/>
            <a:ext cx="1456372" cy="864096"/>
          </a:xfrm>
          <a:prstGeom prst="rect">
            <a:avLst/>
          </a:prstGeom>
          <a:effectLst/>
        </p:spPr>
      </p:pic>
    </p:spTree>
    <p:extLst>
      <p:ext uri="{BB962C8B-B14F-4D97-AF65-F5344CB8AC3E}">
        <p14:creationId xmlns:p14="http://schemas.microsoft.com/office/powerpoint/2010/main" val="283304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wd">
                                    <p:tmPct val="20000"/>
                                  </p:iterate>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4200"/>
                            </p:stCondLst>
                            <p:childTnLst>
                              <p:par>
                                <p:cTn id="13" presetID="23" presetClass="entr" presetSubtype="3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strVal val="(6*min(max(#ppt_w*#ppt_h,.3),1)-7.4)/-.7*#ppt_w"/>
                                          </p:val>
                                        </p:tav>
                                        <p:tav tm="100000">
                                          <p:val>
                                            <p:strVal val="#ppt_w"/>
                                          </p:val>
                                        </p:tav>
                                      </p:tavLst>
                                    </p:anim>
                                    <p:anim calcmode="lin" valueType="num">
                                      <p:cBhvr>
                                        <p:cTn id="16" dur="1000" fill="hold"/>
                                        <p:tgtEl>
                                          <p:spTgt spid="9"/>
                                        </p:tgtEl>
                                        <p:attrNameLst>
                                          <p:attrName>ppt_h</p:attrName>
                                        </p:attrNameLst>
                                      </p:cBhvr>
                                      <p:tavLst>
                                        <p:tav tm="0">
                                          <p:val>
                                            <p:strVal val="(6*min(max(#ppt_w*#ppt_h,.3),1)-7.4)/-.7*#ppt_h"/>
                                          </p:val>
                                        </p:tav>
                                        <p:tav tm="100000">
                                          <p:val>
                                            <p:strVal val="#ppt_h"/>
                                          </p:val>
                                        </p:tav>
                                      </p:tavLst>
                                    </p:anim>
                                    <p:anim calcmode="lin" valueType="num">
                                      <p:cBhvr>
                                        <p:cTn id="17" dur="1000" fill="hold"/>
                                        <p:tgtEl>
                                          <p:spTgt spid="9"/>
                                        </p:tgtEl>
                                        <p:attrNameLst>
                                          <p:attrName>ppt_x</p:attrName>
                                        </p:attrNameLst>
                                      </p:cBhvr>
                                      <p:tavLst>
                                        <p:tav tm="0">
                                          <p:val>
                                            <p:fltVal val="0.5"/>
                                          </p:val>
                                        </p:tav>
                                        <p:tav tm="100000">
                                          <p:val>
                                            <p:strVal val="#ppt_x"/>
                                          </p:val>
                                        </p:tav>
                                      </p:tavLst>
                                    </p:anim>
                                    <p:anim calcmode="lin" valueType="num">
                                      <p:cBhvr>
                                        <p:cTn id="18" dur="10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9" fill="hold">
                            <p:stCondLst>
                              <p:cond delay="5200"/>
                            </p:stCondLst>
                            <p:childTnLst>
                              <p:par>
                                <p:cTn id="20" presetID="23" presetClass="entr" presetSubtype="3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strVal val="(6*min(max(#ppt_w*#ppt_h,.3),1)-7.4)/-.7*#ppt_w"/>
                                          </p:val>
                                        </p:tav>
                                        <p:tav tm="100000">
                                          <p:val>
                                            <p:strVal val="#ppt_w"/>
                                          </p:val>
                                        </p:tav>
                                      </p:tavLst>
                                    </p:anim>
                                    <p:anim calcmode="lin" valueType="num">
                                      <p:cBhvr>
                                        <p:cTn id="23" dur="1000" fill="hold"/>
                                        <p:tgtEl>
                                          <p:spTgt spid="10"/>
                                        </p:tgtEl>
                                        <p:attrNameLst>
                                          <p:attrName>ppt_h</p:attrName>
                                        </p:attrNameLst>
                                      </p:cBhvr>
                                      <p:tavLst>
                                        <p:tav tm="0">
                                          <p:val>
                                            <p:strVal val="(6*min(max(#ppt_w*#ppt_h,.3),1)-7.4)/-.7*#ppt_h"/>
                                          </p:val>
                                        </p:tav>
                                        <p:tav tm="100000">
                                          <p:val>
                                            <p:strVal val="#ppt_h"/>
                                          </p:val>
                                        </p:tav>
                                      </p:tavLst>
                                    </p:anim>
                                    <p:anim calcmode="lin" valueType="num">
                                      <p:cBhvr>
                                        <p:cTn id="24" dur="1000" fill="hold"/>
                                        <p:tgtEl>
                                          <p:spTgt spid="10"/>
                                        </p:tgtEl>
                                        <p:attrNameLst>
                                          <p:attrName>ppt_x</p:attrName>
                                        </p:attrNameLst>
                                      </p:cBhvr>
                                      <p:tavLst>
                                        <p:tav tm="0">
                                          <p:val>
                                            <p:fltVal val="0.5"/>
                                          </p:val>
                                        </p:tav>
                                        <p:tav tm="100000">
                                          <p:val>
                                            <p:strVal val="#ppt_x"/>
                                          </p:val>
                                        </p:tav>
                                      </p:tavLst>
                                    </p:anim>
                                    <p:anim calcmode="lin" valueType="num">
                                      <p:cBhvr>
                                        <p:cTn id="25" dur="1000" fill="hold"/>
                                        <p:tgtEl>
                                          <p:spTgt spid="10"/>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9"/>
                    </p:tgtEl>
                  </p:cond>
                </p:stCondLst>
                <p:endSync evt="end" delay="0">
                  <p:rtn val="all"/>
                </p:endSync>
                <p:childTnLst>
                  <p:par>
                    <p:cTn id="27" fill="hold">
                      <p:stCondLst>
                        <p:cond delay="0"/>
                      </p:stCondLst>
                      <p:childTnLst>
                        <p:par>
                          <p:cTn id="28" fill="hold">
                            <p:stCondLst>
                              <p:cond delay="0"/>
                            </p:stCondLst>
                            <p:childTnLst>
                              <p:par>
                                <p:cTn id="29" presetID="18" presetClass="entr" presetSubtype="12"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strips(downLeft)">
                                      <p:cBhvr>
                                        <p:cTn id="31" dur="1250"/>
                                        <p:tgtEl>
                                          <p:spTgt spid="11"/>
                                        </p:tgtEl>
                                      </p:cBhvr>
                                    </p:animEffect>
                                  </p:childTnLst>
                                </p:cTn>
                              </p:par>
                            </p:childTnLst>
                          </p:cTn>
                        </p:par>
                      </p:childTnLst>
                    </p:cTn>
                  </p:par>
                </p:childTnLst>
              </p:cTn>
              <p:nextCondLst>
                <p:cond evt="onClick" delay="0">
                  <p:tgtEl>
                    <p:spTgt spid="9"/>
                  </p:tgtEl>
                </p:cond>
              </p:nextCondLst>
            </p:seq>
          </p:childTnLst>
        </p:cTn>
      </p:par>
    </p:tnLst>
    <p:bldLst>
      <p:bldP spid="4" grpId="0"/>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54AEBE8A-E316-4A9A-96AE-87918D99FA5C}"/>
              </a:ext>
            </a:extLst>
          </p:cNvPr>
          <p:cNvPicPr>
            <a:picLocks noChangeAspect="1"/>
          </p:cNvPicPr>
          <p:nvPr/>
        </p:nvPicPr>
        <p:blipFill rotWithShape="1">
          <a:blip r:embed="rId2">
            <a:duotone>
              <a:prstClr val="black"/>
              <a:schemeClr val="accent6">
                <a:tint val="45000"/>
                <a:satMod val="400000"/>
              </a:schemeClr>
            </a:duotone>
            <a:extLst>
              <a:ext uri="{BEBA8EAE-BF5A-486C-A8C5-ECC9F3942E4B}">
                <a14:imgProps xmlns:a14="http://schemas.microsoft.com/office/drawing/2010/main">
                  <a14:imgLayer r:embed="rId3">
                    <a14:imgEffect>
                      <a14:artisticPaintBrush/>
                    </a14:imgEffect>
                    <a14:imgEffect>
                      <a14:saturation sat="300000"/>
                    </a14:imgEffect>
                  </a14:imgLayer>
                </a14:imgProps>
              </a:ext>
              <a:ext uri="{28A0092B-C50C-407E-A947-70E740481C1C}">
                <a14:useLocalDpi xmlns:a14="http://schemas.microsoft.com/office/drawing/2010/main" val="0"/>
              </a:ext>
            </a:extLst>
          </a:blip>
          <a:srcRect r="-1" b="4333"/>
          <a:stretch/>
        </p:blipFill>
        <p:spPr>
          <a:xfrm>
            <a:off x="130326" y="122652"/>
            <a:ext cx="8885118" cy="4898195"/>
          </a:xfrm>
          <a:custGeom>
            <a:avLst/>
            <a:gdLst>
              <a:gd name="connsiteX0" fmla="*/ 0 w 8885118"/>
              <a:gd name="connsiteY0" fmla="*/ 0 h 4898195"/>
              <a:gd name="connsiteX1" fmla="*/ 505768 w 8885118"/>
              <a:gd name="connsiteY1" fmla="*/ 0 h 4898195"/>
              <a:gd name="connsiteX2" fmla="*/ 1366941 w 8885118"/>
              <a:gd name="connsiteY2" fmla="*/ 0 h 4898195"/>
              <a:gd name="connsiteX3" fmla="*/ 2228114 w 8885118"/>
              <a:gd name="connsiteY3" fmla="*/ 0 h 4898195"/>
              <a:gd name="connsiteX4" fmla="*/ 2911585 w 8885118"/>
              <a:gd name="connsiteY4" fmla="*/ 0 h 4898195"/>
              <a:gd name="connsiteX5" fmla="*/ 3772758 w 8885118"/>
              <a:gd name="connsiteY5" fmla="*/ 0 h 4898195"/>
              <a:gd name="connsiteX6" fmla="*/ 4278526 w 8885118"/>
              <a:gd name="connsiteY6" fmla="*/ 0 h 4898195"/>
              <a:gd name="connsiteX7" fmla="*/ 4961997 w 8885118"/>
              <a:gd name="connsiteY7" fmla="*/ 0 h 4898195"/>
              <a:gd name="connsiteX8" fmla="*/ 5467765 w 8885118"/>
              <a:gd name="connsiteY8" fmla="*/ 0 h 4898195"/>
              <a:gd name="connsiteX9" fmla="*/ 5973533 w 8885118"/>
              <a:gd name="connsiteY9" fmla="*/ 0 h 4898195"/>
              <a:gd name="connsiteX10" fmla="*/ 6834706 w 8885118"/>
              <a:gd name="connsiteY10" fmla="*/ 0 h 4898195"/>
              <a:gd name="connsiteX11" fmla="*/ 7518177 w 8885118"/>
              <a:gd name="connsiteY11" fmla="*/ 0 h 4898195"/>
              <a:gd name="connsiteX12" fmla="*/ 8112796 w 8885118"/>
              <a:gd name="connsiteY12" fmla="*/ 0 h 4898195"/>
              <a:gd name="connsiteX13" fmla="*/ 8885118 w 8885118"/>
              <a:gd name="connsiteY13" fmla="*/ 0 h 4898195"/>
              <a:gd name="connsiteX14" fmla="*/ 8885118 w 8885118"/>
              <a:gd name="connsiteY14" fmla="*/ 699742 h 4898195"/>
              <a:gd name="connsiteX15" fmla="*/ 8885118 w 8885118"/>
              <a:gd name="connsiteY15" fmla="*/ 1399484 h 4898195"/>
              <a:gd name="connsiteX16" fmla="*/ 8885118 w 8885118"/>
              <a:gd name="connsiteY16" fmla="*/ 2099226 h 4898195"/>
              <a:gd name="connsiteX17" fmla="*/ 8885118 w 8885118"/>
              <a:gd name="connsiteY17" fmla="*/ 2652023 h 4898195"/>
              <a:gd name="connsiteX18" fmla="*/ 8885118 w 8885118"/>
              <a:gd name="connsiteY18" fmla="*/ 3302783 h 4898195"/>
              <a:gd name="connsiteX19" fmla="*/ 8885118 w 8885118"/>
              <a:gd name="connsiteY19" fmla="*/ 3855579 h 4898195"/>
              <a:gd name="connsiteX20" fmla="*/ 8885118 w 8885118"/>
              <a:gd name="connsiteY20" fmla="*/ 4898195 h 4898195"/>
              <a:gd name="connsiteX21" fmla="*/ 8290499 w 8885118"/>
              <a:gd name="connsiteY21" fmla="*/ 4898195 h 4898195"/>
              <a:gd name="connsiteX22" fmla="*/ 7607028 w 8885118"/>
              <a:gd name="connsiteY22" fmla="*/ 4898195 h 4898195"/>
              <a:gd name="connsiteX23" fmla="*/ 6745855 w 8885118"/>
              <a:gd name="connsiteY23" fmla="*/ 4898195 h 4898195"/>
              <a:gd name="connsiteX24" fmla="*/ 5884682 w 8885118"/>
              <a:gd name="connsiteY24" fmla="*/ 4898195 h 4898195"/>
              <a:gd name="connsiteX25" fmla="*/ 5290063 w 8885118"/>
              <a:gd name="connsiteY25" fmla="*/ 4898195 h 4898195"/>
              <a:gd name="connsiteX26" fmla="*/ 4606592 w 8885118"/>
              <a:gd name="connsiteY26" fmla="*/ 4898195 h 4898195"/>
              <a:gd name="connsiteX27" fmla="*/ 4189675 w 8885118"/>
              <a:gd name="connsiteY27" fmla="*/ 4898195 h 4898195"/>
              <a:gd name="connsiteX28" fmla="*/ 3683907 w 8885118"/>
              <a:gd name="connsiteY28" fmla="*/ 4898195 h 4898195"/>
              <a:gd name="connsiteX29" fmla="*/ 3089287 w 8885118"/>
              <a:gd name="connsiteY29" fmla="*/ 4898195 h 4898195"/>
              <a:gd name="connsiteX30" fmla="*/ 2583519 w 8885118"/>
              <a:gd name="connsiteY30" fmla="*/ 4898195 h 4898195"/>
              <a:gd name="connsiteX31" fmla="*/ 1811197 w 8885118"/>
              <a:gd name="connsiteY31" fmla="*/ 4898195 h 4898195"/>
              <a:gd name="connsiteX32" fmla="*/ 1305429 w 8885118"/>
              <a:gd name="connsiteY32" fmla="*/ 4898195 h 4898195"/>
              <a:gd name="connsiteX33" fmla="*/ 710809 w 8885118"/>
              <a:gd name="connsiteY33" fmla="*/ 4898195 h 4898195"/>
              <a:gd name="connsiteX34" fmla="*/ 0 w 8885118"/>
              <a:gd name="connsiteY34" fmla="*/ 4898195 h 4898195"/>
              <a:gd name="connsiteX35" fmla="*/ 0 w 8885118"/>
              <a:gd name="connsiteY35" fmla="*/ 4100489 h 4898195"/>
              <a:gd name="connsiteX36" fmla="*/ 0 w 8885118"/>
              <a:gd name="connsiteY36" fmla="*/ 3302783 h 4898195"/>
              <a:gd name="connsiteX37" fmla="*/ 0 w 8885118"/>
              <a:gd name="connsiteY37" fmla="*/ 2701005 h 4898195"/>
              <a:gd name="connsiteX38" fmla="*/ 0 w 8885118"/>
              <a:gd name="connsiteY38" fmla="*/ 1903299 h 4898195"/>
              <a:gd name="connsiteX39" fmla="*/ 0 w 8885118"/>
              <a:gd name="connsiteY39" fmla="*/ 1105593 h 4898195"/>
              <a:gd name="connsiteX40" fmla="*/ 0 w 8885118"/>
              <a:gd name="connsiteY40" fmla="*/ 0 h 489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885118" h="4898195" fill="none" extrusionOk="0">
                <a:moveTo>
                  <a:pt x="0" y="0"/>
                </a:moveTo>
                <a:cubicBezTo>
                  <a:pt x="112664" y="14470"/>
                  <a:pt x="253956" y="5691"/>
                  <a:pt x="505768" y="0"/>
                </a:cubicBezTo>
                <a:cubicBezTo>
                  <a:pt x="757580" y="-5691"/>
                  <a:pt x="949632" y="-37301"/>
                  <a:pt x="1366941" y="0"/>
                </a:cubicBezTo>
                <a:cubicBezTo>
                  <a:pt x="1784250" y="37301"/>
                  <a:pt x="2035749" y="-1541"/>
                  <a:pt x="2228114" y="0"/>
                </a:cubicBezTo>
                <a:cubicBezTo>
                  <a:pt x="2420479" y="1541"/>
                  <a:pt x="2748162" y="-25860"/>
                  <a:pt x="2911585" y="0"/>
                </a:cubicBezTo>
                <a:cubicBezTo>
                  <a:pt x="3075008" y="25860"/>
                  <a:pt x="3492072" y="3195"/>
                  <a:pt x="3772758" y="0"/>
                </a:cubicBezTo>
                <a:cubicBezTo>
                  <a:pt x="4053444" y="-3195"/>
                  <a:pt x="4147419" y="-4702"/>
                  <a:pt x="4278526" y="0"/>
                </a:cubicBezTo>
                <a:cubicBezTo>
                  <a:pt x="4409633" y="4702"/>
                  <a:pt x="4653659" y="21020"/>
                  <a:pt x="4961997" y="0"/>
                </a:cubicBezTo>
                <a:cubicBezTo>
                  <a:pt x="5270335" y="-21020"/>
                  <a:pt x="5261258" y="16164"/>
                  <a:pt x="5467765" y="0"/>
                </a:cubicBezTo>
                <a:cubicBezTo>
                  <a:pt x="5674272" y="-16164"/>
                  <a:pt x="5823761" y="-13798"/>
                  <a:pt x="5973533" y="0"/>
                </a:cubicBezTo>
                <a:cubicBezTo>
                  <a:pt x="6123305" y="13798"/>
                  <a:pt x="6605293" y="19976"/>
                  <a:pt x="6834706" y="0"/>
                </a:cubicBezTo>
                <a:cubicBezTo>
                  <a:pt x="7064119" y="-19976"/>
                  <a:pt x="7343667" y="9226"/>
                  <a:pt x="7518177" y="0"/>
                </a:cubicBezTo>
                <a:cubicBezTo>
                  <a:pt x="7692687" y="-9226"/>
                  <a:pt x="7826217" y="659"/>
                  <a:pt x="8112796" y="0"/>
                </a:cubicBezTo>
                <a:cubicBezTo>
                  <a:pt x="8399375" y="-659"/>
                  <a:pt x="8589147" y="-34649"/>
                  <a:pt x="8885118" y="0"/>
                </a:cubicBezTo>
                <a:cubicBezTo>
                  <a:pt x="8916802" y="264729"/>
                  <a:pt x="8885293" y="519190"/>
                  <a:pt x="8885118" y="699742"/>
                </a:cubicBezTo>
                <a:cubicBezTo>
                  <a:pt x="8884943" y="880294"/>
                  <a:pt x="8886033" y="1179024"/>
                  <a:pt x="8885118" y="1399484"/>
                </a:cubicBezTo>
                <a:cubicBezTo>
                  <a:pt x="8884203" y="1619944"/>
                  <a:pt x="8866258" y="1926069"/>
                  <a:pt x="8885118" y="2099226"/>
                </a:cubicBezTo>
                <a:cubicBezTo>
                  <a:pt x="8903978" y="2272383"/>
                  <a:pt x="8890482" y="2391770"/>
                  <a:pt x="8885118" y="2652023"/>
                </a:cubicBezTo>
                <a:cubicBezTo>
                  <a:pt x="8879754" y="2912276"/>
                  <a:pt x="8884238" y="3119018"/>
                  <a:pt x="8885118" y="3302783"/>
                </a:cubicBezTo>
                <a:cubicBezTo>
                  <a:pt x="8885998" y="3486548"/>
                  <a:pt x="8868571" y="3643122"/>
                  <a:pt x="8885118" y="3855579"/>
                </a:cubicBezTo>
                <a:cubicBezTo>
                  <a:pt x="8901665" y="4068036"/>
                  <a:pt x="8847251" y="4577391"/>
                  <a:pt x="8885118" y="4898195"/>
                </a:cubicBezTo>
                <a:cubicBezTo>
                  <a:pt x="8673076" y="4874427"/>
                  <a:pt x="8488735" y="4905450"/>
                  <a:pt x="8290499" y="4898195"/>
                </a:cubicBezTo>
                <a:cubicBezTo>
                  <a:pt x="8092263" y="4890940"/>
                  <a:pt x="7926607" y="4888556"/>
                  <a:pt x="7607028" y="4898195"/>
                </a:cubicBezTo>
                <a:cubicBezTo>
                  <a:pt x="7287449" y="4907834"/>
                  <a:pt x="7038495" y="4931001"/>
                  <a:pt x="6745855" y="4898195"/>
                </a:cubicBezTo>
                <a:cubicBezTo>
                  <a:pt x="6453215" y="4865389"/>
                  <a:pt x="6283625" y="4869423"/>
                  <a:pt x="5884682" y="4898195"/>
                </a:cubicBezTo>
                <a:cubicBezTo>
                  <a:pt x="5485739" y="4926967"/>
                  <a:pt x="5482034" y="4894653"/>
                  <a:pt x="5290063" y="4898195"/>
                </a:cubicBezTo>
                <a:cubicBezTo>
                  <a:pt x="5098092" y="4901737"/>
                  <a:pt x="4844108" y="4895693"/>
                  <a:pt x="4606592" y="4898195"/>
                </a:cubicBezTo>
                <a:cubicBezTo>
                  <a:pt x="4369076" y="4900697"/>
                  <a:pt x="4375144" y="4891172"/>
                  <a:pt x="4189675" y="4898195"/>
                </a:cubicBezTo>
                <a:cubicBezTo>
                  <a:pt x="4004206" y="4905218"/>
                  <a:pt x="3815138" y="4920301"/>
                  <a:pt x="3683907" y="4898195"/>
                </a:cubicBezTo>
                <a:cubicBezTo>
                  <a:pt x="3552676" y="4876089"/>
                  <a:pt x="3352488" y="4891048"/>
                  <a:pt x="3089287" y="4898195"/>
                </a:cubicBezTo>
                <a:cubicBezTo>
                  <a:pt x="2826086" y="4905342"/>
                  <a:pt x="2734499" y="4883876"/>
                  <a:pt x="2583519" y="4898195"/>
                </a:cubicBezTo>
                <a:cubicBezTo>
                  <a:pt x="2432539" y="4912514"/>
                  <a:pt x="1982192" y="4934447"/>
                  <a:pt x="1811197" y="4898195"/>
                </a:cubicBezTo>
                <a:cubicBezTo>
                  <a:pt x="1640202" y="4861943"/>
                  <a:pt x="1464629" y="4907258"/>
                  <a:pt x="1305429" y="4898195"/>
                </a:cubicBezTo>
                <a:cubicBezTo>
                  <a:pt x="1146229" y="4889132"/>
                  <a:pt x="891214" y="4897529"/>
                  <a:pt x="710809" y="4898195"/>
                </a:cubicBezTo>
                <a:cubicBezTo>
                  <a:pt x="530404" y="4898861"/>
                  <a:pt x="264326" y="4877843"/>
                  <a:pt x="0" y="4898195"/>
                </a:cubicBezTo>
                <a:cubicBezTo>
                  <a:pt x="-27354" y="4691440"/>
                  <a:pt x="9086" y="4452521"/>
                  <a:pt x="0" y="4100489"/>
                </a:cubicBezTo>
                <a:cubicBezTo>
                  <a:pt x="-9086" y="3748457"/>
                  <a:pt x="16350" y="3579609"/>
                  <a:pt x="0" y="3302783"/>
                </a:cubicBezTo>
                <a:cubicBezTo>
                  <a:pt x="-16350" y="3025957"/>
                  <a:pt x="-359" y="3000981"/>
                  <a:pt x="0" y="2701005"/>
                </a:cubicBezTo>
                <a:cubicBezTo>
                  <a:pt x="359" y="2401029"/>
                  <a:pt x="20137" y="2146641"/>
                  <a:pt x="0" y="1903299"/>
                </a:cubicBezTo>
                <a:cubicBezTo>
                  <a:pt x="-20137" y="1659957"/>
                  <a:pt x="8552" y="1361705"/>
                  <a:pt x="0" y="1105593"/>
                </a:cubicBezTo>
                <a:cubicBezTo>
                  <a:pt x="-8552" y="849481"/>
                  <a:pt x="35805" y="325432"/>
                  <a:pt x="0" y="0"/>
                </a:cubicBezTo>
                <a:close/>
              </a:path>
              <a:path w="8885118" h="4898195" stroke="0" extrusionOk="0">
                <a:moveTo>
                  <a:pt x="0" y="0"/>
                </a:moveTo>
                <a:cubicBezTo>
                  <a:pt x="229452" y="10268"/>
                  <a:pt x="352460" y="-11660"/>
                  <a:pt x="594619" y="0"/>
                </a:cubicBezTo>
                <a:cubicBezTo>
                  <a:pt x="836778" y="11660"/>
                  <a:pt x="959364" y="1383"/>
                  <a:pt x="1278090" y="0"/>
                </a:cubicBezTo>
                <a:cubicBezTo>
                  <a:pt x="1596816" y="-1383"/>
                  <a:pt x="1617283" y="27421"/>
                  <a:pt x="1872709" y="0"/>
                </a:cubicBezTo>
                <a:cubicBezTo>
                  <a:pt x="2128135" y="-27421"/>
                  <a:pt x="2449926" y="8896"/>
                  <a:pt x="2645031" y="0"/>
                </a:cubicBezTo>
                <a:cubicBezTo>
                  <a:pt x="2840136" y="-8896"/>
                  <a:pt x="3168351" y="2419"/>
                  <a:pt x="3417353" y="0"/>
                </a:cubicBezTo>
                <a:cubicBezTo>
                  <a:pt x="3666355" y="-2419"/>
                  <a:pt x="3729535" y="8470"/>
                  <a:pt x="3834270" y="0"/>
                </a:cubicBezTo>
                <a:cubicBezTo>
                  <a:pt x="3939005" y="-8470"/>
                  <a:pt x="4213775" y="-5187"/>
                  <a:pt x="4340038" y="0"/>
                </a:cubicBezTo>
                <a:cubicBezTo>
                  <a:pt x="4466301" y="5187"/>
                  <a:pt x="4616260" y="5805"/>
                  <a:pt x="4756955" y="0"/>
                </a:cubicBezTo>
                <a:cubicBezTo>
                  <a:pt x="4897650" y="-5805"/>
                  <a:pt x="5360194" y="-20032"/>
                  <a:pt x="5618128" y="0"/>
                </a:cubicBezTo>
                <a:cubicBezTo>
                  <a:pt x="5876062" y="20032"/>
                  <a:pt x="5880836" y="17964"/>
                  <a:pt x="6035046" y="0"/>
                </a:cubicBezTo>
                <a:cubicBezTo>
                  <a:pt x="6189256" y="-17964"/>
                  <a:pt x="6317465" y="-17542"/>
                  <a:pt x="6540814" y="0"/>
                </a:cubicBezTo>
                <a:cubicBezTo>
                  <a:pt x="6764163" y="17542"/>
                  <a:pt x="7070552" y="-11882"/>
                  <a:pt x="7401987" y="0"/>
                </a:cubicBezTo>
                <a:cubicBezTo>
                  <a:pt x="7733422" y="11882"/>
                  <a:pt x="7935610" y="-26217"/>
                  <a:pt x="8085457" y="0"/>
                </a:cubicBezTo>
                <a:cubicBezTo>
                  <a:pt x="8235304" y="26217"/>
                  <a:pt x="8654195" y="-22726"/>
                  <a:pt x="8885118" y="0"/>
                </a:cubicBezTo>
                <a:cubicBezTo>
                  <a:pt x="8858754" y="142504"/>
                  <a:pt x="8901172" y="513862"/>
                  <a:pt x="8885118" y="650760"/>
                </a:cubicBezTo>
                <a:cubicBezTo>
                  <a:pt x="8869064" y="787658"/>
                  <a:pt x="8900902" y="1188937"/>
                  <a:pt x="8885118" y="1350502"/>
                </a:cubicBezTo>
                <a:cubicBezTo>
                  <a:pt x="8869334" y="1512067"/>
                  <a:pt x="8887592" y="1724473"/>
                  <a:pt x="8885118" y="1903299"/>
                </a:cubicBezTo>
                <a:cubicBezTo>
                  <a:pt x="8882644" y="2082125"/>
                  <a:pt x="8897202" y="2415408"/>
                  <a:pt x="8885118" y="2701005"/>
                </a:cubicBezTo>
                <a:cubicBezTo>
                  <a:pt x="8873034" y="2986602"/>
                  <a:pt x="8880099" y="3276374"/>
                  <a:pt x="8885118" y="3449729"/>
                </a:cubicBezTo>
                <a:cubicBezTo>
                  <a:pt x="8890137" y="3623084"/>
                  <a:pt x="8902027" y="3871357"/>
                  <a:pt x="8885118" y="4002525"/>
                </a:cubicBezTo>
                <a:cubicBezTo>
                  <a:pt x="8868209" y="4133693"/>
                  <a:pt x="8928884" y="4682544"/>
                  <a:pt x="8885118" y="4898195"/>
                </a:cubicBezTo>
                <a:cubicBezTo>
                  <a:pt x="8626238" y="4888625"/>
                  <a:pt x="8506356" y="4920085"/>
                  <a:pt x="8201647" y="4898195"/>
                </a:cubicBezTo>
                <a:cubicBezTo>
                  <a:pt x="7896938" y="4876305"/>
                  <a:pt x="7668988" y="4874300"/>
                  <a:pt x="7429326" y="4898195"/>
                </a:cubicBezTo>
                <a:cubicBezTo>
                  <a:pt x="7189664" y="4922090"/>
                  <a:pt x="7220487" y="4900393"/>
                  <a:pt x="7012409" y="4898195"/>
                </a:cubicBezTo>
                <a:cubicBezTo>
                  <a:pt x="6804331" y="4895997"/>
                  <a:pt x="6757841" y="4887160"/>
                  <a:pt x="6506640" y="4898195"/>
                </a:cubicBezTo>
                <a:cubicBezTo>
                  <a:pt x="6255439" y="4909230"/>
                  <a:pt x="5972058" y="4916070"/>
                  <a:pt x="5823170" y="4898195"/>
                </a:cubicBezTo>
                <a:cubicBezTo>
                  <a:pt x="5674282" y="4880321"/>
                  <a:pt x="5337807" y="4913350"/>
                  <a:pt x="5139699" y="4898195"/>
                </a:cubicBezTo>
                <a:cubicBezTo>
                  <a:pt x="4941591" y="4883040"/>
                  <a:pt x="4594732" y="4863409"/>
                  <a:pt x="4278526" y="4898195"/>
                </a:cubicBezTo>
                <a:cubicBezTo>
                  <a:pt x="3962320" y="4932981"/>
                  <a:pt x="3749151" y="4912592"/>
                  <a:pt x="3506204" y="4898195"/>
                </a:cubicBezTo>
                <a:cubicBezTo>
                  <a:pt x="3263257" y="4883798"/>
                  <a:pt x="2907656" y="4924740"/>
                  <a:pt x="2733882" y="4898195"/>
                </a:cubicBezTo>
                <a:cubicBezTo>
                  <a:pt x="2560108" y="4871650"/>
                  <a:pt x="2360310" y="4917252"/>
                  <a:pt x="2139263" y="4898195"/>
                </a:cubicBezTo>
                <a:cubicBezTo>
                  <a:pt x="1918216" y="4879138"/>
                  <a:pt x="1801635" y="4921426"/>
                  <a:pt x="1633495" y="4898195"/>
                </a:cubicBezTo>
                <a:cubicBezTo>
                  <a:pt x="1465355" y="4874964"/>
                  <a:pt x="1119583" y="4885259"/>
                  <a:pt x="950024" y="4898195"/>
                </a:cubicBezTo>
                <a:cubicBezTo>
                  <a:pt x="780465" y="4911131"/>
                  <a:pt x="396977" y="4855744"/>
                  <a:pt x="0" y="4898195"/>
                </a:cubicBezTo>
                <a:cubicBezTo>
                  <a:pt x="-30714" y="4650778"/>
                  <a:pt x="-1893" y="4406750"/>
                  <a:pt x="0" y="4149471"/>
                </a:cubicBezTo>
                <a:cubicBezTo>
                  <a:pt x="1893" y="3892192"/>
                  <a:pt x="18254" y="3601284"/>
                  <a:pt x="0" y="3351765"/>
                </a:cubicBezTo>
                <a:cubicBezTo>
                  <a:pt x="-18254" y="3102246"/>
                  <a:pt x="33420" y="2813567"/>
                  <a:pt x="0" y="2554059"/>
                </a:cubicBezTo>
                <a:cubicBezTo>
                  <a:pt x="-33420" y="2294551"/>
                  <a:pt x="-19379" y="2057162"/>
                  <a:pt x="0" y="1854317"/>
                </a:cubicBezTo>
                <a:cubicBezTo>
                  <a:pt x="19379" y="1651472"/>
                  <a:pt x="-15317" y="1572212"/>
                  <a:pt x="0" y="1301520"/>
                </a:cubicBezTo>
                <a:cubicBezTo>
                  <a:pt x="15317" y="1030828"/>
                  <a:pt x="-12677" y="332059"/>
                  <a:pt x="0" y="0"/>
                </a:cubicBezTo>
                <a:close/>
              </a:path>
            </a:pathLst>
          </a:custGeom>
          <a:ln w="38100">
            <a:solidFill>
              <a:srgbClr val="8F6945"/>
            </a:solidFill>
            <a:extLst>
              <a:ext uri="{C807C97D-BFC1-408E-A445-0C87EB9F89A2}">
                <ask:lineSketchStyleProps xmlns:ask="http://schemas.microsoft.com/office/drawing/2018/sketchyshapes" xmlns="" sd="910028794">
                  <a:prstGeom prst="rect">
                    <a:avLst/>
                  </a:prstGeom>
                  <ask:type>
                    <ask:lineSketchFreehand/>
                  </ask:type>
                </ask:lineSketchStyleProps>
              </a:ext>
            </a:extLst>
          </a:ln>
          <a:effectLst>
            <a:glow rad="635000">
              <a:srgbClr val="EBB889"/>
            </a:glow>
          </a:effectLst>
        </p:spPr>
      </p:pic>
      <p:sp>
        <p:nvSpPr>
          <p:cNvPr id="4" name="مربع نص 3">
            <a:extLst>
              <a:ext uri="{FF2B5EF4-FFF2-40B4-BE49-F238E27FC236}">
                <a16:creationId xmlns:a16="http://schemas.microsoft.com/office/drawing/2014/main" id="{0D619BFA-0FD0-478B-80E5-3B7D54E9D98C}"/>
              </a:ext>
            </a:extLst>
          </p:cNvPr>
          <p:cNvSpPr txBox="1"/>
          <p:nvPr/>
        </p:nvSpPr>
        <p:spPr>
          <a:xfrm>
            <a:off x="-175157" y="762409"/>
            <a:ext cx="6110221" cy="830997"/>
          </a:xfrm>
          <a:prstGeom prst="rect">
            <a:avLst/>
          </a:prstGeom>
          <a:noFill/>
        </p:spPr>
        <p:txBody>
          <a:bodyPr wrap="square" rtlCol="1">
            <a:spAutoFit/>
          </a:bodyPr>
          <a:lstStyle/>
          <a:p>
            <a:pPr algn="r"/>
            <a:r>
              <a:rPr lang="ar-SA" sz="4800" b="1" dirty="0">
                <a:ln w="19050">
                  <a:noFill/>
                </a:ln>
                <a:solidFill>
                  <a:srgbClr val="FABE00"/>
                </a:solidFill>
                <a:effectLst>
                  <a:glow rad="88900">
                    <a:schemeClr val="tx1"/>
                  </a:glow>
                  <a:outerShdw blurRad="38100" dist="25400" dir="5400000" algn="ctr" rotWithShape="0">
                    <a:srgbClr val="6E747A">
                      <a:alpha val="43000"/>
                    </a:srgbClr>
                  </a:outerShdw>
                </a:effectLst>
                <a:latin typeface="Hacen Liner XL" panose="02000000000000000000" pitchFamily="2" charset="-78"/>
                <a:cs typeface="Hacen Liner XL" panose="02000000000000000000" pitchFamily="2" charset="-78"/>
              </a:rPr>
              <a:t>س3/</a:t>
            </a:r>
            <a:r>
              <a:rPr lang="ar-SA" sz="4000" b="1" dirty="0">
                <a:ln w="19050">
                  <a:noFill/>
                </a:ln>
                <a:solidFill>
                  <a:srgbClr val="FFD347"/>
                </a:solidFill>
                <a:effectLst>
                  <a:glow rad="88900">
                    <a:schemeClr val="tx1"/>
                  </a:glow>
                  <a:outerShdw blurRad="38100" dist="25400" dir="5400000" algn="ctr" rotWithShape="0">
                    <a:srgbClr val="6E747A">
                      <a:alpha val="43000"/>
                    </a:srgbClr>
                  </a:outerShdw>
                </a:effectLst>
                <a:latin typeface="Hacen Liner XL" panose="02000000000000000000" pitchFamily="2" charset="-78"/>
                <a:cs typeface="Hacen Liner XL" panose="02000000000000000000" pitchFamily="2" charset="-78"/>
              </a:rPr>
              <a:t> الغضب ..... ؟</a:t>
            </a:r>
          </a:p>
        </p:txBody>
      </p:sp>
      <p:pic>
        <p:nvPicPr>
          <p:cNvPr id="11" name="Picture 2" descr="نتيجة بحث الصور عن ‪right answer‬‏">
            <a:hlinkClick r:id="rId4"/>
            <a:extLst>
              <a:ext uri="{FF2B5EF4-FFF2-40B4-BE49-F238E27FC236}">
                <a16:creationId xmlns:a16="http://schemas.microsoft.com/office/drawing/2014/main" id="{58597EF3-8AD3-490E-BBD5-89AF2167A3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6977" y="-114979"/>
            <a:ext cx="3154320" cy="5056616"/>
          </a:xfrm>
          <a:prstGeom prst="rect">
            <a:avLst/>
          </a:prstGeom>
          <a:noFill/>
          <a:extLst>
            <a:ext uri="{909E8E84-426E-40DD-AFC4-6F175D3DCCD1}">
              <a14:hiddenFill xmlns:a14="http://schemas.microsoft.com/office/drawing/2010/main">
                <a:solidFill>
                  <a:srgbClr val="FFFFFF"/>
                </a:solidFill>
              </a14:hiddenFill>
            </a:ext>
          </a:extLst>
        </p:spPr>
      </p:pic>
      <p:sp>
        <p:nvSpPr>
          <p:cNvPr id="14" name="زر الإجراء: فارغ 13">
            <a:hlinkClick r:id="" action="ppaction://noaction" highlightClick="1"/>
            <a:extLst>
              <a:ext uri="{FF2B5EF4-FFF2-40B4-BE49-F238E27FC236}">
                <a16:creationId xmlns:a16="http://schemas.microsoft.com/office/drawing/2014/main" id="{D643E9FC-9998-4E26-B77D-F33341F04EDA}"/>
              </a:ext>
            </a:extLst>
          </p:cNvPr>
          <p:cNvSpPr/>
          <p:nvPr/>
        </p:nvSpPr>
        <p:spPr>
          <a:xfrm>
            <a:off x="2879954" y="2983264"/>
            <a:ext cx="2473705" cy="612899"/>
          </a:xfrm>
          <a:prstGeom prst="actionButtonBlank">
            <a:avLst/>
          </a:prstGeom>
          <a:solidFill>
            <a:schemeClr val="accent6">
              <a:lumMod val="40000"/>
              <a:lumOff val="60000"/>
            </a:schemeClr>
          </a:solidFill>
          <a:ln w="38100" cap="flat" cmpd="sng" algn="ctr">
            <a:solidFill>
              <a:srgbClr val="9A532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r>
              <a:rPr lang="ar-SA" sz="3000" dirty="0">
                <a:solidFill>
                  <a:srgbClr val="C00000"/>
                </a:solidFill>
                <a:latin typeface="HSIshraq-Medium" panose="02000906030000020004" pitchFamily="50" charset="-78"/>
                <a:cs typeface="HSIshraq-Medium" panose="02000906030000020004" pitchFamily="50" charset="-78"/>
              </a:rPr>
              <a:t>أ-</a:t>
            </a:r>
            <a:r>
              <a:rPr lang="ar-SA" sz="3000" dirty="0">
                <a:solidFill>
                  <a:schemeClr val="tx1"/>
                </a:solidFill>
                <a:latin typeface="HSIshraq-Medium" panose="02000906030000020004" pitchFamily="50" charset="-78"/>
                <a:cs typeface="HSIshraq-Medium" panose="02000906030000020004" pitchFamily="50" charset="-78"/>
              </a:rPr>
              <a:t> </a:t>
            </a:r>
            <a:r>
              <a:rPr lang="ar-SA" sz="3000" dirty="0">
                <a:solidFill>
                  <a:srgbClr val="FFDA65"/>
                </a:solidFill>
                <a:effectLst>
                  <a:glow rad="101600">
                    <a:schemeClr val="tx1"/>
                  </a:glow>
                </a:effectLst>
                <a:latin typeface="HSIshraq-Medium" panose="02000906030000020004" pitchFamily="50" charset="-78"/>
                <a:cs typeface="HSIshraq-Medium" panose="02000906030000020004" pitchFamily="50" charset="-78"/>
              </a:rPr>
              <a:t>أربع أنواع</a:t>
            </a:r>
          </a:p>
        </p:txBody>
      </p:sp>
      <p:sp>
        <p:nvSpPr>
          <p:cNvPr id="6" name="زر الإجراء: فارغ 5">
            <a:hlinkClick r:id="" action="ppaction://noaction" highlightClick="1"/>
            <a:extLst>
              <a:ext uri="{FF2B5EF4-FFF2-40B4-BE49-F238E27FC236}">
                <a16:creationId xmlns:a16="http://schemas.microsoft.com/office/drawing/2014/main" id="{2480BE27-BE91-4A3C-BA1B-1CBC7E337434}"/>
              </a:ext>
            </a:extLst>
          </p:cNvPr>
          <p:cNvSpPr/>
          <p:nvPr/>
        </p:nvSpPr>
        <p:spPr>
          <a:xfrm>
            <a:off x="232704" y="2983264"/>
            <a:ext cx="2473705" cy="612899"/>
          </a:xfrm>
          <a:prstGeom prst="actionButtonBlank">
            <a:avLst/>
          </a:prstGeom>
          <a:solidFill>
            <a:schemeClr val="accent6">
              <a:lumMod val="40000"/>
              <a:lumOff val="60000"/>
            </a:schemeClr>
          </a:solidFill>
          <a:ln w="38100" cap="flat" cmpd="sng" algn="ctr">
            <a:solidFill>
              <a:srgbClr val="9A532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r>
              <a:rPr lang="ar-SA" sz="3000" dirty="0">
                <a:solidFill>
                  <a:srgbClr val="C00000"/>
                </a:solidFill>
                <a:latin typeface="HSIshraq-Medium" panose="02000906030000020004" pitchFamily="50" charset="-78"/>
                <a:cs typeface="HSIshraq-Medium" panose="02000906030000020004" pitchFamily="50" charset="-78"/>
              </a:rPr>
              <a:t>ب- </a:t>
            </a:r>
            <a:r>
              <a:rPr lang="ar-SA" sz="3000" dirty="0">
                <a:solidFill>
                  <a:srgbClr val="FFDA65"/>
                </a:solidFill>
                <a:effectLst>
                  <a:glow rad="101600">
                    <a:schemeClr val="tx1"/>
                  </a:glow>
                </a:effectLst>
                <a:latin typeface="HSIshraq-Medium" panose="02000906030000020004" pitchFamily="50" charset="-78"/>
                <a:cs typeface="HSIshraq-Medium" panose="02000906030000020004" pitchFamily="50" charset="-78"/>
              </a:rPr>
              <a:t>ثلاث أنواع</a:t>
            </a:r>
          </a:p>
        </p:txBody>
      </p:sp>
      <p:sp>
        <p:nvSpPr>
          <p:cNvPr id="7" name="زر الإجراء: فارغ 6">
            <a:hlinkClick r:id="" action="ppaction://noaction" highlightClick="1"/>
            <a:extLst>
              <a:ext uri="{FF2B5EF4-FFF2-40B4-BE49-F238E27FC236}">
                <a16:creationId xmlns:a16="http://schemas.microsoft.com/office/drawing/2014/main" id="{E6229A2F-7553-4C72-AF29-FFD52A473F9E}"/>
              </a:ext>
            </a:extLst>
          </p:cNvPr>
          <p:cNvSpPr/>
          <p:nvPr/>
        </p:nvSpPr>
        <p:spPr>
          <a:xfrm>
            <a:off x="2879955" y="3890546"/>
            <a:ext cx="2473705" cy="612899"/>
          </a:xfrm>
          <a:prstGeom prst="actionButtonBlank">
            <a:avLst/>
          </a:prstGeom>
          <a:solidFill>
            <a:schemeClr val="accent6">
              <a:lumMod val="40000"/>
              <a:lumOff val="60000"/>
            </a:schemeClr>
          </a:solidFill>
          <a:ln w="38100" cap="flat" cmpd="sng" algn="ctr">
            <a:solidFill>
              <a:srgbClr val="9A532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r>
              <a:rPr lang="ar-SA" sz="3000" dirty="0">
                <a:solidFill>
                  <a:srgbClr val="C00000"/>
                </a:solidFill>
                <a:latin typeface="HSIshraq-Medium" panose="02000906030000020004" pitchFamily="50" charset="-78"/>
                <a:cs typeface="HSIshraq-Medium" panose="02000906030000020004" pitchFamily="50" charset="-78"/>
              </a:rPr>
              <a:t>ج- </a:t>
            </a:r>
            <a:r>
              <a:rPr lang="ar-SA" sz="3000" dirty="0">
                <a:solidFill>
                  <a:srgbClr val="FFDA65"/>
                </a:solidFill>
                <a:effectLst>
                  <a:glow rad="101600">
                    <a:schemeClr val="tx1"/>
                  </a:glow>
                </a:effectLst>
                <a:latin typeface="HSIshraq-Medium" panose="02000906030000020004" pitchFamily="50" charset="-78"/>
                <a:cs typeface="HSIshraq-Medium" panose="02000906030000020004" pitchFamily="50" charset="-78"/>
              </a:rPr>
              <a:t>نوعين</a:t>
            </a:r>
          </a:p>
        </p:txBody>
      </p:sp>
      <p:sp>
        <p:nvSpPr>
          <p:cNvPr id="5" name="زر الإجراء: فارغ 4">
            <a:hlinkClick r:id="" action="ppaction://noaction" highlightClick="1"/>
            <a:extLst>
              <a:ext uri="{FF2B5EF4-FFF2-40B4-BE49-F238E27FC236}">
                <a16:creationId xmlns:a16="http://schemas.microsoft.com/office/drawing/2014/main" id="{0764E2FD-80C3-465A-BB17-6BBE149185E6}"/>
              </a:ext>
            </a:extLst>
          </p:cNvPr>
          <p:cNvSpPr/>
          <p:nvPr/>
        </p:nvSpPr>
        <p:spPr>
          <a:xfrm>
            <a:off x="232703" y="3887074"/>
            <a:ext cx="2473705" cy="612899"/>
          </a:xfrm>
          <a:prstGeom prst="actionButtonBlank">
            <a:avLst/>
          </a:prstGeom>
          <a:solidFill>
            <a:schemeClr val="accent6">
              <a:lumMod val="40000"/>
              <a:lumOff val="60000"/>
            </a:schemeClr>
          </a:solidFill>
          <a:ln w="38100" cap="flat" cmpd="sng" algn="ctr">
            <a:solidFill>
              <a:srgbClr val="9A532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1" anchor="ctr"/>
          <a:lstStyle/>
          <a:p>
            <a:pPr algn="ctr"/>
            <a:r>
              <a:rPr lang="ar-SA" sz="3000" dirty="0">
                <a:solidFill>
                  <a:srgbClr val="C00000"/>
                </a:solidFill>
                <a:latin typeface="HSIshraq-Medium" panose="02000906030000020004" pitchFamily="50" charset="-78"/>
                <a:cs typeface="HSIshraq-Medium" panose="02000906030000020004" pitchFamily="50" charset="-78"/>
              </a:rPr>
              <a:t>د- </a:t>
            </a:r>
            <a:r>
              <a:rPr lang="ar-SA" sz="3000" dirty="0">
                <a:solidFill>
                  <a:srgbClr val="FFDA65"/>
                </a:solidFill>
                <a:effectLst>
                  <a:glow rad="101600">
                    <a:schemeClr val="tx1"/>
                  </a:glow>
                </a:effectLst>
                <a:latin typeface="HSIshraq-Medium" panose="02000906030000020004" pitchFamily="50" charset="-78"/>
                <a:cs typeface="HSIshraq-Medium" panose="02000906030000020004" pitchFamily="50" charset="-78"/>
              </a:rPr>
              <a:t>نوع واحد</a:t>
            </a:r>
          </a:p>
        </p:txBody>
      </p:sp>
      <p:pic>
        <p:nvPicPr>
          <p:cNvPr id="3" name="صورة 2">
            <a:extLst>
              <a:ext uri="{FF2B5EF4-FFF2-40B4-BE49-F238E27FC236}">
                <a16:creationId xmlns:a16="http://schemas.microsoft.com/office/drawing/2014/main" id="{87FD67B6-501B-41E7-A60D-B53600EE791B}"/>
              </a:ext>
            </a:extLst>
          </p:cNvPr>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7506999" y="4023049"/>
            <a:ext cx="1456372" cy="864096"/>
          </a:xfrm>
          <a:prstGeom prst="rect">
            <a:avLst/>
          </a:prstGeom>
          <a:effectLst/>
        </p:spPr>
      </p:pic>
    </p:spTree>
    <p:extLst>
      <p:ext uri="{BB962C8B-B14F-4D97-AF65-F5344CB8AC3E}">
        <p14:creationId xmlns:p14="http://schemas.microsoft.com/office/powerpoint/2010/main" val="141814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wd">
                                    <p:tmPct val="20000"/>
                                  </p:iterate>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1800"/>
                            </p:stCondLst>
                            <p:childTnLst>
                              <p:par>
                                <p:cTn id="13" presetID="23" presetClass="entr" presetSubtype="52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fltVal val="0"/>
                                          </p:val>
                                        </p:tav>
                                        <p:tav tm="100000">
                                          <p:val>
                                            <p:strVal val="#ppt_w"/>
                                          </p:val>
                                        </p:tav>
                                      </p:tavLst>
                                    </p:anim>
                                    <p:anim calcmode="lin" valueType="num">
                                      <p:cBhvr>
                                        <p:cTn id="16" dur="1000" fill="hold"/>
                                        <p:tgtEl>
                                          <p:spTgt spid="14"/>
                                        </p:tgtEl>
                                        <p:attrNameLst>
                                          <p:attrName>ppt_h</p:attrName>
                                        </p:attrNameLst>
                                      </p:cBhvr>
                                      <p:tavLst>
                                        <p:tav tm="0">
                                          <p:val>
                                            <p:fltVal val="0"/>
                                          </p:val>
                                        </p:tav>
                                        <p:tav tm="100000">
                                          <p:val>
                                            <p:strVal val="#ppt_h"/>
                                          </p:val>
                                        </p:tav>
                                      </p:tavLst>
                                    </p:anim>
                                    <p:anim calcmode="lin" valueType="num">
                                      <p:cBhvr>
                                        <p:cTn id="17" dur="1000" fill="hold"/>
                                        <p:tgtEl>
                                          <p:spTgt spid="14"/>
                                        </p:tgtEl>
                                        <p:attrNameLst>
                                          <p:attrName>ppt_x</p:attrName>
                                        </p:attrNameLst>
                                      </p:cBhvr>
                                      <p:tavLst>
                                        <p:tav tm="0">
                                          <p:val>
                                            <p:fltVal val="0.5"/>
                                          </p:val>
                                        </p:tav>
                                        <p:tav tm="100000">
                                          <p:val>
                                            <p:strVal val="#ppt_x"/>
                                          </p:val>
                                        </p:tav>
                                      </p:tavLst>
                                    </p:anim>
                                    <p:anim calcmode="lin" valueType="num">
                                      <p:cBhvr>
                                        <p:cTn id="18" dur="1000" fill="hold"/>
                                        <p:tgtEl>
                                          <p:spTgt spid="14"/>
                                        </p:tgtEl>
                                        <p:attrNameLst>
                                          <p:attrName>ppt_y</p:attrName>
                                        </p:attrNameLst>
                                      </p:cBhvr>
                                      <p:tavLst>
                                        <p:tav tm="0">
                                          <p:val>
                                            <p:fltVal val="0.5"/>
                                          </p:val>
                                        </p:tav>
                                        <p:tav tm="100000">
                                          <p:val>
                                            <p:strVal val="#ppt_y"/>
                                          </p:val>
                                        </p:tav>
                                      </p:tavLst>
                                    </p:anim>
                                  </p:childTnLst>
                                </p:cTn>
                              </p:par>
                            </p:childTnLst>
                          </p:cTn>
                        </p:par>
                        <p:par>
                          <p:cTn id="19" fill="hold">
                            <p:stCondLst>
                              <p:cond delay="2800"/>
                            </p:stCondLst>
                            <p:childTnLst>
                              <p:par>
                                <p:cTn id="20" presetID="23" presetClass="entr" presetSubtype="52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fltVal val="0"/>
                                          </p:val>
                                        </p:tav>
                                        <p:tav tm="100000">
                                          <p:val>
                                            <p:strVal val="#ppt_w"/>
                                          </p:val>
                                        </p:tav>
                                      </p:tavLst>
                                    </p:anim>
                                    <p:anim calcmode="lin" valueType="num">
                                      <p:cBhvr>
                                        <p:cTn id="23" dur="1000" fill="hold"/>
                                        <p:tgtEl>
                                          <p:spTgt spid="6"/>
                                        </p:tgtEl>
                                        <p:attrNameLst>
                                          <p:attrName>ppt_h</p:attrName>
                                        </p:attrNameLst>
                                      </p:cBhvr>
                                      <p:tavLst>
                                        <p:tav tm="0">
                                          <p:val>
                                            <p:fltVal val="0"/>
                                          </p:val>
                                        </p:tav>
                                        <p:tav tm="100000">
                                          <p:val>
                                            <p:strVal val="#ppt_h"/>
                                          </p:val>
                                        </p:tav>
                                      </p:tavLst>
                                    </p:anim>
                                    <p:anim calcmode="lin" valueType="num">
                                      <p:cBhvr>
                                        <p:cTn id="24" dur="1000" fill="hold"/>
                                        <p:tgtEl>
                                          <p:spTgt spid="6"/>
                                        </p:tgtEl>
                                        <p:attrNameLst>
                                          <p:attrName>ppt_x</p:attrName>
                                        </p:attrNameLst>
                                      </p:cBhvr>
                                      <p:tavLst>
                                        <p:tav tm="0">
                                          <p:val>
                                            <p:fltVal val="0.5"/>
                                          </p:val>
                                        </p:tav>
                                        <p:tav tm="100000">
                                          <p:val>
                                            <p:strVal val="#ppt_x"/>
                                          </p:val>
                                        </p:tav>
                                      </p:tavLst>
                                    </p:anim>
                                    <p:anim calcmode="lin" valueType="num">
                                      <p:cBhvr>
                                        <p:cTn id="25" dur="1000" fill="hold"/>
                                        <p:tgtEl>
                                          <p:spTgt spid="6"/>
                                        </p:tgtEl>
                                        <p:attrNameLst>
                                          <p:attrName>ppt_y</p:attrName>
                                        </p:attrNameLst>
                                      </p:cBhvr>
                                      <p:tavLst>
                                        <p:tav tm="0">
                                          <p:val>
                                            <p:fltVal val="0.5"/>
                                          </p:val>
                                        </p:tav>
                                        <p:tav tm="100000">
                                          <p:val>
                                            <p:strVal val="#ppt_y"/>
                                          </p:val>
                                        </p:tav>
                                      </p:tavLst>
                                    </p:anim>
                                  </p:childTnLst>
                                </p:cTn>
                              </p:par>
                            </p:childTnLst>
                          </p:cTn>
                        </p:par>
                        <p:par>
                          <p:cTn id="26" fill="hold">
                            <p:stCondLst>
                              <p:cond delay="3800"/>
                            </p:stCondLst>
                            <p:childTnLst>
                              <p:par>
                                <p:cTn id="27" presetID="23" presetClass="entr" presetSubtype="52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0" fill="hold"/>
                                        <p:tgtEl>
                                          <p:spTgt spid="7"/>
                                        </p:tgtEl>
                                        <p:attrNameLst>
                                          <p:attrName>ppt_w</p:attrName>
                                        </p:attrNameLst>
                                      </p:cBhvr>
                                      <p:tavLst>
                                        <p:tav tm="0">
                                          <p:val>
                                            <p:fltVal val="0"/>
                                          </p:val>
                                        </p:tav>
                                        <p:tav tm="100000">
                                          <p:val>
                                            <p:strVal val="#ppt_w"/>
                                          </p:val>
                                        </p:tav>
                                      </p:tavLst>
                                    </p:anim>
                                    <p:anim calcmode="lin" valueType="num">
                                      <p:cBhvr>
                                        <p:cTn id="30" dur="1000" fill="hold"/>
                                        <p:tgtEl>
                                          <p:spTgt spid="7"/>
                                        </p:tgtEl>
                                        <p:attrNameLst>
                                          <p:attrName>ppt_h</p:attrName>
                                        </p:attrNameLst>
                                      </p:cBhvr>
                                      <p:tavLst>
                                        <p:tav tm="0">
                                          <p:val>
                                            <p:fltVal val="0"/>
                                          </p:val>
                                        </p:tav>
                                        <p:tav tm="100000">
                                          <p:val>
                                            <p:strVal val="#ppt_h"/>
                                          </p:val>
                                        </p:tav>
                                      </p:tavLst>
                                    </p:anim>
                                    <p:anim calcmode="lin" valueType="num">
                                      <p:cBhvr>
                                        <p:cTn id="31" dur="1000" fill="hold"/>
                                        <p:tgtEl>
                                          <p:spTgt spid="7"/>
                                        </p:tgtEl>
                                        <p:attrNameLst>
                                          <p:attrName>ppt_x</p:attrName>
                                        </p:attrNameLst>
                                      </p:cBhvr>
                                      <p:tavLst>
                                        <p:tav tm="0">
                                          <p:val>
                                            <p:fltVal val="0.5"/>
                                          </p:val>
                                        </p:tav>
                                        <p:tav tm="100000">
                                          <p:val>
                                            <p:strVal val="#ppt_x"/>
                                          </p:val>
                                        </p:tav>
                                      </p:tavLst>
                                    </p:anim>
                                    <p:anim calcmode="lin" valueType="num">
                                      <p:cBhvr>
                                        <p:cTn id="32" dur="1000" fill="hold"/>
                                        <p:tgtEl>
                                          <p:spTgt spid="7"/>
                                        </p:tgtEl>
                                        <p:attrNameLst>
                                          <p:attrName>ppt_y</p:attrName>
                                        </p:attrNameLst>
                                      </p:cBhvr>
                                      <p:tavLst>
                                        <p:tav tm="0">
                                          <p:val>
                                            <p:fltVal val="0.5"/>
                                          </p:val>
                                        </p:tav>
                                        <p:tav tm="100000">
                                          <p:val>
                                            <p:strVal val="#ppt_y"/>
                                          </p:val>
                                        </p:tav>
                                      </p:tavLst>
                                    </p:anim>
                                  </p:childTnLst>
                                </p:cTn>
                              </p:par>
                            </p:childTnLst>
                          </p:cTn>
                        </p:par>
                        <p:par>
                          <p:cTn id="33" fill="hold">
                            <p:stCondLst>
                              <p:cond delay="4800"/>
                            </p:stCondLst>
                            <p:childTnLst>
                              <p:par>
                                <p:cTn id="34" presetID="23" presetClass="entr" presetSubtype="52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1000" fill="hold"/>
                                        <p:tgtEl>
                                          <p:spTgt spid="5"/>
                                        </p:tgtEl>
                                        <p:attrNameLst>
                                          <p:attrName>ppt_w</p:attrName>
                                        </p:attrNameLst>
                                      </p:cBhvr>
                                      <p:tavLst>
                                        <p:tav tm="0">
                                          <p:val>
                                            <p:fltVal val="0"/>
                                          </p:val>
                                        </p:tav>
                                        <p:tav tm="100000">
                                          <p:val>
                                            <p:strVal val="#ppt_w"/>
                                          </p:val>
                                        </p:tav>
                                      </p:tavLst>
                                    </p:anim>
                                    <p:anim calcmode="lin" valueType="num">
                                      <p:cBhvr>
                                        <p:cTn id="37" dur="1000" fill="hold"/>
                                        <p:tgtEl>
                                          <p:spTgt spid="5"/>
                                        </p:tgtEl>
                                        <p:attrNameLst>
                                          <p:attrName>ppt_h</p:attrName>
                                        </p:attrNameLst>
                                      </p:cBhvr>
                                      <p:tavLst>
                                        <p:tav tm="0">
                                          <p:val>
                                            <p:fltVal val="0"/>
                                          </p:val>
                                        </p:tav>
                                        <p:tav tm="100000">
                                          <p:val>
                                            <p:strVal val="#ppt_h"/>
                                          </p:val>
                                        </p:tav>
                                      </p:tavLst>
                                    </p:anim>
                                    <p:anim calcmode="lin" valueType="num">
                                      <p:cBhvr>
                                        <p:cTn id="38" dur="1000" fill="hold"/>
                                        <p:tgtEl>
                                          <p:spTgt spid="5"/>
                                        </p:tgtEl>
                                        <p:attrNameLst>
                                          <p:attrName>ppt_x</p:attrName>
                                        </p:attrNameLst>
                                      </p:cBhvr>
                                      <p:tavLst>
                                        <p:tav tm="0">
                                          <p:val>
                                            <p:fltVal val="0.5"/>
                                          </p:val>
                                        </p:tav>
                                        <p:tav tm="100000">
                                          <p:val>
                                            <p:strVal val="#ppt_x"/>
                                          </p:val>
                                        </p:tav>
                                      </p:tavLst>
                                    </p:anim>
                                    <p:anim calcmode="lin" valueType="num">
                                      <p:cBhvr>
                                        <p:cTn id="39" dur="10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7"/>
                    </p:tgtEl>
                  </p:cond>
                </p:stCondLst>
                <p:endSync evt="end" delay="0">
                  <p:rtn val="all"/>
                </p:endSync>
                <p:childTnLst>
                  <p:par>
                    <p:cTn id="41" fill="hold">
                      <p:stCondLst>
                        <p:cond delay="0"/>
                      </p:stCondLst>
                      <p:childTnLst>
                        <p:par>
                          <p:cTn id="42" fill="hold">
                            <p:stCondLst>
                              <p:cond delay="0"/>
                            </p:stCondLst>
                            <p:childTnLst>
                              <p:par>
                                <p:cTn id="43" presetID="18" presetClass="entr" presetSubtype="12"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strips(downLeft)">
                                      <p:cBhvr>
                                        <p:cTn id="45" dur="1250"/>
                                        <p:tgtEl>
                                          <p:spTgt spid="11"/>
                                        </p:tgtEl>
                                      </p:cBhvr>
                                    </p:animEffect>
                                  </p:childTnLst>
                                </p:cTn>
                              </p:par>
                            </p:childTnLst>
                          </p:cTn>
                        </p:par>
                      </p:childTnLst>
                    </p:cTn>
                  </p:par>
                </p:childTnLst>
              </p:cTn>
              <p:nextCondLst>
                <p:cond evt="onClick" delay="0">
                  <p:tgtEl>
                    <p:spTgt spid="7"/>
                  </p:tgtEl>
                </p:cond>
              </p:nextCondLst>
            </p:seq>
          </p:childTnLst>
        </p:cTn>
      </p:par>
    </p:tnLst>
    <p:bldLst>
      <p:bldP spid="4" grpId="0"/>
      <p:bldP spid="14" grpId="0" animBg="1"/>
      <p:bldP spid="6" grpId="0" animBg="1"/>
      <p:bldP spid="7"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a:extLst>
              <a:ext uri="{FF2B5EF4-FFF2-40B4-BE49-F238E27FC236}">
                <a16:creationId xmlns:a16="http://schemas.microsoft.com/office/drawing/2014/main" id="{14ADA814-A769-4D19-8124-58811FA7BDB2}"/>
              </a:ext>
            </a:extLst>
          </p:cNvPr>
          <p:cNvSpPr txBox="1"/>
          <p:nvPr/>
        </p:nvSpPr>
        <p:spPr>
          <a:xfrm>
            <a:off x="2699792" y="1178379"/>
            <a:ext cx="8554878" cy="969496"/>
          </a:xfrm>
          <a:prstGeom prst="rect">
            <a:avLst/>
          </a:prstGeom>
          <a:noFill/>
        </p:spPr>
        <p:txBody>
          <a:bodyPr wrap="square">
            <a:spAutoFit/>
          </a:bodyPr>
          <a:lstStyle/>
          <a:p>
            <a:pPr algn="ctr"/>
            <a:r>
              <a:rPr lang="ar-SA" sz="5600" b="1" dirty="0">
                <a:ln w="6350">
                  <a:solidFill>
                    <a:schemeClr val="tx1"/>
                  </a:solidFill>
                  <a:prstDash val="solid"/>
                </a:ln>
                <a:solidFill>
                  <a:srgbClr val="FFD347"/>
                </a:solidFill>
                <a:effectLst>
                  <a:glow rad="88900">
                    <a:srgbClr val="9A5322">
                      <a:alpha val="78000"/>
                    </a:srgbClr>
                  </a:glow>
                  <a:outerShdw blurRad="38100" dist="38100" dir="2700000" algn="tl">
                    <a:srgbClr val="000000">
                      <a:alpha val="43137"/>
                    </a:srgbClr>
                  </a:outerShdw>
                </a:effectLst>
                <a:latin typeface="AbdoMaster-Bold" panose="02000500030000020004" pitchFamily="50" charset="-78"/>
                <a:cs typeface="AbdoMaster-Bold" panose="02000500030000020004" pitchFamily="50" charset="-78"/>
              </a:rPr>
              <a:t>انتهى الدرس</a:t>
            </a:r>
          </a:p>
        </p:txBody>
      </p:sp>
      <p:sp>
        <p:nvSpPr>
          <p:cNvPr id="18" name="Google Shape;189;p33">
            <a:extLst>
              <a:ext uri="{FF2B5EF4-FFF2-40B4-BE49-F238E27FC236}">
                <a16:creationId xmlns:a16="http://schemas.microsoft.com/office/drawing/2014/main" id="{EEBB47A8-3733-4204-BF2B-205234619118}"/>
              </a:ext>
            </a:extLst>
          </p:cNvPr>
          <p:cNvSpPr/>
          <p:nvPr/>
        </p:nvSpPr>
        <p:spPr>
          <a:xfrm>
            <a:off x="7919347" y="178482"/>
            <a:ext cx="941114" cy="875618"/>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2AB75"/>
          </a:solidFill>
          <a:ln>
            <a:solidFill>
              <a:srgbClr val="793905"/>
            </a:solidFill>
          </a:ln>
          <a:effectLst>
            <a:glow rad="50800">
              <a:schemeClr val="accent6">
                <a:lumMod val="50000"/>
              </a:schemeClr>
            </a:glow>
          </a:effectLst>
        </p:spPr>
        <p:txBody>
          <a:bodyPr spcFirstLastPara="1" wrap="square" lIns="91425" tIns="91425" rIns="91425" bIns="91425" anchor="ctr" anchorCtr="0">
            <a:noAutofit/>
          </a:bodyPr>
          <a:lstStyle/>
          <a:p>
            <a:pPr defTabSz="914378"/>
            <a:endParaRPr/>
          </a:p>
        </p:txBody>
      </p:sp>
      <p:sp>
        <p:nvSpPr>
          <p:cNvPr id="7" name="مربع نص 6">
            <a:extLst>
              <a:ext uri="{FF2B5EF4-FFF2-40B4-BE49-F238E27FC236}">
                <a16:creationId xmlns:a16="http://schemas.microsoft.com/office/drawing/2014/main" id="{32361F25-3636-4666-9E4B-F4A9411F0859}"/>
              </a:ext>
            </a:extLst>
          </p:cNvPr>
          <p:cNvSpPr txBox="1"/>
          <p:nvPr/>
        </p:nvSpPr>
        <p:spPr>
          <a:xfrm>
            <a:off x="6322561" y="2734016"/>
            <a:ext cx="3421705" cy="523220"/>
          </a:xfrm>
          <a:prstGeom prst="rect">
            <a:avLst/>
          </a:prstGeom>
          <a:noFill/>
        </p:spPr>
        <p:txBody>
          <a:bodyPr wrap="square" rtlCol="1">
            <a:spAutoFit/>
          </a:bodyPr>
          <a:lstStyle/>
          <a:p>
            <a:pPr algn="ctr"/>
            <a:r>
              <a:rPr lang="ar-SA" sz="2800" b="1" dirty="0">
                <a:solidFill>
                  <a:srgbClr val="FFDE75"/>
                </a:solidFill>
                <a:effectLst>
                  <a:glow rad="76200">
                    <a:srgbClr val="78230D"/>
                  </a:glow>
                </a:effectLst>
                <a:latin typeface="Dubai" panose="020B0503030403030204" pitchFamily="34" charset="-78"/>
                <a:cs typeface="Dubai" panose="020B0503030403030204" pitchFamily="34" charset="-78"/>
              </a:rPr>
              <a:t>مازن إياد أبوزيد</a:t>
            </a:r>
          </a:p>
        </p:txBody>
      </p:sp>
      <p:sp>
        <p:nvSpPr>
          <p:cNvPr id="8" name="مربع نص 7">
            <a:extLst>
              <a:ext uri="{FF2B5EF4-FFF2-40B4-BE49-F238E27FC236}">
                <a16:creationId xmlns:a16="http://schemas.microsoft.com/office/drawing/2014/main" id="{C7D70BB9-7D14-4793-834E-251FDCBCA50F}"/>
              </a:ext>
            </a:extLst>
          </p:cNvPr>
          <p:cNvSpPr txBox="1"/>
          <p:nvPr/>
        </p:nvSpPr>
        <p:spPr>
          <a:xfrm>
            <a:off x="6704853" y="2097188"/>
            <a:ext cx="2634464" cy="684803"/>
          </a:xfrm>
          <a:prstGeom prst="rect">
            <a:avLst/>
          </a:prstGeom>
          <a:noFill/>
        </p:spPr>
        <p:txBody>
          <a:bodyPr wrap="square">
            <a:spAutoFit/>
          </a:bodyPr>
          <a:lstStyle/>
          <a:p>
            <a:pPr algn="ctr">
              <a:lnSpc>
                <a:spcPct val="150000"/>
              </a:lnSpc>
            </a:pPr>
            <a:r>
              <a:rPr lang="ar-SA" sz="2800" b="1" dirty="0">
                <a:solidFill>
                  <a:srgbClr val="FFD347"/>
                </a:solidFill>
                <a:effectLst>
                  <a:glow rad="76200">
                    <a:srgbClr val="78230D"/>
                  </a:glow>
                </a:effectLst>
                <a:latin typeface="Dubai" panose="020B0503030403030204" pitchFamily="34" charset="-78"/>
                <a:cs typeface="Dubai" panose="020B0503030403030204" pitchFamily="34" charset="-78"/>
              </a:rPr>
              <a:t>عمل الطالب: </a:t>
            </a:r>
          </a:p>
        </p:txBody>
      </p:sp>
      <p:sp>
        <p:nvSpPr>
          <p:cNvPr id="24" name="Google Shape;189;p33">
            <a:extLst>
              <a:ext uri="{FF2B5EF4-FFF2-40B4-BE49-F238E27FC236}">
                <a16:creationId xmlns:a16="http://schemas.microsoft.com/office/drawing/2014/main" id="{A0A94168-93BB-4590-9150-FC39A6C0716A}"/>
              </a:ext>
            </a:extLst>
          </p:cNvPr>
          <p:cNvSpPr/>
          <p:nvPr/>
        </p:nvSpPr>
        <p:spPr>
          <a:xfrm>
            <a:off x="283539" y="178482"/>
            <a:ext cx="941114" cy="875618"/>
          </a:xfrm>
          <a:custGeom>
            <a:avLst/>
            <a:gdLst/>
            <a:ahLst/>
            <a:cxnLst/>
            <a:rect l="l" t="t" r="r" b="b"/>
            <a:pathLst>
              <a:path w="14734" h="14740" extrusionOk="0">
                <a:moveTo>
                  <a:pt x="7357" y="968"/>
                </a:moveTo>
                <a:lnTo>
                  <a:pt x="8654" y="1613"/>
                </a:lnTo>
                <a:lnTo>
                  <a:pt x="8654" y="3023"/>
                </a:lnTo>
                <a:lnTo>
                  <a:pt x="7357" y="4319"/>
                </a:lnTo>
                <a:lnTo>
                  <a:pt x="6066" y="3023"/>
                </a:lnTo>
                <a:lnTo>
                  <a:pt x="6066" y="1613"/>
                </a:lnTo>
                <a:lnTo>
                  <a:pt x="7357" y="968"/>
                </a:lnTo>
                <a:close/>
                <a:moveTo>
                  <a:pt x="4189" y="2369"/>
                </a:moveTo>
                <a:lnTo>
                  <a:pt x="5201" y="3380"/>
                </a:lnTo>
                <a:lnTo>
                  <a:pt x="5201" y="5212"/>
                </a:lnTo>
                <a:lnTo>
                  <a:pt x="3369" y="5212"/>
                </a:lnTo>
                <a:lnTo>
                  <a:pt x="2363" y="4200"/>
                </a:lnTo>
                <a:lnTo>
                  <a:pt x="2820" y="2826"/>
                </a:lnTo>
                <a:lnTo>
                  <a:pt x="4189" y="2369"/>
                </a:lnTo>
                <a:close/>
                <a:moveTo>
                  <a:pt x="6066" y="4246"/>
                </a:moveTo>
                <a:lnTo>
                  <a:pt x="6748" y="4928"/>
                </a:lnTo>
                <a:lnTo>
                  <a:pt x="6465" y="5212"/>
                </a:lnTo>
                <a:lnTo>
                  <a:pt x="6066" y="5212"/>
                </a:lnTo>
                <a:lnTo>
                  <a:pt x="6066" y="4246"/>
                </a:lnTo>
                <a:close/>
                <a:moveTo>
                  <a:pt x="8654" y="4246"/>
                </a:moveTo>
                <a:lnTo>
                  <a:pt x="8654" y="5212"/>
                </a:lnTo>
                <a:lnTo>
                  <a:pt x="8255" y="5212"/>
                </a:lnTo>
                <a:lnTo>
                  <a:pt x="7971" y="4928"/>
                </a:lnTo>
                <a:lnTo>
                  <a:pt x="8654" y="4246"/>
                </a:lnTo>
                <a:close/>
                <a:moveTo>
                  <a:pt x="10526" y="2369"/>
                </a:moveTo>
                <a:lnTo>
                  <a:pt x="11900" y="2826"/>
                </a:lnTo>
                <a:lnTo>
                  <a:pt x="12357" y="4200"/>
                </a:lnTo>
                <a:lnTo>
                  <a:pt x="11346" y="5212"/>
                </a:lnTo>
                <a:lnTo>
                  <a:pt x="9519" y="5212"/>
                </a:lnTo>
                <a:lnTo>
                  <a:pt x="9519" y="3380"/>
                </a:lnTo>
                <a:lnTo>
                  <a:pt x="10526" y="2369"/>
                </a:lnTo>
                <a:close/>
                <a:moveTo>
                  <a:pt x="5201" y="6072"/>
                </a:moveTo>
                <a:lnTo>
                  <a:pt x="5201" y="6475"/>
                </a:lnTo>
                <a:lnTo>
                  <a:pt x="4918" y="6759"/>
                </a:lnTo>
                <a:lnTo>
                  <a:pt x="4235" y="6072"/>
                </a:lnTo>
                <a:close/>
                <a:moveTo>
                  <a:pt x="10485" y="6072"/>
                </a:moveTo>
                <a:lnTo>
                  <a:pt x="9802" y="6759"/>
                </a:lnTo>
                <a:lnTo>
                  <a:pt x="9519" y="6475"/>
                </a:lnTo>
                <a:lnTo>
                  <a:pt x="9519" y="6072"/>
                </a:lnTo>
                <a:close/>
                <a:moveTo>
                  <a:pt x="3012" y="6072"/>
                </a:moveTo>
                <a:lnTo>
                  <a:pt x="4308" y="7369"/>
                </a:lnTo>
                <a:lnTo>
                  <a:pt x="3012" y="8664"/>
                </a:lnTo>
                <a:lnTo>
                  <a:pt x="1611" y="8664"/>
                </a:lnTo>
                <a:lnTo>
                  <a:pt x="966" y="7369"/>
                </a:lnTo>
                <a:lnTo>
                  <a:pt x="1611" y="6072"/>
                </a:lnTo>
                <a:close/>
                <a:moveTo>
                  <a:pt x="4918" y="7978"/>
                </a:moveTo>
                <a:lnTo>
                  <a:pt x="5201" y="8261"/>
                </a:lnTo>
                <a:lnTo>
                  <a:pt x="5201" y="8664"/>
                </a:lnTo>
                <a:lnTo>
                  <a:pt x="4235" y="8664"/>
                </a:lnTo>
                <a:lnTo>
                  <a:pt x="4918" y="7978"/>
                </a:lnTo>
                <a:close/>
                <a:moveTo>
                  <a:pt x="7893" y="6072"/>
                </a:moveTo>
                <a:lnTo>
                  <a:pt x="8654" y="6833"/>
                </a:lnTo>
                <a:lnTo>
                  <a:pt x="8654" y="7904"/>
                </a:lnTo>
                <a:lnTo>
                  <a:pt x="7893" y="8664"/>
                </a:lnTo>
                <a:lnTo>
                  <a:pt x="6822" y="8664"/>
                </a:lnTo>
                <a:lnTo>
                  <a:pt x="6066" y="7904"/>
                </a:lnTo>
                <a:lnTo>
                  <a:pt x="6066" y="6833"/>
                </a:lnTo>
                <a:lnTo>
                  <a:pt x="6822" y="6072"/>
                </a:lnTo>
                <a:close/>
                <a:moveTo>
                  <a:pt x="9802" y="7978"/>
                </a:moveTo>
                <a:lnTo>
                  <a:pt x="10485" y="8664"/>
                </a:lnTo>
                <a:lnTo>
                  <a:pt x="9519" y="8664"/>
                </a:lnTo>
                <a:lnTo>
                  <a:pt x="9519" y="8261"/>
                </a:lnTo>
                <a:lnTo>
                  <a:pt x="9802" y="7978"/>
                </a:lnTo>
                <a:close/>
                <a:moveTo>
                  <a:pt x="13094" y="6072"/>
                </a:moveTo>
                <a:lnTo>
                  <a:pt x="13764" y="7369"/>
                </a:lnTo>
                <a:lnTo>
                  <a:pt x="13094" y="8664"/>
                </a:lnTo>
                <a:lnTo>
                  <a:pt x="11708" y="8664"/>
                </a:lnTo>
                <a:lnTo>
                  <a:pt x="10412" y="7369"/>
                </a:lnTo>
                <a:lnTo>
                  <a:pt x="11708" y="6072"/>
                </a:lnTo>
                <a:close/>
                <a:moveTo>
                  <a:pt x="6465" y="9525"/>
                </a:moveTo>
                <a:lnTo>
                  <a:pt x="6748" y="9808"/>
                </a:lnTo>
                <a:lnTo>
                  <a:pt x="6066" y="10495"/>
                </a:lnTo>
                <a:lnTo>
                  <a:pt x="6066" y="9525"/>
                </a:lnTo>
                <a:close/>
                <a:moveTo>
                  <a:pt x="8654" y="9525"/>
                </a:moveTo>
                <a:lnTo>
                  <a:pt x="8654" y="10495"/>
                </a:lnTo>
                <a:lnTo>
                  <a:pt x="7971" y="9808"/>
                </a:lnTo>
                <a:lnTo>
                  <a:pt x="8255" y="9525"/>
                </a:lnTo>
                <a:close/>
                <a:moveTo>
                  <a:pt x="5201" y="9525"/>
                </a:moveTo>
                <a:lnTo>
                  <a:pt x="5201" y="11357"/>
                </a:lnTo>
                <a:lnTo>
                  <a:pt x="4189" y="12369"/>
                </a:lnTo>
                <a:lnTo>
                  <a:pt x="2820" y="11910"/>
                </a:lnTo>
                <a:lnTo>
                  <a:pt x="2363" y="10537"/>
                </a:lnTo>
                <a:lnTo>
                  <a:pt x="3369" y="9525"/>
                </a:lnTo>
                <a:close/>
                <a:moveTo>
                  <a:pt x="11346" y="9525"/>
                </a:moveTo>
                <a:lnTo>
                  <a:pt x="12357" y="10537"/>
                </a:lnTo>
                <a:lnTo>
                  <a:pt x="11900" y="11910"/>
                </a:lnTo>
                <a:lnTo>
                  <a:pt x="10526" y="12369"/>
                </a:lnTo>
                <a:lnTo>
                  <a:pt x="9519" y="11357"/>
                </a:lnTo>
                <a:lnTo>
                  <a:pt x="9519" y="9525"/>
                </a:lnTo>
                <a:close/>
                <a:moveTo>
                  <a:pt x="7357" y="10423"/>
                </a:moveTo>
                <a:lnTo>
                  <a:pt x="8654" y="11714"/>
                </a:lnTo>
                <a:lnTo>
                  <a:pt x="8654" y="13128"/>
                </a:lnTo>
                <a:lnTo>
                  <a:pt x="7357" y="13778"/>
                </a:lnTo>
                <a:lnTo>
                  <a:pt x="6066" y="13128"/>
                </a:lnTo>
                <a:lnTo>
                  <a:pt x="6066" y="11714"/>
                </a:lnTo>
                <a:lnTo>
                  <a:pt x="7357" y="10423"/>
                </a:lnTo>
                <a:close/>
                <a:moveTo>
                  <a:pt x="7357" y="1"/>
                </a:moveTo>
                <a:lnTo>
                  <a:pt x="5201" y="1082"/>
                </a:lnTo>
                <a:lnTo>
                  <a:pt x="5201" y="2158"/>
                </a:lnTo>
                <a:lnTo>
                  <a:pt x="4423" y="1384"/>
                </a:lnTo>
                <a:lnTo>
                  <a:pt x="2137" y="2144"/>
                </a:lnTo>
                <a:lnTo>
                  <a:pt x="1374" y="4434"/>
                </a:lnTo>
                <a:lnTo>
                  <a:pt x="2152" y="5212"/>
                </a:lnTo>
                <a:lnTo>
                  <a:pt x="1080" y="5212"/>
                </a:lnTo>
                <a:lnTo>
                  <a:pt x="0" y="7369"/>
                </a:lnTo>
                <a:lnTo>
                  <a:pt x="1080" y="9525"/>
                </a:lnTo>
                <a:lnTo>
                  <a:pt x="2152" y="9525"/>
                </a:lnTo>
                <a:lnTo>
                  <a:pt x="1374" y="10303"/>
                </a:lnTo>
                <a:lnTo>
                  <a:pt x="2137" y="12593"/>
                </a:lnTo>
                <a:lnTo>
                  <a:pt x="4423" y="13358"/>
                </a:lnTo>
                <a:lnTo>
                  <a:pt x="5201" y="12578"/>
                </a:lnTo>
                <a:lnTo>
                  <a:pt x="5201" y="13664"/>
                </a:lnTo>
                <a:lnTo>
                  <a:pt x="7357" y="14740"/>
                </a:lnTo>
                <a:lnTo>
                  <a:pt x="9519" y="13664"/>
                </a:lnTo>
                <a:lnTo>
                  <a:pt x="9519" y="12578"/>
                </a:lnTo>
                <a:lnTo>
                  <a:pt x="10292" y="13358"/>
                </a:lnTo>
                <a:lnTo>
                  <a:pt x="12582" y="12593"/>
                </a:lnTo>
                <a:lnTo>
                  <a:pt x="13346" y="10303"/>
                </a:lnTo>
                <a:lnTo>
                  <a:pt x="12568" y="9525"/>
                </a:lnTo>
                <a:lnTo>
                  <a:pt x="13621" y="9525"/>
                </a:lnTo>
                <a:lnTo>
                  <a:pt x="14734" y="7369"/>
                </a:lnTo>
                <a:lnTo>
                  <a:pt x="13621" y="5212"/>
                </a:lnTo>
                <a:lnTo>
                  <a:pt x="12568" y="5212"/>
                </a:lnTo>
                <a:lnTo>
                  <a:pt x="13346" y="4434"/>
                </a:lnTo>
                <a:lnTo>
                  <a:pt x="12582" y="2144"/>
                </a:lnTo>
                <a:lnTo>
                  <a:pt x="10292" y="1384"/>
                </a:lnTo>
                <a:lnTo>
                  <a:pt x="9519" y="2158"/>
                </a:lnTo>
                <a:lnTo>
                  <a:pt x="9519" y="1082"/>
                </a:lnTo>
                <a:lnTo>
                  <a:pt x="7357" y="1"/>
                </a:lnTo>
                <a:close/>
              </a:path>
            </a:pathLst>
          </a:custGeom>
          <a:solidFill>
            <a:srgbClr val="F2AB75"/>
          </a:solidFill>
          <a:ln>
            <a:solidFill>
              <a:srgbClr val="793905"/>
            </a:solidFill>
          </a:ln>
          <a:effectLst>
            <a:glow rad="50800">
              <a:schemeClr val="accent6">
                <a:lumMod val="50000"/>
              </a:schemeClr>
            </a:glow>
          </a:effectLst>
        </p:spPr>
        <p:txBody>
          <a:bodyPr spcFirstLastPara="1" wrap="square" lIns="91425" tIns="91425" rIns="91425" bIns="91425" anchor="ctr" anchorCtr="0">
            <a:noAutofit/>
          </a:bodyPr>
          <a:lstStyle/>
          <a:p>
            <a:pPr defTabSz="914378"/>
            <a:endParaRPr/>
          </a:p>
        </p:txBody>
      </p:sp>
      <p:sp>
        <p:nvSpPr>
          <p:cNvPr id="2" name="مربع نص 1">
            <a:extLst>
              <a:ext uri="{FF2B5EF4-FFF2-40B4-BE49-F238E27FC236}">
                <a16:creationId xmlns:a16="http://schemas.microsoft.com/office/drawing/2014/main" id="{B505CFD0-075A-4508-B4FA-84BB0930AEAC}"/>
              </a:ext>
            </a:extLst>
          </p:cNvPr>
          <p:cNvSpPr txBox="1"/>
          <p:nvPr/>
        </p:nvSpPr>
        <p:spPr>
          <a:xfrm>
            <a:off x="2935250" y="2781991"/>
            <a:ext cx="3421705" cy="523220"/>
          </a:xfrm>
          <a:prstGeom prst="rect">
            <a:avLst/>
          </a:prstGeom>
          <a:noFill/>
        </p:spPr>
        <p:txBody>
          <a:bodyPr wrap="square" rtlCol="1">
            <a:spAutoFit/>
          </a:bodyPr>
          <a:lstStyle/>
          <a:p>
            <a:pPr algn="ctr"/>
            <a:r>
              <a:rPr lang="ar-SA" sz="2800" b="1" dirty="0">
                <a:solidFill>
                  <a:srgbClr val="FFDE75"/>
                </a:solidFill>
                <a:effectLst>
                  <a:glow rad="76200">
                    <a:srgbClr val="78230D"/>
                  </a:glow>
                </a:effectLst>
                <a:latin typeface="Dubai" panose="020B0503030403030204" pitchFamily="34" charset="-78"/>
                <a:cs typeface="Dubai" panose="020B0503030403030204" pitchFamily="34" charset="-78"/>
              </a:rPr>
              <a:t>محمد علي باخشوين</a:t>
            </a:r>
          </a:p>
        </p:txBody>
      </p:sp>
      <p:sp>
        <p:nvSpPr>
          <p:cNvPr id="3" name="مربع نص 2">
            <a:extLst>
              <a:ext uri="{FF2B5EF4-FFF2-40B4-BE49-F238E27FC236}">
                <a16:creationId xmlns:a16="http://schemas.microsoft.com/office/drawing/2014/main" id="{66B7EB4F-EA13-4BC1-B555-15DB7716C784}"/>
              </a:ext>
            </a:extLst>
          </p:cNvPr>
          <p:cNvSpPr txBox="1"/>
          <p:nvPr/>
        </p:nvSpPr>
        <p:spPr>
          <a:xfrm>
            <a:off x="3306213" y="2122532"/>
            <a:ext cx="2634464" cy="684803"/>
          </a:xfrm>
          <a:prstGeom prst="rect">
            <a:avLst/>
          </a:prstGeom>
          <a:noFill/>
        </p:spPr>
        <p:txBody>
          <a:bodyPr wrap="square">
            <a:spAutoFit/>
          </a:bodyPr>
          <a:lstStyle/>
          <a:p>
            <a:pPr algn="ctr">
              <a:lnSpc>
                <a:spcPct val="150000"/>
              </a:lnSpc>
            </a:pPr>
            <a:r>
              <a:rPr lang="ar-SA" sz="2800" b="1" dirty="0">
                <a:solidFill>
                  <a:srgbClr val="FFD347"/>
                </a:solidFill>
                <a:effectLst>
                  <a:glow rad="76200">
                    <a:srgbClr val="78230D"/>
                  </a:glow>
                </a:effectLst>
                <a:latin typeface="Dubai" panose="020B0503030403030204" pitchFamily="34" charset="-78"/>
                <a:cs typeface="Dubai" panose="020B0503030403030204" pitchFamily="34" charset="-78"/>
              </a:rPr>
              <a:t>عمل الطالب: </a:t>
            </a:r>
          </a:p>
        </p:txBody>
      </p:sp>
      <p:sp>
        <p:nvSpPr>
          <p:cNvPr id="4" name="مربع نص 3">
            <a:extLst>
              <a:ext uri="{FF2B5EF4-FFF2-40B4-BE49-F238E27FC236}">
                <a16:creationId xmlns:a16="http://schemas.microsoft.com/office/drawing/2014/main" id="{5D140F8C-326C-486A-8B61-D33589053A9B}"/>
              </a:ext>
            </a:extLst>
          </p:cNvPr>
          <p:cNvSpPr txBox="1"/>
          <p:nvPr/>
        </p:nvSpPr>
        <p:spPr>
          <a:xfrm>
            <a:off x="4355976" y="4587974"/>
            <a:ext cx="5469625" cy="461665"/>
          </a:xfrm>
          <a:prstGeom prst="rect">
            <a:avLst/>
          </a:prstGeom>
          <a:noFill/>
        </p:spPr>
        <p:txBody>
          <a:bodyPr wrap="square">
            <a:spAutoFit/>
          </a:bodyPr>
          <a:lstStyle/>
          <a:p>
            <a:pPr algn="ctr"/>
            <a:r>
              <a:rPr lang="ar-SA" sz="2400" b="1" dirty="0">
                <a:ln w="3175">
                  <a:noFill/>
                  <a:prstDash val="solid"/>
                </a:ln>
                <a:solidFill>
                  <a:srgbClr val="FFCF37"/>
                </a:solidFill>
                <a:effectLst>
                  <a:glow rad="88900">
                    <a:srgbClr val="78230D"/>
                  </a:glow>
                </a:effectLst>
                <a:latin typeface="BoutrosNewsH1" pitchFamily="2" charset="-78"/>
                <a:cs typeface="BoutrosNewsH1" pitchFamily="2" charset="-78"/>
              </a:rPr>
              <a:t>معلم المادة:   </a:t>
            </a:r>
            <a:r>
              <a:rPr lang="ar-SA" sz="2400" b="1" dirty="0">
                <a:ln w="3175">
                  <a:noFill/>
                  <a:prstDash val="solid"/>
                </a:ln>
                <a:solidFill>
                  <a:srgbClr val="F2EC6A"/>
                </a:solidFill>
                <a:effectLst>
                  <a:glow rad="88900">
                    <a:srgbClr val="78230D"/>
                  </a:glow>
                </a:effectLst>
                <a:latin typeface="BoutrosNewsH1" pitchFamily="2" charset="-78"/>
                <a:cs typeface="BoutrosNewsH1" pitchFamily="2" charset="-78"/>
              </a:rPr>
              <a:t>أ. أحمد جمعان الغامدي</a:t>
            </a:r>
            <a:endParaRPr lang="ar-SA" sz="2800" b="1" dirty="0">
              <a:ln w="3175">
                <a:noFill/>
                <a:prstDash val="solid"/>
              </a:ln>
              <a:solidFill>
                <a:srgbClr val="F2EC6A"/>
              </a:solidFill>
              <a:effectLst>
                <a:glow rad="88900">
                  <a:srgbClr val="78230D"/>
                </a:glow>
              </a:effectLst>
              <a:latin typeface="BoutrosNewsH1" pitchFamily="2" charset="-78"/>
              <a:cs typeface="BoutrosNewsH1" pitchFamily="2" charset="-78"/>
            </a:endParaRPr>
          </a:p>
        </p:txBody>
      </p:sp>
      <p:pic>
        <p:nvPicPr>
          <p:cNvPr id="13" name="صورة 12">
            <a:extLst>
              <a:ext uri="{FF2B5EF4-FFF2-40B4-BE49-F238E27FC236}">
                <a16:creationId xmlns:a16="http://schemas.microsoft.com/office/drawing/2014/main" id="{67C31F0A-8EA6-4B96-8E9D-F6A48F6ECF8F}"/>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5233709" y="2885091"/>
            <a:ext cx="2942288" cy="1745722"/>
          </a:xfrm>
          <a:prstGeom prst="rect">
            <a:avLst/>
          </a:prstGeom>
          <a:effectLst/>
        </p:spPr>
      </p:pic>
    </p:spTree>
    <p:extLst>
      <p:ext uri="{BB962C8B-B14F-4D97-AF65-F5344CB8AC3E}">
        <p14:creationId xmlns:p14="http://schemas.microsoft.com/office/powerpoint/2010/main" val="3315033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2000" fill="hold"/>
                                        <p:tgtEl>
                                          <p:spTgt spid="18"/>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4" grpId="0" animBg="1"/>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الحديث الثالث عشر</Template>
  <TotalTime>3</TotalTime>
  <Words>585</Words>
  <Application>Microsoft Office PowerPoint</Application>
  <PresentationFormat>عرض على الشاشة (16:9)</PresentationFormat>
  <Paragraphs>109</Paragraphs>
  <Slides>16</Slides>
  <Notes>1</Notes>
  <HiddenSlides>0</HiddenSlides>
  <MMClips>0</MMClips>
  <ScaleCrop>false</ScaleCrop>
  <HeadingPairs>
    <vt:vector size="6" baseType="variant">
      <vt:variant>
        <vt:lpstr>الخطوط المستخدمة</vt:lpstr>
      </vt:variant>
      <vt:variant>
        <vt:i4>15</vt:i4>
      </vt:variant>
      <vt:variant>
        <vt:lpstr>نسق</vt:lpstr>
      </vt:variant>
      <vt:variant>
        <vt:i4>2</vt:i4>
      </vt:variant>
      <vt:variant>
        <vt:lpstr>عناوين الشرائح</vt:lpstr>
      </vt:variant>
      <vt:variant>
        <vt:i4>16</vt:i4>
      </vt:variant>
    </vt:vector>
  </HeadingPairs>
  <TitlesOfParts>
    <vt:vector size="33" baseType="lpstr">
      <vt:lpstr>맑은 고딕</vt:lpstr>
      <vt:lpstr>AbdoMaster-Bold</vt:lpstr>
      <vt:lpstr>Arial</vt:lpstr>
      <vt:lpstr>Bahij Tanseek Pro</vt:lpstr>
      <vt:lpstr>Berkshire Swash</vt:lpstr>
      <vt:lpstr>BoutrosNewsH1</vt:lpstr>
      <vt:lpstr>Calibri</vt:lpstr>
      <vt:lpstr>Castile-Thin</vt:lpstr>
      <vt:lpstr>Dante</vt:lpstr>
      <vt:lpstr>Dubai</vt:lpstr>
      <vt:lpstr>Hacen Beirut</vt:lpstr>
      <vt:lpstr>Hacen Liner XL</vt:lpstr>
      <vt:lpstr>Hacen Tunisia Bold</vt:lpstr>
      <vt:lpstr>HSIshraq-Medium</vt:lpstr>
      <vt:lpstr>STC Bold</vt:lpstr>
      <vt:lpstr>نسق Office</vt:lpstr>
      <vt:lpstr>Custom Design</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user</dc:creator>
  <cp:lastModifiedBy>user</cp:lastModifiedBy>
  <cp:revision>1</cp:revision>
  <dcterms:created xsi:type="dcterms:W3CDTF">2021-01-07T15:01:21Z</dcterms:created>
  <dcterms:modified xsi:type="dcterms:W3CDTF">2021-01-07T15:04:40Z</dcterms:modified>
</cp:coreProperties>
</file>