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75" r:id="rId3"/>
    <p:sldId id="269" r:id="rId4"/>
    <p:sldId id="284" r:id="rId5"/>
    <p:sldId id="259" r:id="rId6"/>
    <p:sldId id="290" r:id="rId7"/>
    <p:sldId id="285" r:id="rId8"/>
    <p:sldId id="286" r:id="rId9"/>
    <p:sldId id="287" r:id="rId10"/>
    <p:sldId id="288" r:id="rId11"/>
    <p:sldId id="289" r:id="rId12"/>
    <p:sldId id="291" r:id="rId13"/>
    <p:sldId id="274" r:id="rId14"/>
    <p:sldId id="264" r:id="rId15"/>
    <p:sldId id="265" r:id="rId16"/>
    <p:sldId id="283" r:id="rId17"/>
    <p:sldId id="267" r:id="rId18"/>
  </p:sldIdLst>
  <p:sldSz cx="12192000" cy="6858000"/>
  <p:notesSz cx="6858000" cy="9144000"/>
  <p:embeddedFontLst>
    <p:embeddedFont>
      <p:font typeface="Hacen Tunisia Bold" panose="020B0604020202020204" charset="-78"/>
      <p:regular r:id="rId19"/>
    </p:embeddedFont>
    <p:embeddedFont>
      <p:font typeface="Dubai" panose="020B0604020202020204" charset="-78"/>
      <p:regular r:id="rId20"/>
      <p:bold r:id="rId21"/>
    </p:embeddedFont>
    <p:embeddedFont>
      <p:font typeface="Berkshire Swash" panose="020B0604020202020204" charset="0"/>
      <p:regular r:id="rId22"/>
    </p:embeddedFont>
    <p:embeddedFont>
      <p:font typeface="Arabic Typesetting" panose="03020402040406030203" pitchFamily="66" charset="-78"/>
      <p:regular r:id="rId23"/>
    </p:embeddedFon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
      <p:font typeface="BoutrosNewsH1" panose="020B0604020202020204" charset="-78"/>
      <p:bold r:id="rId30"/>
    </p:embeddedFont>
    <p:embeddedFont>
      <p:font typeface="Dante" panose="020B0604020202020204" charset="0"/>
      <p:regular r:id="rId31"/>
    </p:embeddedFont>
    <p:embeddedFont>
      <p:font typeface="Hacen Beirut" panose="020B0604020202020204" charset="-78"/>
      <p:regular r:id="rId32"/>
    </p:embeddedFont>
    <p:embeddedFont>
      <p:font typeface="Hacen Liner XL" panose="020B0604020202020204" charset="-78"/>
      <p:regular r:id="rId33"/>
    </p:embeddedFont>
    <p:embeddedFont>
      <p:font typeface="Bahij Tanseek Pro" panose="020B0604020202020204" charset="-78"/>
      <p:bold r:id="rId34"/>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Abozaid" initials="MA" lastIdx="1" clrIdx="0">
    <p:extLst>
      <p:ext uri="{19B8F6BF-5375-455C-9EA6-DF929625EA0E}">
        <p15:presenceInfo xmlns:p15="http://schemas.microsoft.com/office/powerpoint/2012/main" userId="5e7a11f8fa4c3d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A3E"/>
    <a:srgbClr val="E5BA9D"/>
    <a:srgbClr val="FFEEB7"/>
    <a:srgbClr val="EE9900"/>
    <a:srgbClr val="EEB500"/>
    <a:srgbClr val="FEC200"/>
    <a:srgbClr val="E2AC00"/>
    <a:srgbClr val="CA7437"/>
    <a:srgbClr val="A24A0E"/>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147" autoAdjust="0"/>
    <p:restoredTop sz="94660"/>
  </p:normalViewPr>
  <p:slideViewPr>
    <p:cSldViewPr snapToGrid="0">
      <p:cViewPr>
        <p:scale>
          <a:sx n="54" d="100"/>
          <a:sy n="54"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A4BE73-D2A4-40FB-8618-54940C9D26E8}"/>
              </a:ext>
            </a:extLst>
          </p:cNvPr>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a:extLst>
              <a:ext uri="{FF2B5EF4-FFF2-40B4-BE49-F238E27FC236}">
                <a16:creationId xmlns:a16="http://schemas.microsoft.com/office/drawing/2014/main" id="{B023E425-5066-4257-82D8-30FD7C090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a:extLst>
              <a:ext uri="{FF2B5EF4-FFF2-40B4-BE49-F238E27FC236}">
                <a16:creationId xmlns:a16="http://schemas.microsoft.com/office/drawing/2014/main" id="{8AF1255E-AE20-4466-AC92-A9F45CC1B74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107EE0A0-B0AD-4B5A-B2E9-CA66D8B2F6A2}"/>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52F131B-7B60-4DC3-B89A-E7F7F9A30A03}"/>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58574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1F9BCA-891E-4589-8B31-44BA6C84C2ED}"/>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ACB8426F-2940-4C7D-B56C-56AF0F982A1C}"/>
              </a:ext>
            </a:extLst>
          </p:cNvPr>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99DF61DE-3E58-4112-A47E-87A071956D3D}"/>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597DA9DF-A282-43D7-AB58-30DDBFC16EE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2BD7CBB-C069-4DB6-BC49-FAF298FA8792}"/>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20946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08BD406-BB75-4E52-931B-C8D3638434BA}"/>
              </a:ext>
            </a:extLst>
          </p:cNvPr>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a:extLst>
              <a:ext uri="{FF2B5EF4-FFF2-40B4-BE49-F238E27FC236}">
                <a16:creationId xmlns:a16="http://schemas.microsoft.com/office/drawing/2014/main" id="{02A917B8-38A5-461A-9306-329F80F4CA0B}"/>
              </a:ext>
            </a:extLst>
          </p:cNvPr>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5ECDF15C-394C-4153-AF3B-9759CA363A24}"/>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FE32B42E-555A-4E10-8CA9-A4B6374B2D5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E9130A1-C221-4B91-92A3-4EDE6FCBF967}"/>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98106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8922BB-7BD6-48FA-A5BA-9B65766355B7}"/>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A5035FE5-2A66-455A-A159-CD2378145CD3}"/>
              </a:ext>
            </a:extLst>
          </p:cNvPr>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a:extLst>
              <a:ext uri="{FF2B5EF4-FFF2-40B4-BE49-F238E27FC236}">
                <a16:creationId xmlns:a16="http://schemas.microsoft.com/office/drawing/2014/main" id="{0D4296BD-76BA-4260-A140-2B89B535B089}"/>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BC638608-E94C-4A22-8EED-D8A06FEA8C4F}"/>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C0775C7-80B8-4832-9015-F32239F4196B}"/>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892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86B644-641E-4AA6-A28F-D95DC26F04AB}"/>
              </a:ext>
            </a:extLst>
          </p:cNvPr>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25919798-665D-4F11-B9D9-8111938DF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a:extLst>
              <a:ext uri="{FF2B5EF4-FFF2-40B4-BE49-F238E27FC236}">
                <a16:creationId xmlns:a16="http://schemas.microsoft.com/office/drawing/2014/main" id="{57694277-1CCF-495E-A509-0CCADC782F2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2D1F8DFC-C936-423E-8A24-50E97F8EC29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0FEF20D-9972-49CF-9A57-942F64177A89}"/>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207224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D881F7-2DE5-4A7B-A532-9CB1D2CF6EF5}"/>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BD8C89C4-A011-4BDC-B0ED-E37549E88A9D}"/>
              </a:ext>
            </a:extLst>
          </p:cNvPr>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a:extLst>
              <a:ext uri="{FF2B5EF4-FFF2-40B4-BE49-F238E27FC236}">
                <a16:creationId xmlns:a16="http://schemas.microsoft.com/office/drawing/2014/main" id="{DF99CF7D-D084-4134-92E9-52345141FB58}"/>
              </a:ext>
            </a:extLst>
          </p:cNvPr>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a:extLst>
              <a:ext uri="{FF2B5EF4-FFF2-40B4-BE49-F238E27FC236}">
                <a16:creationId xmlns:a16="http://schemas.microsoft.com/office/drawing/2014/main" id="{E92BBCF4-97BF-475A-B148-62AE7B4DC616}"/>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6D550211-4B19-4FF5-A74B-292F79D3E6D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E513E70-10E9-47CF-A106-E7BB180E2A40}"/>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97340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48FC2C-BE9B-4319-8A43-98DDD5B931F2}"/>
              </a:ext>
            </a:extLst>
          </p:cNvPr>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a:extLst>
              <a:ext uri="{FF2B5EF4-FFF2-40B4-BE49-F238E27FC236}">
                <a16:creationId xmlns:a16="http://schemas.microsoft.com/office/drawing/2014/main" id="{C2A80EEA-9160-4486-82B8-72CE67EF9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a:extLst>
              <a:ext uri="{FF2B5EF4-FFF2-40B4-BE49-F238E27FC236}">
                <a16:creationId xmlns:a16="http://schemas.microsoft.com/office/drawing/2014/main" id="{43775D0B-ACC2-4658-B6DD-799F86C5DCDB}"/>
              </a:ext>
            </a:extLst>
          </p:cNvPr>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a:extLst>
              <a:ext uri="{FF2B5EF4-FFF2-40B4-BE49-F238E27FC236}">
                <a16:creationId xmlns:a16="http://schemas.microsoft.com/office/drawing/2014/main" id="{E68E0356-D383-4BF4-8DEB-02F66A7612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a:extLst>
              <a:ext uri="{FF2B5EF4-FFF2-40B4-BE49-F238E27FC236}">
                <a16:creationId xmlns:a16="http://schemas.microsoft.com/office/drawing/2014/main" id="{31A35AE4-82E7-47C8-9DDB-BCA064550721}"/>
              </a:ext>
            </a:extLst>
          </p:cNvPr>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a:extLst>
              <a:ext uri="{FF2B5EF4-FFF2-40B4-BE49-F238E27FC236}">
                <a16:creationId xmlns:a16="http://schemas.microsoft.com/office/drawing/2014/main" id="{4CE8F0B8-DC46-4731-B2A7-58E6D9482858}"/>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8" name="عنصر نائب للتذييل 7">
            <a:extLst>
              <a:ext uri="{FF2B5EF4-FFF2-40B4-BE49-F238E27FC236}">
                <a16:creationId xmlns:a16="http://schemas.microsoft.com/office/drawing/2014/main" id="{D079BBEE-4D5F-4710-886F-BB4966E2D995}"/>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248B1D71-75FA-4BCB-B8CF-4566B5CE1DB4}"/>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322631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59DA47-A54C-4664-A04C-F1F3911C05A9}"/>
              </a:ext>
            </a:extLst>
          </p:cNvPr>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a:extLst>
              <a:ext uri="{FF2B5EF4-FFF2-40B4-BE49-F238E27FC236}">
                <a16:creationId xmlns:a16="http://schemas.microsoft.com/office/drawing/2014/main" id="{9E5EBADD-8F47-4DC0-9D94-BC6422E5B080}"/>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4" name="عنصر نائب للتذييل 3">
            <a:extLst>
              <a:ext uri="{FF2B5EF4-FFF2-40B4-BE49-F238E27FC236}">
                <a16:creationId xmlns:a16="http://schemas.microsoft.com/office/drawing/2014/main" id="{5B2EA1DA-6EE2-4964-B352-AD6B1D70B55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2D715381-9CB0-427F-88AE-DECD8CAAD9EC}"/>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428677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78F14CC-C866-4503-A790-FADBAF595D4E}"/>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3" name="عنصر نائب للتذييل 2">
            <a:extLst>
              <a:ext uri="{FF2B5EF4-FFF2-40B4-BE49-F238E27FC236}">
                <a16:creationId xmlns:a16="http://schemas.microsoft.com/office/drawing/2014/main" id="{3BA53888-09AC-4FC7-B852-E7AA96ACCAAB}"/>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5A50457-B1A1-4279-B34C-31A94F96152D}"/>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86503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0F414B7-075D-4626-81C2-DFB0E44E15A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a:extLst>
              <a:ext uri="{FF2B5EF4-FFF2-40B4-BE49-F238E27FC236}">
                <a16:creationId xmlns:a16="http://schemas.microsoft.com/office/drawing/2014/main" id="{2429A1CE-C424-48AF-80D9-1FC2930C96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a:extLst>
              <a:ext uri="{FF2B5EF4-FFF2-40B4-BE49-F238E27FC236}">
                <a16:creationId xmlns:a16="http://schemas.microsoft.com/office/drawing/2014/main" id="{321755DD-8F1A-400A-95DE-09B1E9C8F6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F82BE782-630C-42BE-A9F2-FEA2EFDB5595}"/>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7BF58EFE-EE14-4C30-8A3A-90FFCB654F2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4136833-CCDD-4D96-8B9C-D28088AA1455}"/>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12076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47E44F-64A1-488B-83D4-F33647F7F1E4}"/>
              </a:ext>
            </a:extLst>
          </p:cNvPr>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a:extLst>
              <a:ext uri="{FF2B5EF4-FFF2-40B4-BE49-F238E27FC236}">
                <a16:creationId xmlns:a16="http://schemas.microsoft.com/office/drawing/2014/main" id="{186E1A5F-C134-4786-AED3-E3F7DBE93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SA"/>
          </a:p>
        </p:txBody>
      </p:sp>
      <p:sp>
        <p:nvSpPr>
          <p:cNvPr id="4" name="عنصر نائب للنص 3">
            <a:extLst>
              <a:ext uri="{FF2B5EF4-FFF2-40B4-BE49-F238E27FC236}">
                <a16:creationId xmlns:a16="http://schemas.microsoft.com/office/drawing/2014/main" id="{6D13B8A6-2B17-4FA9-BBA5-D7410F997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a:extLst>
              <a:ext uri="{FF2B5EF4-FFF2-40B4-BE49-F238E27FC236}">
                <a16:creationId xmlns:a16="http://schemas.microsoft.com/office/drawing/2014/main" id="{E25ED138-A02D-43B5-AB5A-FAFD8F08BD83}"/>
              </a:ext>
            </a:extLst>
          </p:cNvPr>
          <p:cNvSpPr>
            <a:spLocks noGrp="1"/>
          </p:cNvSpPr>
          <p:nvPr>
            <p:ph type="dt" sz="half" idx="10"/>
          </p:nvPr>
        </p:nvSpPr>
        <p:spPr/>
        <p:txBody>
          <a:bodyPr/>
          <a:lstStyle/>
          <a:p>
            <a:fld id="{D66382FD-CB94-43E9-AD7D-BBCF592DE75B}" type="datetimeFigureOut">
              <a:rPr lang="ar-SA" smtClean="0"/>
              <a:t>24/05/42</a:t>
            </a:fld>
            <a:endParaRPr lang="ar-SA"/>
          </a:p>
        </p:txBody>
      </p:sp>
      <p:sp>
        <p:nvSpPr>
          <p:cNvPr id="6" name="عنصر نائب للتذييل 5">
            <a:extLst>
              <a:ext uri="{FF2B5EF4-FFF2-40B4-BE49-F238E27FC236}">
                <a16:creationId xmlns:a16="http://schemas.microsoft.com/office/drawing/2014/main" id="{1B3C420B-CD8E-40A9-9788-AC5DFB64F48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8F1717B-7174-4742-A76D-8BAC7A50D25A}"/>
              </a:ext>
            </a:extLst>
          </p:cNvPr>
          <p:cNvSpPr>
            <a:spLocks noGrp="1"/>
          </p:cNvSpPr>
          <p:nvPr>
            <p:ph type="sldNum" sz="quarter" idx="12"/>
          </p:nvPr>
        </p:nvSpPr>
        <p:spPr/>
        <p:txBody>
          <a:bodyPr/>
          <a:lstStyle/>
          <a:p>
            <a:fld id="{7889101E-30DF-411B-8847-E9A36A859477}" type="slidenum">
              <a:rPr lang="ar-SA" smtClean="0"/>
              <a:t>‹#›</a:t>
            </a:fld>
            <a:endParaRPr lang="ar-SA"/>
          </a:p>
        </p:txBody>
      </p:sp>
    </p:spTree>
    <p:extLst>
      <p:ext uri="{BB962C8B-B14F-4D97-AF65-F5344CB8AC3E}">
        <p14:creationId xmlns:p14="http://schemas.microsoft.com/office/powerpoint/2010/main" val="1839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F9C95458-AA06-46D3-BF16-8354756A121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021B005-4AF2-4545-8C90-632F647782B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8A192C8-F01B-426B-8F68-9CE3E116AA2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66382FD-CB94-43E9-AD7D-BBCF592DE75B}" type="datetimeFigureOut">
              <a:rPr lang="ar-SA" smtClean="0"/>
              <a:t>24/05/42</a:t>
            </a:fld>
            <a:endParaRPr lang="ar-SA"/>
          </a:p>
        </p:txBody>
      </p:sp>
      <p:sp>
        <p:nvSpPr>
          <p:cNvPr id="5" name="عنصر نائب للتذييل 4">
            <a:extLst>
              <a:ext uri="{FF2B5EF4-FFF2-40B4-BE49-F238E27FC236}">
                <a16:creationId xmlns:a16="http://schemas.microsoft.com/office/drawing/2014/main" id="{C05CC30E-8098-41AE-B575-2866A64C5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B8B482C-322D-443F-B58A-AB3D36E92FB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889101E-30DF-411B-8847-E9A36A859477}" type="slidenum">
              <a:rPr lang="ar-SA" smtClean="0"/>
              <a:t>‹#›</a:t>
            </a:fld>
            <a:endParaRPr lang="ar-SA"/>
          </a:p>
        </p:txBody>
      </p:sp>
    </p:spTree>
    <p:extLst>
      <p:ext uri="{BB962C8B-B14F-4D97-AF65-F5344CB8AC3E}">
        <p14:creationId xmlns:p14="http://schemas.microsoft.com/office/powerpoint/2010/main" val="1764992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s://www.google.com/url?sa=i&amp;rct=j&amp;q=&amp;esrc=s&amp;source=images&amp;cd=&amp;ved=2ahUKEwj9voe5keDkAhXh8eAKHXrZA04QjRx6BAgBEAQ&amp;url=https://pixy.org/4572328/&amp;psig=AOvVaw3VqE536ijOvASYg0l_wsTa&amp;ust=156909412727038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6A2B"/>
        </a:solid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1" y="-44620"/>
            <a:ext cx="12192000" cy="6902619"/>
          </a:xfrm>
          <a:prstGeom prst="rect">
            <a:avLst/>
          </a:prstGeom>
          <a:ln>
            <a:noFill/>
          </a:ln>
          <a:effectLst>
            <a:softEdge rad="112500"/>
          </a:effectLst>
        </p:spPr>
      </p:pic>
      <p:sp>
        <p:nvSpPr>
          <p:cNvPr id="12" name="مربع نص 11">
            <a:extLst>
              <a:ext uri="{FF2B5EF4-FFF2-40B4-BE49-F238E27FC236}">
                <a16:creationId xmlns:a16="http://schemas.microsoft.com/office/drawing/2014/main" id="{CDBC11C8-F2BF-43BF-B423-AE7D2FD79848}"/>
              </a:ext>
            </a:extLst>
          </p:cNvPr>
          <p:cNvSpPr txBox="1"/>
          <p:nvPr/>
        </p:nvSpPr>
        <p:spPr>
          <a:xfrm>
            <a:off x="3173413" y="328311"/>
            <a:ext cx="5858045" cy="1057275"/>
          </a:xfrm>
          <a:custGeom>
            <a:avLst/>
            <a:gdLst>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726769 w 5858045"/>
              <a:gd name="connsiteY7" fmla="*/ 0 h 1057275"/>
              <a:gd name="connsiteX8" fmla="*/ 1112164 w 5858045"/>
              <a:gd name="connsiteY8" fmla="*/ 0 h 1057275"/>
              <a:gd name="connsiteX9" fmla="*/ 1662727 w 5858045"/>
              <a:gd name="connsiteY9" fmla="*/ 0 h 1057275"/>
              <a:gd name="connsiteX10" fmla="*/ 2103178 w 5858045"/>
              <a:gd name="connsiteY10" fmla="*/ 0 h 1057275"/>
              <a:gd name="connsiteX11" fmla="*/ 2598685 w 5858045"/>
              <a:gd name="connsiteY11" fmla="*/ 0 h 1057275"/>
              <a:gd name="connsiteX12" fmla="*/ 3259361 w 5858045"/>
              <a:gd name="connsiteY12" fmla="*/ 0 h 1057275"/>
              <a:gd name="connsiteX13" fmla="*/ 3699812 w 5858045"/>
              <a:gd name="connsiteY13" fmla="*/ 0 h 1057275"/>
              <a:gd name="connsiteX14" fmla="*/ 4250375 w 5858045"/>
              <a:gd name="connsiteY14" fmla="*/ 0 h 1057275"/>
              <a:gd name="connsiteX15" fmla="*/ 4635770 w 5858045"/>
              <a:gd name="connsiteY15" fmla="*/ 0 h 1057275"/>
              <a:gd name="connsiteX16" fmla="*/ 5681840 w 5858045"/>
              <a:gd name="connsiteY16" fmla="*/ 0 h 1057275"/>
              <a:gd name="connsiteX17" fmla="*/ 5769943 w 5858045"/>
              <a:gd name="connsiteY17" fmla="*/ 88103 h 1057275"/>
              <a:gd name="connsiteX18" fmla="*/ 5769942 w 5858045"/>
              <a:gd name="connsiteY18" fmla="*/ 440535 h 1057275"/>
              <a:gd name="connsiteX19" fmla="*/ 5858045 w 5858045"/>
              <a:gd name="connsiteY19" fmla="*/ 528638 h 1057275"/>
              <a:gd name="connsiteX20" fmla="*/ 5769942 w 5858045"/>
              <a:gd name="connsiteY20" fmla="*/ 616741 h 1057275"/>
              <a:gd name="connsiteX21" fmla="*/ 5769942 w 5858045"/>
              <a:gd name="connsiteY21" fmla="*/ 969172 h 1057275"/>
              <a:gd name="connsiteX22" fmla="*/ 5681839 w 5858045"/>
              <a:gd name="connsiteY22" fmla="*/ 1057275 h 1057275"/>
              <a:gd name="connsiteX23" fmla="*/ 5076219 w 5858045"/>
              <a:gd name="connsiteY23" fmla="*/ 1057275 h 1057275"/>
              <a:gd name="connsiteX24" fmla="*/ 4635769 w 5858045"/>
              <a:gd name="connsiteY24" fmla="*/ 1057275 h 1057275"/>
              <a:gd name="connsiteX25" fmla="*/ 4085205 w 5858045"/>
              <a:gd name="connsiteY25" fmla="*/ 1057275 h 1057275"/>
              <a:gd name="connsiteX26" fmla="*/ 3699811 w 5858045"/>
              <a:gd name="connsiteY26" fmla="*/ 1057275 h 1057275"/>
              <a:gd name="connsiteX27" fmla="*/ 3259360 w 5858045"/>
              <a:gd name="connsiteY27" fmla="*/ 1057275 h 1057275"/>
              <a:gd name="connsiteX28" fmla="*/ 2763853 w 5858045"/>
              <a:gd name="connsiteY28" fmla="*/ 1057275 h 1057275"/>
              <a:gd name="connsiteX29" fmla="*/ 2158233 w 5858045"/>
              <a:gd name="connsiteY29" fmla="*/ 1057275 h 1057275"/>
              <a:gd name="connsiteX30" fmla="*/ 1772839 w 5858045"/>
              <a:gd name="connsiteY30" fmla="*/ 1057275 h 1057275"/>
              <a:gd name="connsiteX31" fmla="*/ 1387444 w 5858045"/>
              <a:gd name="connsiteY31" fmla="*/ 1057275 h 1057275"/>
              <a:gd name="connsiteX32" fmla="*/ 946994 w 5858045"/>
              <a:gd name="connsiteY32" fmla="*/ 1057275 h 1057275"/>
              <a:gd name="connsiteX33" fmla="*/ 176205 w 5858045"/>
              <a:gd name="connsiteY33" fmla="*/ 1057275 h 1057275"/>
              <a:gd name="connsiteX0" fmla="*/ 176205 w 5858045"/>
              <a:gd name="connsiteY0" fmla="*/ 1057275 h 1057275"/>
              <a:gd name="connsiteX1" fmla="*/ 88102 w 5858045"/>
              <a:gd name="connsiteY1" fmla="*/ 969172 h 1057275"/>
              <a:gd name="connsiteX2" fmla="*/ 88103 w 5858045"/>
              <a:gd name="connsiteY2" fmla="*/ 616740 h 1057275"/>
              <a:gd name="connsiteX3" fmla="*/ 0 w 5858045"/>
              <a:gd name="connsiteY3" fmla="*/ 528637 h 1057275"/>
              <a:gd name="connsiteX4" fmla="*/ 88103 w 5858045"/>
              <a:gd name="connsiteY4" fmla="*/ 440534 h 1057275"/>
              <a:gd name="connsiteX5" fmla="*/ 88103 w 5858045"/>
              <a:gd name="connsiteY5" fmla="*/ 88103 h 1057275"/>
              <a:gd name="connsiteX6" fmla="*/ 176206 w 5858045"/>
              <a:gd name="connsiteY6" fmla="*/ 0 h 1057275"/>
              <a:gd name="connsiteX7" fmla="*/ 5681840 w 5858045"/>
              <a:gd name="connsiteY7" fmla="*/ 0 h 1057275"/>
              <a:gd name="connsiteX8" fmla="*/ 5769943 w 5858045"/>
              <a:gd name="connsiteY8" fmla="*/ 88103 h 1057275"/>
              <a:gd name="connsiteX9" fmla="*/ 5769942 w 5858045"/>
              <a:gd name="connsiteY9" fmla="*/ 440535 h 1057275"/>
              <a:gd name="connsiteX10" fmla="*/ 5858045 w 5858045"/>
              <a:gd name="connsiteY10" fmla="*/ 528638 h 1057275"/>
              <a:gd name="connsiteX11" fmla="*/ 5769942 w 5858045"/>
              <a:gd name="connsiteY11" fmla="*/ 616741 h 1057275"/>
              <a:gd name="connsiteX12" fmla="*/ 5769942 w 5858045"/>
              <a:gd name="connsiteY12" fmla="*/ 969172 h 1057275"/>
              <a:gd name="connsiteX13" fmla="*/ 5681839 w 5858045"/>
              <a:gd name="connsiteY13"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58045" h="1057275" stroke="0" extrusionOk="0">
                <a:moveTo>
                  <a:pt x="176205" y="1057275"/>
                </a:moveTo>
                <a:cubicBezTo>
                  <a:pt x="128260" y="1063855"/>
                  <a:pt x="93269" y="1011383"/>
                  <a:pt x="88102" y="969172"/>
                </a:cubicBezTo>
                <a:cubicBezTo>
                  <a:pt x="82896" y="858224"/>
                  <a:pt x="85243" y="732697"/>
                  <a:pt x="88103" y="616740"/>
                </a:cubicBezTo>
                <a:cubicBezTo>
                  <a:pt x="77614" y="560289"/>
                  <a:pt x="55088" y="528972"/>
                  <a:pt x="0" y="528637"/>
                </a:cubicBezTo>
                <a:cubicBezTo>
                  <a:pt x="43848" y="525680"/>
                  <a:pt x="99655" y="488444"/>
                  <a:pt x="88103" y="440534"/>
                </a:cubicBezTo>
                <a:cubicBezTo>
                  <a:pt x="84195" y="297774"/>
                  <a:pt x="126989" y="220370"/>
                  <a:pt x="88103" y="88103"/>
                </a:cubicBezTo>
                <a:cubicBezTo>
                  <a:pt x="86221" y="52894"/>
                  <a:pt x="113766" y="-2714"/>
                  <a:pt x="176206" y="0"/>
                </a:cubicBezTo>
                <a:cubicBezTo>
                  <a:pt x="418467" y="-28377"/>
                  <a:pt x="484385" y="6439"/>
                  <a:pt x="726769" y="0"/>
                </a:cubicBezTo>
                <a:cubicBezTo>
                  <a:pt x="969153" y="-6439"/>
                  <a:pt x="962398" y="17497"/>
                  <a:pt x="1112164" y="0"/>
                </a:cubicBezTo>
                <a:cubicBezTo>
                  <a:pt x="1261931" y="-17497"/>
                  <a:pt x="1401555" y="42333"/>
                  <a:pt x="1662727" y="0"/>
                </a:cubicBezTo>
                <a:cubicBezTo>
                  <a:pt x="1923899" y="-42333"/>
                  <a:pt x="1925410" y="16431"/>
                  <a:pt x="2103178" y="0"/>
                </a:cubicBezTo>
                <a:cubicBezTo>
                  <a:pt x="2280946" y="-16431"/>
                  <a:pt x="2376856" y="53284"/>
                  <a:pt x="2598685" y="0"/>
                </a:cubicBezTo>
                <a:cubicBezTo>
                  <a:pt x="2820514" y="-53284"/>
                  <a:pt x="2935461" y="41196"/>
                  <a:pt x="3259361" y="0"/>
                </a:cubicBezTo>
                <a:cubicBezTo>
                  <a:pt x="3583261" y="-41196"/>
                  <a:pt x="3553028" y="33141"/>
                  <a:pt x="3699812" y="0"/>
                </a:cubicBezTo>
                <a:cubicBezTo>
                  <a:pt x="3846596" y="-33141"/>
                  <a:pt x="4054566" y="45941"/>
                  <a:pt x="4250375" y="0"/>
                </a:cubicBezTo>
                <a:cubicBezTo>
                  <a:pt x="4446184" y="-45941"/>
                  <a:pt x="4525051" y="25933"/>
                  <a:pt x="4635770" y="0"/>
                </a:cubicBezTo>
                <a:cubicBezTo>
                  <a:pt x="4746490" y="-25933"/>
                  <a:pt x="5235997" y="33813"/>
                  <a:pt x="5681840" y="0"/>
                </a:cubicBezTo>
                <a:cubicBezTo>
                  <a:pt x="5734572" y="11620"/>
                  <a:pt x="5773489" y="49584"/>
                  <a:pt x="5769943" y="88103"/>
                </a:cubicBezTo>
                <a:cubicBezTo>
                  <a:pt x="5753887" y="220545"/>
                  <a:pt x="5773412" y="352289"/>
                  <a:pt x="5769942" y="440535"/>
                </a:cubicBezTo>
                <a:cubicBezTo>
                  <a:pt x="5761081" y="494204"/>
                  <a:pt x="5801695" y="531214"/>
                  <a:pt x="5858045" y="528638"/>
                </a:cubicBezTo>
                <a:cubicBezTo>
                  <a:pt x="5808773" y="526214"/>
                  <a:pt x="5776852" y="578068"/>
                  <a:pt x="5769942" y="616741"/>
                </a:cubicBezTo>
                <a:cubicBezTo>
                  <a:pt x="5776742" y="764364"/>
                  <a:pt x="5754692" y="838260"/>
                  <a:pt x="5769942" y="969172"/>
                </a:cubicBezTo>
                <a:cubicBezTo>
                  <a:pt x="5770392" y="1019304"/>
                  <a:pt x="5723768" y="1064037"/>
                  <a:pt x="5681839" y="1057275"/>
                </a:cubicBezTo>
                <a:cubicBezTo>
                  <a:pt x="5419186" y="1090291"/>
                  <a:pt x="5340328" y="1044143"/>
                  <a:pt x="5076219" y="1057275"/>
                </a:cubicBezTo>
                <a:cubicBezTo>
                  <a:pt x="4812110" y="1070407"/>
                  <a:pt x="4823980" y="1027304"/>
                  <a:pt x="4635769" y="1057275"/>
                </a:cubicBezTo>
                <a:cubicBezTo>
                  <a:pt x="4447558" y="1087246"/>
                  <a:pt x="4288531" y="1018596"/>
                  <a:pt x="4085205" y="1057275"/>
                </a:cubicBezTo>
                <a:cubicBezTo>
                  <a:pt x="3881879" y="1095954"/>
                  <a:pt x="3820563" y="1022244"/>
                  <a:pt x="3699811" y="1057275"/>
                </a:cubicBezTo>
                <a:cubicBezTo>
                  <a:pt x="3579059" y="1092306"/>
                  <a:pt x="3466439" y="1050945"/>
                  <a:pt x="3259360" y="1057275"/>
                </a:cubicBezTo>
                <a:cubicBezTo>
                  <a:pt x="3052281" y="1063605"/>
                  <a:pt x="2893504" y="1020576"/>
                  <a:pt x="2763853" y="1057275"/>
                </a:cubicBezTo>
                <a:cubicBezTo>
                  <a:pt x="2634202" y="1093974"/>
                  <a:pt x="2308664" y="1013746"/>
                  <a:pt x="2158233" y="1057275"/>
                </a:cubicBezTo>
                <a:cubicBezTo>
                  <a:pt x="2007802" y="1100804"/>
                  <a:pt x="1858019" y="1056022"/>
                  <a:pt x="1772839" y="1057275"/>
                </a:cubicBezTo>
                <a:cubicBezTo>
                  <a:pt x="1687659" y="1058528"/>
                  <a:pt x="1518890" y="1023286"/>
                  <a:pt x="1387444" y="1057275"/>
                </a:cubicBezTo>
                <a:cubicBezTo>
                  <a:pt x="1255999" y="1091264"/>
                  <a:pt x="1071456" y="1047387"/>
                  <a:pt x="946994" y="1057275"/>
                </a:cubicBezTo>
                <a:cubicBezTo>
                  <a:pt x="822532" y="1067163"/>
                  <a:pt x="523931" y="1037225"/>
                  <a:pt x="176205" y="1057275"/>
                </a:cubicBezTo>
                <a:close/>
              </a:path>
              <a:path w="5858045" h="1057275" fill="none" extrusionOk="0">
                <a:moveTo>
                  <a:pt x="176205" y="1057275"/>
                </a:moveTo>
                <a:cubicBezTo>
                  <a:pt x="127520" y="1054401"/>
                  <a:pt x="85159" y="1017868"/>
                  <a:pt x="88102" y="969172"/>
                </a:cubicBezTo>
                <a:cubicBezTo>
                  <a:pt x="88511" y="842321"/>
                  <a:pt x="57975" y="720594"/>
                  <a:pt x="88103" y="616740"/>
                </a:cubicBezTo>
                <a:cubicBezTo>
                  <a:pt x="82283" y="555300"/>
                  <a:pt x="56659" y="521022"/>
                  <a:pt x="0" y="528637"/>
                </a:cubicBezTo>
                <a:cubicBezTo>
                  <a:pt x="50788" y="534468"/>
                  <a:pt x="90682" y="490060"/>
                  <a:pt x="88103" y="440534"/>
                </a:cubicBezTo>
                <a:cubicBezTo>
                  <a:pt x="86659" y="279905"/>
                  <a:pt x="102733" y="250763"/>
                  <a:pt x="88103" y="88103"/>
                </a:cubicBezTo>
                <a:cubicBezTo>
                  <a:pt x="90013" y="37914"/>
                  <a:pt x="122092" y="-2071"/>
                  <a:pt x="176206" y="0"/>
                </a:cubicBezTo>
                <a:moveTo>
                  <a:pt x="5681840" y="0"/>
                </a:moveTo>
                <a:cubicBezTo>
                  <a:pt x="5728959" y="1808"/>
                  <a:pt x="5766416" y="32980"/>
                  <a:pt x="5769943" y="88103"/>
                </a:cubicBezTo>
                <a:cubicBezTo>
                  <a:pt x="5777857" y="212043"/>
                  <a:pt x="5769771" y="326409"/>
                  <a:pt x="5769942" y="440535"/>
                </a:cubicBezTo>
                <a:cubicBezTo>
                  <a:pt x="5778879" y="484496"/>
                  <a:pt x="5812368" y="524801"/>
                  <a:pt x="5858045" y="528638"/>
                </a:cubicBezTo>
                <a:cubicBezTo>
                  <a:pt x="5817349" y="532778"/>
                  <a:pt x="5765477" y="578304"/>
                  <a:pt x="5769942" y="616741"/>
                </a:cubicBezTo>
                <a:cubicBezTo>
                  <a:pt x="5784102" y="728123"/>
                  <a:pt x="5754295" y="854229"/>
                  <a:pt x="5769942" y="969172"/>
                </a:cubicBezTo>
                <a:cubicBezTo>
                  <a:pt x="5772792" y="1018494"/>
                  <a:pt x="5735021" y="1061501"/>
                  <a:pt x="5681839" y="1057275"/>
                </a:cubicBezTo>
              </a:path>
              <a:path w="5858045" h="1057275" fill="none" stroke="0" extrusionOk="0">
                <a:moveTo>
                  <a:pt x="176205" y="1057275"/>
                </a:moveTo>
                <a:cubicBezTo>
                  <a:pt x="123244" y="1050868"/>
                  <a:pt x="88329" y="1026151"/>
                  <a:pt x="88102" y="969172"/>
                </a:cubicBezTo>
                <a:cubicBezTo>
                  <a:pt x="61774" y="858158"/>
                  <a:pt x="111390" y="708549"/>
                  <a:pt x="88103" y="616740"/>
                </a:cubicBezTo>
                <a:cubicBezTo>
                  <a:pt x="83926" y="566477"/>
                  <a:pt x="51496" y="527148"/>
                  <a:pt x="0" y="528637"/>
                </a:cubicBezTo>
                <a:cubicBezTo>
                  <a:pt x="51156" y="522609"/>
                  <a:pt x="81049" y="487582"/>
                  <a:pt x="88103" y="440534"/>
                </a:cubicBezTo>
                <a:cubicBezTo>
                  <a:pt x="59236" y="313180"/>
                  <a:pt x="117185" y="251049"/>
                  <a:pt x="88103" y="88103"/>
                </a:cubicBezTo>
                <a:cubicBezTo>
                  <a:pt x="92081" y="39116"/>
                  <a:pt x="124987" y="5208"/>
                  <a:pt x="176206" y="0"/>
                </a:cubicBezTo>
                <a:moveTo>
                  <a:pt x="5681840" y="0"/>
                </a:moveTo>
                <a:cubicBezTo>
                  <a:pt x="5727389" y="3284"/>
                  <a:pt x="5775976" y="48647"/>
                  <a:pt x="5769943" y="88103"/>
                </a:cubicBezTo>
                <a:cubicBezTo>
                  <a:pt x="5790419" y="191643"/>
                  <a:pt x="5774846" y="312636"/>
                  <a:pt x="5769942" y="440535"/>
                </a:cubicBezTo>
                <a:cubicBezTo>
                  <a:pt x="5767867" y="496440"/>
                  <a:pt x="5801806" y="517442"/>
                  <a:pt x="5858045" y="528638"/>
                </a:cubicBezTo>
                <a:cubicBezTo>
                  <a:pt x="5812463" y="518749"/>
                  <a:pt x="5773116" y="566273"/>
                  <a:pt x="5769942" y="616741"/>
                </a:cubicBezTo>
                <a:cubicBezTo>
                  <a:pt x="5801081" y="760423"/>
                  <a:pt x="5764719" y="806434"/>
                  <a:pt x="5769942" y="969172"/>
                </a:cubicBezTo>
                <a:cubicBezTo>
                  <a:pt x="5767292" y="1005029"/>
                  <a:pt x="5729681" y="1054937"/>
                  <a:pt x="5681839" y="1057275"/>
                </a:cubicBezTo>
              </a:path>
            </a:pathLst>
          </a:custGeom>
          <a:solidFill>
            <a:srgbClr val="FFE07D"/>
          </a:solidFill>
          <a:ln w="57150">
            <a:solidFill>
              <a:srgbClr val="A24A0E"/>
            </a:solidFill>
            <a:headEnd type="oval" w="med" len="med"/>
            <a:tailEnd type="oval" w="med" len="med"/>
            <a:extLst>
              <a:ext uri="{C807C97D-BFC1-408E-A445-0C87EB9F89A2}">
                <ask:lineSketchStyleProps xmlns:ask="http://schemas.microsoft.com/office/drawing/2018/sketchyshapes" xmlns="" sd="2586955100">
                  <a:prstGeom prst="brace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54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6" name="مربع نص 5">
            <a:extLst>
              <a:ext uri="{FF2B5EF4-FFF2-40B4-BE49-F238E27FC236}">
                <a16:creationId xmlns:a16="http://schemas.microsoft.com/office/drawing/2014/main" id="{E57505BA-593D-4DAF-98CA-8BB1BCD98B58}"/>
              </a:ext>
            </a:extLst>
          </p:cNvPr>
          <p:cNvSpPr txBox="1"/>
          <p:nvPr/>
        </p:nvSpPr>
        <p:spPr>
          <a:xfrm>
            <a:off x="2112646" y="405646"/>
            <a:ext cx="8088922" cy="830997"/>
          </a:xfrm>
          <a:prstGeom prst="rect">
            <a:avLst/>
          </a:prstGeom>
          <a:noFill/>
        </p:spPr>
        <p:txBody>
          <a:bodyPr wrap="square">
            <a:spAutoFit/>
          </a:bodyPr>
          <a:lstStyle/>
          <a:p>
            <a:pPr algn="ctr"/>
            <a:r>
              <a:rPr lang="ar-SA" sz="4800" b="1" dirty="0">
                <a:ln w="28575">
                  <a:noFill/>
                  <a:prstDash val="solid"/>
                </a:ln>
                <a:solidFill>
                  <a:srgbClr val="FFCF37"/>
                </a:solidFill>
                <a:effectLst>
                  <a:glow rad="88900">
                    <a:schemeClr val="tx1"/>
                  </a:glow>
                </a:effectLst>
                <a:latin typeface="AbdoMaster-Bold" panose="02000500030000020004" pitchFamily="50" charset="-78"/>
                <a:cs typeface="AbdoMaster-Bold" panose="02000500030000020004" pitchFamily="50" charset="-78"/>
              </a:rPr>
              <a:t>الحديث الرابع</a:t>
            </a:r>
            <a:endParaRPr lang="ar-SA" sz="4800" dirty="0">
              <a:solidFill>
                <a:srgbClr val="FFCF37"/>
              </a:solidFill>
              <a:effectLst>
                <a:glow rad="88900">
                  <a:schemeClr val="tx1"/>
                </a:glow>
              </a:effectLst>
              <a:latin typeface="AbdoMaster-Bold" panose="02000500030000020004" pitchFamily="50" charset="-78"/>
              <a:cs typeface="AbdoMaster-Bold" panose="02000500030000020004" pitchFamily="50" charset="-78"/>
            </a:endParaRPr>
          </a:p>
        </p:txBody>
      </p:sp>
      <p:sp>
        <p:nvSpPr>
          <p:cNvPr id="4" name="مربع نص 3">
            <a:extLst>
              <a:ext uri="{FF2B5EF4-FFF2-40B4-BE49-F238E27FC236}">
                <a16:creationId xmlns:a16="http://schemas.microsoft.com/office/drawing/2014/main" id="{7AD6D391-D904-4F4E-9E47-EC51E38E6D20}"/>
              </a:ext>
            </a:extLst>
          </p:cNvPr>
          <p:cNvSpPr txBox="1"/>
          <p:nvPr/>
        </p:nvSpPr>
        <p:spPr>
          <a:xfrm>
            <a:off x="4331891" y="2812368"/>
            <a:ext cx="3563911" cy="769441"/>
          </a:xfrm>
          <a:custGeom>
            <a:avLst/>
            <a:gdLst>
              <a:gd name="connsiteX0" fmla="*/ 0 w 3563911"/>
              <a:gd name="connsiteY0" fmla="*/ 0 h 769441"/>
              <a:gd name="connsiteX1" fmla="*/ 665263 w 3563911"/>
              <a:gd name="connsiteY1" fmla="*/ 0 h 769441"/>
              <a:gd name="connsiteX2" fmla="*/ 1259249 w 3563911"/>
              <a:gd name="connsiteY2" fmla="*/ 0 h 769441"/>
              <a:gd name="connsiteX3" fmla="*/ 1853234 w 3563911"/>
              <a:gd name="connsiteY3" fmla="*/ 0 h 769441"/>
              <a:gd name="connsiteX4" fmla="*/ 2447219 w 3563911"/>
              <a:gd name="connsiteY4" fmla="*/ 0 h 769441"/>
              <a:gd name="connsiteX5" fmla="*/ 3041204 w 3563911"/>
              <a:gd name="connsiteY5" fmla="*/ 0 h 769441"/>
              <a:gd name="connsiteX6" fmla="*/ 3563911 w 3563911"/>
              <a:gd name="connsiteY6" fmla="*/ 0 h 769441"/>
              <a:gd name="connsiteX7" fmla="*/ 3563911 w 3563911"/>
              <a:gd name="connsiteY7" fmla="*/ 512532 h 769441"/>
              <a:gd name="connsiteX8" fmla="*/ 3307002 w 3563911"/>
              <a:gd name="connsiteY8" fmla="*/ 769441 h 769441"/>
              <a:gd name="connsiteX9" fmla="*/ 2579462 w 3563911"/>
              <a:gd name="connsiteY9" fmla="*/ 769441 h 769441"/>
              <a:gd name="connsiteX10" fmla="*/ 1951131 w 3563911"/>
              <a:gd name="connsiteY10" fmla="*/ 769441 h 769441"/>
              <a:gd name="connsiteX11" fmla="*/ 1223591 w 3563911"/>
              <a:gd name="connsiteY11" fmla="*/ 769441 h 769441"/>
              <a:gd name="connsiteX12" fmla="*/ 0 w 3563911"/>
              <a:gd name="connsiteY12" fmla="*/ 769441 h 769441"/>
              <a:gd name="connsiteX13" fmla="*/ 0 w 3563911"/>
              <a:gd name="connsiteY13" fmla="*/ 384721 h 769441"/>
              <a:gd name="connsiteX14" fmla="*/ 0 w 3563911"/>
              <a:gd name="connsiteY14" fmla="*/ 0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0" fmla="*/ 3307002 w 3563911"/>
              <a:gd name="connsiteY0" fmla="*/ 769441 h 769441"/>
              <a:gd name="connsiteX1" fmla="*/ 3358384 w 3563911"/>
              <a:gd name="connsiteY1" fmla="*/ 563914 h 769441"/>
              <a:gd name="connsiteX2" fmla="*/ 3563911 w 3563911"/>
              <a:gd name="connsiteY2" fmla="*/ 512532 h 769441"/>
              <a:gd name="connsiteX3" fmla="*/ 3307002 w 3563911"/>
              <a:gd name="connsiteY3" fmla="*/ 769441 h 769441"/>
              <a:gd name="connsiteX4" fmla="*/ 2711742 w 3563911"/>
              <a:gd name="connsiteY4" fmla="*/ 769441 h 769441"/>
              <a:gd name="connsiteX5" fmla="*/ 1984201 w 3563911"/>
              <a:gd name="connsiteY5" fmla="*/ 769441 h 769441"/>
              <a:gd name="connsiteX6" fmla="*/ 1388941 w 3563911"/>
              <a:gd name="connsiteY6" fmla="*/ 769441 h 769441"/>
              <a:gd name="connsiteX7" fmla="*/ 661400 w 3563911"/>
              <a:gd name="connsiteY7" fmla="*/ 769441 h 769441"/>
              <a:gd name="connsiteX8" fmla="*/ 0 w 3563911"/>
              <a:gd name="connsiteY8" fmla="*/ 769441 h 769441"/>
              <a:gd name="connsiteX9" fmla="*/ 0 w 3563911"/>
              <a:gd name="connsiteY9" fmla="*/ 407804 h 769441"/>
              <a:gd name="connsiteX10" fmla="*/ 0 w 3563911"/>
              <a:gd name="connsiteY10" fmla="*/ 0 h 769441"/>
              <a:gd name="connsiteX11" fmla="*/ 629624 w 3563911"/>
              <a:gd name="connsiteY11" fmla="*/ 0 h 769441"/>
              <a:gd name="connsiteX12" fmla="*/ 1259249 w 3563911"/>
              <a:gd name="connsiteY12" fmla="*/ 0 h 769441"/>
              <a:gd name="connsiteX13" fmla="*/ 1888873 w 3563911"/>
              <a:gd name="connsiteY13" fmla="*/ 0 h 769441"/>
              <a:gd name="connsiteX14" fmla="*/ 2375941 w 3563911"/>
              <a:gd name="connsiteY14" fmla="*/ 0 h 769441"/>
              <a:gd name="connsiteX15" fmla="*/ 2863009 w 3563911"/>
              <a:gd name="connsiteY15" fmla="*/ 0 h 769441"/>
              <a:gd name="connsiteX16" fmla="*/ 3563911 w 3563911"/>
              <a:gd name="connsiteY16" fmla="*/ 0 h 769441"/>
              <a:gd name="connsiteX17" fmla="*/ 3563911 w 3563911"/>
              <a:gd name="connsiteY17"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63911" h="769441" stroke="0" extrusionOk="0">
                <a:moveTo>
                  <a:pt x="0" y="0"/>
                </a:moveTo>
                <a:cubicBezTo>
                  <a:pt x="313276" y="-16892"/>
                  <a:pt x="463615" y="26182"/>
                  <a:pt x="665263" y="0"/>
                </a:cubicBezTo>
                <a:cubicBezTo>
                  <a:pt x="866911" y="-26182"/>
                  <a:pt x="1078970" y="2033"/>
                  <a:pt x="1259249" y="0"/>
                </a:cubicBezTo>
                <a:cubicBezTo>
                  <a:pt x="1439528" y="-2033"/>
                  <a:pt x="1583595" y="27461"/>
                  <a:pt x="1853234" y="0"/>
                </a:cubicBezTo>
                <a:cubicBezTo>
                  <a:pt x="2122874" y="-27461"/>
                  <a:pt x="2190099" y="12942"/>
                  <a:pt x="2447219" y="0"/>
                </a:cubicBezTo>
                <a:cubicBezTo>
                  <a:pt x="2704339" y="-12942"/>
                  <a:pt x="2771869" y="16614"/>
                  <a:pt x="3041204" y="0"/>
                </a:cubicBezTo>
                <a:cubicBezTo>
                  <a:pt x="3310540" y="-16614"/>
                  <a:pt x="3398796" y="18455"/>
                  <a:pt x="3563911" y="0"/>
                </a:cubicBezTo>
                <a:cubicBezTo>
                  <a:pt x="3545067" y="242591"/>
                  <a:pt x="3561944" y="394041"/>
                  <a:pt x="3563911" y="512532"/>
                </a:cubicBezTo>
                <a:cubicBezTo>
                  <a:pt x="3501461" y="556230"/>
                  <a:pt x="3418480" y="680011"/>
                  <a:pt x="3307002" y="769441"/>
                </a:cubicBezTo>
                <a:cubicBezTo>
                  <a:pt x="3109980" y="760242"/>
                  <a:pt x="2785350" y="802767"/>
                  <a:pt x="2579462" y="769441"/>
                </a:cubicBezTo>
                <a:cubicBezTo>
                  <a:pt x="2373574" y="736115"/>
                  <a:pt x="2083708" y="738593"/>
                  <a:pt x="1951131" y="769441"/>
                </a:cubicBezTo>
                <a:cubicBezTo>
                  <a:pt x="1818554" y="800289"/>
                  <a:pt x="1484530" y="796077"/>
                  <a:pt x="1223591" y="769441"/>
                </a:cubicBezTo>
                <a:cubicBezTo>
                  <a:pt x="962652" y="742805"/>
                  <a:pt x="354402" y="773837"/>
                  <a:pt x="0" y="769441"/>
                </a:cubicBezTo>
                <a:cubicBezTo>
                  <a:pt x="17827" y="684979"/>
                  <a:pt x="-8282" y="511981"/>
                  <a:pt x="0" y="384721"/>
                </a:cubicBezTo>
                <a:cubicBezTo>
                  <a:pt x="8282" y="257461"/>
                  <a:pt x="6636" y="187825"/>
                  <a:pt x="0" y="0"/>
                </a:cubicBezTo>
                <a:close/>
              </a:path>
              <a:path w="3563911" h="769441" fill="darkenLess" stroke="0" extrusionOk="0">
                <a:moveTo>
                  <a:pt x="3307002" y="769441"/>
                </a:moveTo>
                <a:cubicBezTo>
                  <a:pt x="3317355" y="726702"/>
                  <a:pt x="3346353" y="650384"/>
                  <a:pt x="3358384" y="563914"/>
                </a:cubicBezTo>
                <a:cubicBezTo>
                  <a:pt x="3400297" y="554464"/>
                  <a:pt x="3501098" y="535698"/>
                  <a:pt x="3563911" y="512532"/>
                </a:cubicBezTo>
                <a:cubicBezTo>
                  <a:pt x="3448794" y="632728"/>
                  <a:pt x="3409235" y="649254"/>
                  <a:pt x="3307002" y="769441"/>
                </a:cubicBezTo>
                <a:close/>
              </a:path>
              <a:path w="3563911" h="769441" fill="none" extrusionOk="0">
                <a:moveTo>
                  <a:pt x="3307002" y="769441"/>
                </a:moveTo>
                <a:cubicBezTo>
                  <a:pt x="3321432" y="688715"/>
                  <a:pt x="3330576" y="640051"/>
                  <a:pt x="3358384" y="563914"/>
                </a:cubicBezTo>
                <a:cubicBezTo>
                  <a:pt x="3436467" y="535570"/>
                  <a:pt x="3488361" y="534288"/>
                  <a:pt x="3563911" y="512532"/>
                </a:cubicBezTo>
                <a:cubicBezTo>
                  <a:pt x="3446196" y="625489"/>
                  <a:pt x="3431085" y="649798"/>
                  <a:pt x="3307002" y="769441"/>
                </a:cubicBezTo>
                <a:cubicBezTo>
                  <a:pt x="3054275" y="796255"/>
                  <a:pt x="2926933" y="785230"/>
                  <a:pt x="2711742" y="769441"/>
                </a:cubicBezTo>
                <a:cubicBezTo>
                  <a:pt x="2496551" y="753652"/>
                  <a:pt x="2345764" y="792117"/>
                  <a:pt x="1984201" y="769441"/>
                </a:cubicBezTo>
                <a:cubicBezTo>
                  <a:pt x="1622638" y="746765"/>
                  <a:pt x="1541938" y="748720"/>
                  <a:pt x="1388941" y="769441"/>
                </a:cubicBezTo>
                <a:cubicBezTo>
                  <a:pt x="1235944" y="790162"/>
                  <a:pt x="892260" y="797290"/>
                  <a:pt x="661400" y="769441"/>
                </a:cubicBezTo>
                <a:cubicBezTo>
                  <a:pt x="430540" y="741592"/>
                  <a:pt x="139851" y="772517"/>
                  <a:pt x="0" y="769441"/>
                </a:cubicBezTo>
                <a:cubicBezTo>
                  <a:pt x="14940" y="655284"/>
                  <a:pt x="-1594" y="500871"/>
                  <a:pt x="0" y="407804"/>
                </a:cubicBezTo>
                <a:cubicBezTo>
                  <a:pt x="1594" y="314737"/>
                  <a:pt x="14713" y="82966"/>
                  <a:pt x="0" y="0"/>
                </a:cubicBezTo>
                <a:cubicBezTo>
                  <a:pt x="313469" y="-8976"/>
                  <a:pt x="457652" y="-21536"/>
                  <a:pt x="629624" y="0"/>
                </a:cubicBezTo>
                <a:cubicBezTo>
                  <a:pt x="801596" y="21536"/>
                  <a:pt x="1024696" y="11929"/>
                  <a:pt x="1259249" y="0"/>
                </a:cubicBezTo>
                <a:cubicBezTo>
                  <a:pt x="1493803" y="-11929"/>
                  <a:pt x="1761796" y="-11285"/>
                  <a:pt x="1888873" y="0"/>
                </a:cubicBezTo>
                <a:cubicBezTo>
                  <a:pt x="2015950" y="11285"/>
                  <a:pt x="2174566" y="-131"/>
                  <a:pt x="2375941" y="0"/>
                </a:cubicBezTo>
                <a:cubicBezTo>
                  <a:pt x="2577316" y="131"/>
                  <a:pt x="2638091" y="-20100"/>
                  <a:pt x="2863009" y="0"/>
                </a:cubicBezTo>
                <a:cubicBezTo>
                  <a:pt x="3087927" y="20100"/>
                  <a:pt x="3304302" y="15251"/>
                  <a:pt x="3563911" y="0"/>
                </a:cubicBezTo>
                <a:cubicBezTo>
                  <a:pt x="3573636" y="245598"/>
                  <a:pt x="3577372" y="294840"/>
                  <a:pt x="3563911" y="512532"/>
                </a:cubicBezTo>
              </a:path>
              <a:path w="3563911" h="769441" fill="none" stroke="0" extrusionOk="0">
                <a:moveTo>
                  <a:pt x="3307002" y="769441"/>
                </a:moveTo>
                <a:cubicBezTo>
                  <a:pt x="3329558" y="711863"/>
                  <a:pt x="3337655" y="619039"/>
                  <a:pt x="3358384" y="563914"/>
                </a:cubicBezTo>
                <a:cubicBezTo>
                  <a:pt x="3439624" y="540933"/>
                  <a:pt x="3494011" y="530497"/>
                  <a:pt x="3563911" y="512532"/>
                </a:cubicBezTo>
                <a:cubicBezTo>
                  <a:pt x="3504957" y="578247"/>
                  <a:pt x="3412186" y="650797"/>
                  <a:pt x="3307002" y="769441"/>
                </a:cubicBezTo>
                <a:cubicBezTo>
                  <a:pt x="2980324" y="774885"/>
                  <a:pt x="2932527" y="773013"/>
                  <a:pt x="2579462" y="769441"/>
                </a:cubicBezTo>
                <a:cubicBezTo>
                  <a:pt x="2226397" y="765869"/>
                  <a:pt x="2200551" y="784241"/>
                  <a:pt x="1951131" y="769441"/>
                </a:cubicBezTo>
                <a:cubicBezTo>
                  <a:pt x="1701711" y="754641"/>
                  <a:pt x="1580027" y="765801"/>
                  <a:pt x="1388941" y="769441"/>
                </a:cubicBezTo>
                <a:cubicBezTo>
                  <a:pt x="1197855" y="773082"/>
                  <a:pt x="1096255" y="755738"/>
                  <a:pt x="826750" y="769441"/>
                </a:cubicBezTo>
                <a:cubicBezTo>
                  <a:pt x="557245" y="783144"/>
                  <a:pt x="232387" y="771961"/>
                  <a:pt x="0" y="769441"/>
                </a:cubicBezTo>
                <a:cubicBezTo>
                  <a:pt x="-14530" y="670067"/>
                  <a:pt x="-15276" y="459302"/>
                  <a:pt x="0" y="377026"/>
                </a:cubicBezTo>
                <a:cubicBezTo>
                  <a:pt x="15276" y="294751"/>
                  <a:pt x="10056" y="143237"/>
                  <a:pt x="0" y="0"/>
                </a:cubicBezTo>
                <a:cubicBezTo>
                  <a:pt x="117410" y="-20596"/>
                  <a:pt x="344895" y="-18397"/>
                  <a:pt x="487068" y="0"/>
                </a:cubicBezTo>
                <a:cubicBezTo>
                  <a:pt x="629241" y="18397"/>
                  <a:pt x="837354" y="5651"/>
                  <a:pt x="1009775" y="0"/>
                </a:cubicBezTo>
                <a:cubicBezTo>
                  <a:pt x="1182196" y="-5651"/>
                  <a:pt x="1345679" y="23225"/>
                  <a:pt x="1532482" y="0"/>
                </a:cubicBezTo>
                <a:cubicBezTo>
                  <a:pt x="1719285" y="-23225"/>
                  <a:pt x="1874416" y="1029"/>
                  <a:pt x="2162106" y="0"/>
                </a:cubicBezTo>
                <a:cubicBezTo>
                  <a:pt x="2449796" y="-1029"/>
                  <a:pt x="2586346" y="28276"/>
                  <a:pt x="2756091" y="0"/>
                </a:cubicBezTo>
                <a:cubicBezTo>
                  <a:pt x="2925836" y="-28276"/>
                  <a:pt x="3200314" y="-28457"/>
                  <a:pt x="3563911" y="0"/>
                </a:cubicBezTo>
                <a:cubicBezTo>
                  <a:pt x="3564116" y="229490"/>
                  <a:pt x="3548472" y="274367"/>
                  <a:pt x="3563911"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8" name="مربع نص 7">
            <a:extLst>
              <a:ext uri="{FF2B5EF4-FFF2-40B4-BE49-F238E27FC236}">
                <a16:creationId xmlns:a16="http://schemas.microsoft.com/office/drawing/2014/main" id="{89E3E2A3-1FE8-4268-8DCE-576F5FF4E05B}"/>
              </a:ext>
            </a:extLst>
          </p:cNvPr>
          <p:cNvSpPr txBox="1"/>
          <p:nvPr/>
        </p:nvSpPr>
        <p:spPr>
          <a:xfrm>
            <a:off x="4375154" y="2812368"/>
            <a:ext cx="3563911"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الصفحة: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44</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pic>
        <p:nvPicPr>
          <p:cNvPr id="9" name="صورة 8">
            <a:extLst>
              <a:ext uri="{FF2B5EF4-FFF2-40B4-BE49-F238E27FC236}">
                <a16:creationId xmlns:a16="http://schemas.microsoft.com/office/drawing/2014/main" id="{082F8F54-C8BA-4BCD-8350-65899268693B}"/>
              </a:ext>
            </a:extLst>
          </p:cNvPr>
          <p:cNvPicPr>
            <a:picLocks noChangeAspect="1"/>
          </p:cNvPicPr>
          <p:nvPr/>
        </p:nvPicPr>
        <p:blipFill>
          <a:blip r:embed="rId3" cstate="hqprint">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7130" y="1385586"/>
            <a:ext cx="3701575" cy="2196224"/>
          </a:xfrm>
          <a:prstGeom prst="rect">
            <a:avLst/>
          </a:prstGeom>
          <a:effectLst>
            <a:glow rad="25400">
              <a:srgbClr val="FFD966"/>
            </a:glow>
          </a:effectLst>
        </p:spPr>
      </p:pic>
      <p:pic>
        <p:nvPicPr>
          <p:cNvPr id="13" name="صورة 12" descr="صورة تحتوي على مصفاة, فرشاة&#10;&#10;تم إنشاء الوصف تلقائياً">
            <a:extLst>
              <a:ext uri="{FF2B5EF4-FFF2-40B4-BE49-F238E27FC236}">
                <a16:creationId xmlns:a16="http://schemas.microsoft.com/office/drawing/2014/main" id="{954ADE64-0D23-489C-95E0-60B79AE4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3293" y="1537062"/>
            <a:ext cx="3529735" cy="1891938"/>
          </a:xfrm>
          <a:prstGeom prst="rect">
            <a:avLst/>
          </a:prstGeom>
          <a:effectLst>
            <a:glow rad="63500">
              <a:schemeClr val="accent3">
                <a:satMod val="175000"/>
                <a:alpha val="40000"/>
              </a:schemeClr>
            </a:glow>
          </a:effectLst>
        </p:spPr>
      </p:pic>
      <p:sp>
        <p:nvSpPr>
          <p:cNvPr id="15" name="مربع نص 14">
            <a:extLst>
              <a:ext uri="{FF2B5EF4-FFF2-40B4-BE49-F238E27FC236}">
                <a16:creationId xmlns:a16="http://schemas.microsoft.com/office/drawing/2014/main" id="{7E46FFC6-4BB3-405E-8F4B-2D6A2BA10F9D}"/>
              </a:ext>
            </a:extLst>
          </p:cNvPr>
          <p:cNvSpPr txBox="1"/>
          <p:nvPr/>
        </p:nvSpPr>
        <p:spPr>
          <a:xfrm>
            <a:off x="4128523" y="1705419"/>
            <a:ext cx="3893337" cy="769441"/>
          </a:xfrm>
          <a:custGeom>
            <a:avLst/>
            <a:gdLst>
              <a:gd name="connsiteX0" fmla="*/ 0 w 3893337"/>
              <a:gd name="connsiteY0" fmla="*/ 0 h 769441"/>
              <a:gd name="connsiteX1" fmla="*/ 726756 w 3893337"/>
              <a:gd name="connsiteY1" fmla="*/ 0 h 769441"/>
              <a:gd name="connsiteX2" fmla="*/ 1375646 w 3893337"/>
              <a:gd name="connsiteY2" fmla="*/ 0 h 769441"/>
              <a:gd name="connsiteX3" fmla="*/ 2024535 w 3893337"/>
              <a:gd name="connsiteY3" fmla="*/ 0 h 769441"/>
              <a:gd name="connsiteX4" fmla="*/ 2673425 w 3893337"/>
              <a:gd name="connsiteY4" fmla="*/ 0 h 769441"/>
              <a:gd name="connsiteX5" fmla="*/ 3322314 w 3893337"/>
              <a:gd name="connsiteY5" fmla="*/ 0 h 769441"/>
              <a:gd name="connsiteX6" fmla="*/ 3893337 w 3893337"/>
              <a:gd name="connsiteY6" fmla="*/ 0 h 769441"/>
              <a:gd name="connsiteX7" fmla="*/ 3893337 w 3893337"/>
              <a:gd name="connsiteY7" fmla="*/ 512532 h 769441"/>
              <a:gd name="connsiteX8" fmla="*/ 3636428 w 3893337"/>
              <a:gd name="connsiteY8" fmla="*/ 769441 h 769441"/>
              <a:gd name="connsiteX9" fmla="*/ 2957628 w 3893337"/>
              <a:gd name="connsiteY9" fmla="*/ 769441 h 769441"/>
              <a:gd name="connsiteX10" fmla="*/ 2387921 w 3893337"/>
              <a:gd name="connsiteY10" fmla="*/ 769441 h 769441"/>
              <a:gd name="connsiteX11" fmla="*/ 1709121 w 3893337"/>
              <a:gd name="connsiteY11" fmla="*/ 769441 h 769441"/>
              <a:gd name="connsiteX12" fmla="*/ 1030321 w 3893337"/>
              <a:gd name="connsiteY12" fmla="*/ 769441 h 769441"/>
              <a:gd name="connsiteX13" fmla="*/ 0 w 3893337"/>
              <a:gd name="connsiteY13" fmla="*/ 769441 h 769441"/>
              <a:gd name="connsiteX14" fmla="*/ 0 w 3893337"/>
              <a:gd name="connsiteY14" fmla="*/ 400109 h 769441"/>
              <a:gd name="connsiteX15" fmla="*/ 0 w 3893337"/>
              <a:gd name="connsiteY15" fmla="*/ 0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0" fmla="*/ 3636428 w 3893337"/>
              <a:gd name="connsiteY0" fmla="*/ 769441 h 769441"/>
              <a:gd name="connsiteX1" fmla="*/ 3687810 w 3893337"/>
              <a:gd name="connsiteY1" fmla="*/ 563914 h 769441"/>
              <a:gd name="connsiteX2" fmla="*/ 3893337 w 3893337"/>
              <a:gd name="connsiteY2" fmla="*/ 512532 h 769441"/>
              <a:gd name="connsiteX3" fmla="*/ 3636428 w 3893337"/>
              <a:gd name="connsiteY3" fmla="*/ 769441 h 769441"/>
              <a:gd name="connsiteX4" fmla="*/ 3103085 w 3893337"/>
              <a:gd name="connsiteY4" fmla="*/ 769441 h 769441"/>
              <a:gd name="connsiteX5" fmla="*/ 2424285 w 3893337"/>
              <a:gd name="connsiteY5" fmla="*/ 769441 h 769441"/>
              <a:gd name="connsiteX6" fmla="*/ 1854578 w 3893337"/>
              <a:gd name="connsiteY6" fmla="*/ 769441 h 769441"/>
              <a:gd name="connsiteX7" fmla="*/ 1357600 w 3893337"/>
              <a:gd name="connsiteY7" fmla="*/ 769441 h 769441"/>
              <a:gd name="connsiteX8" fmla="*/ 824257 w 3893337"/>
              <a:gd name="connsiteY8" fmla="*/ 769441 h 769441"/>
              <a:gd name="connsiteX9" fmla="*/ 0 w 3893337"/>
              <a:gd name="connsiteY9" fmla="*/ 769441 h 769441"/>
              <a:gd name="connsiteX10" fmla="*/ 0 w 3893337"/>
              <a:gd name="connsiteY10" fmla="*/ 400109 h 769441"/>
              <a:gd name="connsiteX11" fmla="*/ 0 w 3893337"/>
              <a:gd name="connsiteY11" fmla="*/ 0 h 769441"/>
              <a:gd name="connsiteX12" fmla="*/ 609956 w 3893337"/>
              <a:gd name="connsiteY12" fmla="*/ 0 h 769441"/>
              <a:gd name="connsiteX13" fmla="*/ 1142046 w 3893337"/>
              <a:gd name="connsiteY13" fmla="*/ 0 h 769441"/>
              <a:gd name="connsiteX14" fmla="*/ 1713068 w 3893337"/>
              <a:gd name="connsiteY14" fmla="*/ 0 h 769441"/>
              <a:gd name="connsiteX15" fmla="*/ 2361958 w 3893337"/>
              <a:gd name="connsiteY15" fmla="*/ 0 h 769441"/>
              <a:gd name="connsiteX16" fmla="*/ 3049781 w 3893337"/>
              <a:gd name="connsiteY16" fmla="*/ 0 h 769441"/>
              <a:gd name="connsiteX17" fmla="*/ 3893337 w 3893337"/>
              <a:gd name="connsiteY17" fmla="*/ 0 h 769441"/>
              <a:gd name="connsiteX18" fmla="*/ 3893337 w 3893337"/>
              <a:gd name="connsiteY18" fmla="*/ 512532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3337" h="769441" stroke="0" extrusionOk="0">
                <a:moveTo>
                  <a:pt x="0" y="0"/>
                </a:moveTo>
                <a:cubicBezTo>
                  <a:pt x="281101" y="-6931"/>
                  <a:pt x="521813" y="1935"/>
                  <a:pt x="726756" y="0"/>
                </a:cubicBezTo>
                <a:cubicBezTo>
                  <a:pt x="931699" y="-1935"/>
                  <a:pt x="1192617" y="20915"/>
                  <a:pt x="1375646" y="0"/>
                </a:cubicBezTo>
                <a:cubicBezTo>
                  <a:pt x="1558675" y="-20915"/>
                  <a:pt x="1831120" y="4301"/>
                  <a:pt x="2024535" y="0"/>
                </a:cubicBezTo>
                <a:cubicBezTo>
                  <a:pt x="2217950" y="-4301"/>
                  <a:pt x="2533744" y="-3211"/>
                  <a:pt x="2673425" y="0"/>
                </a:cubicBezTo>
                <a:cubicBezTo>
                  <a:pt x="2813106" y="3211"/>
                  <a:pt x="3186038" y="29106"/>
                  <a:pt x="3322314" y="0"/>
                </a:cubicBezTo>
                <a:cubicBezTo>
                  <a:pt x="3458590" y="-29106"/>
                  <a:pt x="3774938" y="-9180"/>
                  <a:pt x="3893337" y="0"/>
                </a:cubicBezTo>
                <a:cubicBezTo>
                  <a:pt x="3874493" y="242591"/>
                  <a:pt x="3891370" y="394041"/>
                  <a:pt x="3893337" y="512532"/>
                </a:cubicBezTo>
                <a:cubicBezTo>
                  <a:pt x="3830887" y="556230"/>
                  <a:pt x="3747906" y="680011"/>
                  <a:pt x="3636428" y="769441"/>
                </a:cubicBezTo>
                <a:cubicBezTo>
                  <a:pt x="3325821" y="776331"/>
                  <a:pt x="3149705" y="751034"/>
                  <a:pt x="2957628" y="769441"/>
                </a:cubicBezTo>
                <a:cubicBezTo>
                  <a:pt x="2765551" y="787848"/>
                  <a:pt x="2528395" y="797039"/>
                  <a:pt x="2387921" y="769441"/>
                </a:cubicBezTo>
                <a:cubicBezTo>
                  <a:pt x="2247447" y="741843"/>
                  <a:pt x="1853066" y="776180"/>
                  <a:pt x="1709121" y="769441"/>
                </a:cubicBezTo>
                <a:cubicBezTo>
                  <a:pt x="1565176" y="762702"/>
                  <a:pt x="1303077" y="787624"/>
                  <a:pt x="1030321" y="769441"/>
                </a:cubicBezTo>
                <a:cubicBezTo>
                  <a:pt x="757565" y="751258"/>
                  <a:pt x="441509" y="799337"/>
                  <a:pt x="0" y="769441"/>
                </a:cubicBezTo>
                <a:cubicBezTo>
                  <a:pt x="-6702" y="604480"/>
                  <a:pt x="-7901" y="520165"/>
                  <a:pt x="0" y="400109"/>
                </a:cubicBezTo>
                <a:cubicBezTo>
                  <a:pt x="7901" y="280053"/>
                  <a:pt x="7703" y="107723"/>
                  <a:pt x="0" y="0"/>
                </a:cubicBezTo>
                <a:close/>
              </a:path>
              <a:path w="3893337" h="769441" fill="darkenLess" stroke="0" extrusionOk="0">
                <a:moveTo>
                  <a:pt x="3636428" y="769441"/>
                </a:moveTo>
                <a:cubicBezTo>
                  <a:pt x="3645867" y="701939"/>
                  <a:pt x="3663228" y="666354"/>
                  <a:pt x="3687810" y="563914"/>
                </a:cubicBezTo>
                <a:cubicBezTo>
                  <a:pt x="3758587" y="550481"/>
                  <a:pt x="3805039" y="525248"/>
                  <a:pt x="3893337" y="512532"/>
                </a:cubicBezTo>
                <a:cubicBezTo>
                  <a:pt x="3763736" y="617075"/>
                  <a:pt x="3720086" y="694844"/>
                  <a:pt x="3636428" y="769441"/>
                </a:cubicBezTo>
                <a:close/>
              </a:path>
              <a:path w="3893337" h="769441" fill="none" extrusionOk="0">
                <a:moveTo>
                  <a:pt x="3636428" y="769441"/>
                </a:moveTo>
                <a:cubicBezTo>
                  <a:pt x="3654705" y="730253"/>
                  <a:pt x="3662504" y="626808"/>
                  <a:pt x="3687810" y="563914"/>
                </a:cubicBezTo>
                <a:cubicBezTo>
                  <a:pt x="3772002" y="543543"/>
                  <a:pt x="3843533" y="532584"/>
                  <a:pt x="3893337" y="512532"/>
                </a:cubicBezTo>
                <a:cubicBezTo>
                  <a:pt x="3805546" y="623159"/>
                  <a:pt x="3760733" y="658398"/>
                  <a:pt x="3636428" y="769441"/>
                </a:cubicBezTo>
                <a:cubicBezTo>
                  <a:pt x="3380727" y="747606"/>
                  <a:pt x="3329326" y="746301"/>
                  <a:pt x="3103085" y="769441"/>
                </a:cubicBezTo>
                <a:cubicBezTo>
                  <a:pt x="2876844" y="792581"/>
                  <a:pt x="2724622" y="769208"/>
                  <a:pt x="2424285" y="769441"/>
                </a:cubicBezTo>
                <a:cubicBezTo>
                  <a:pt x="2123948" y="769674"/>
                  <a:pt x="2018809" y="752358"/>
                  <a:pt x="1854578" y="769441"/>
                </a:cubicBezTo>
                <a:cubicBezTo>
                  <a:pt x="1690347" y="786524"/>
                  <a:pt x="1481146" y="792174"/>
                  <a:pt x="1357600" y="769441"/>
                </a:cubicBezTo>
                <a:cubicBezTo>
                  <a:pt x="1234054" y="746708"/>
                  <a:pt x="942179" y="792215"/>
                  <a:pt x="824257" y="769441"/>
                </a:cubicBezTo>
                <a:cubicBezTo>
                  <a:pt x="706335" y="746667"/>
                  <a:pt x="310350" y="799551"/>
                  <a:pt x="0" y="769441"/>
                </a:cubicBezTo>
                <a:cubicBezTo>
                  <a:pt x="-2023" y="607497"/>
                  <a:pt x="11209" y="496843"/>
                  <a:pt x="0" y="400109"/>
                </a:cubicBezTo>
                <a:cubicBezTo>
                  <a:pt x="-11209" y="303375"/>
                  <a:pt x="3339" y="179031"/>
                  <a:pt x="0" y="0"/>
                </a:cubicBezTo>
                <a:cubicBezTo>
                  <a:pt x="161892" y="30417"/>
                  <a:pt x="329471" y="-10203"/>
                  <a:pt x="609956" y="0"/>
                </a:cubicBezTo>
                <a:cubicBezTo>
                  <a:pt x="890441" y="10203"/>
                  <a:pt x="1024828" y="619"/>
                  <a:pt x="1142046" y="0"/>
                </a:cubicBezTo>
                <a:cubicBezTo>
                  <a:pt x="1259264" y="-619"/>
                  <a:pt x="1473185" y="26608"/>
                  <a:pt x="1713068" y="0"/>
                </a:cubicBezTo>
                <a:cubicBezTo>
                  <a:pt x="1952951" y="-26608"/>
                  <a:pt x="2040782" y="-23148"/>
                  <a:pt x="2361958" y="0"/>
                </a:cubicBezTo>
                <a:cubicBezTo>
                  <a:pt x="2683134" y="23148"/>
                  <a:pt x="2881102" y="-14066"/>
                  <a:pt x="3049781" y="0"/>
                </a:cubicBezTo>
                <a:cubicBezTo>
                  <a:pt x="3218460" y="14066"/>
                  <a:pt x="3664694" y="29337"/>
                  <a:pt x="3893337" y="0"/>
                </a:cubicBezTo>
                <a:cubicBezTo>
                  <a:pt x="3883567" y="223847"/>
                  <a:pt x="3912107" y="309994"/>
                  <a:pt x="3893337" y="512532"/>
                </a:cubicBezTo>
              </a:path>
              <a:path w="3893337" h="769441" fill="none" stroke="0" extrusionOk="0">
                <a:moveTo>
                  <a:pt x="3636428" y="769441"/>
                </a:moveTo>
                <a:cubicBezTo>
                  <a:pt x="3647909" y="698199"/>
                  <a:pt x="3669796" y="625286"/>
                  <a:pt x="3687810" y="563914"/>
                </a:cubicBezTo>
                <a:cubicBezTo>
                  <a:pt x="3743932" y="554769"/>
                  <a:pt x="3842437" y="527916"/>
                  <a:pt x="3893337" y="512532"/>
                </a:cubicBezTo>
                <a:cubicBezTo>
                  <a:pt x="3810672" y="617032"/>
                  <a:pt x="3696549" y="720459"/>
                  <a:pt x="3636428" y="769441"/>
                </a:cubicBezTo>
                <a:cubicBezTo>
                  <a:pt x="3469471" y="782864"/>
                  <a:pt x="3284153" y="764660"/>
                  <a:pt x="3066721" y="769441"/>
                </a:cubicBezTo>
                <a:cubicBezTo>
                  <a:pt x="2849289" y="774222"/>
                  <a:pt x="2677100" y="777853"/>
                  <a:pt x="2569742" y="769441"/>
                </a:cubicBezTo>
                <a:cubicBezTo>
                  <a:pt x="2462384" y="761029"/>
                  <a:pt x="2208013" y="764896"/>
                  <a:pt x="2072764" y="769441"/>
                </a:cubicBezTo>
                <a:cubicBezTo>
                  <a:pt x="1937515" y="773986"/>
                  <a:pt x="1680092" y="745441"/>
                  <a:pt x="1539421" y="769441"/>
                </a:cubicBezTo>
                <a:cubicBezTo>
                  <a:pt x="1398750" y="793441"/>
                  <a:pt x="1083088" y="750080"/>
                  <a:pt x="896986" y="769441"/>
                </a:cubicBezTo>
                <a:cubicBezTo>
                  <a:pt x="710884" y="788802"/>
                  <a:pt x="268025" y="774157"/>
                  <a:pt x="0" y="769441"/>
                </a:cubicBezTo>
                <a:cubicBezTo>
                  <a:pt x="9359" y="607379"/>
                  <a:pt x="1537" y="565442"/>
                  <a:pt x="0" y="392415"/>
                </a:cubicBezTo>
                <a:cubicBezTo>
                  <a:pt x="-1537" y="219388"/>
                  <a:pt x="6606" y="89894"/>
                  <a:pt x="0" y="0"/>
                </a:cubicBezTo>
                <a:cubicBezTo>
                  <a:pt x="317408" y="-7321"/>
                  <a:pt x="329101" y="17065"/>
                  <a:pt x="648890" y="0"/>
                </a:cubicBezTo>
                <a:cubicBezTo>
                  <a:pt x="968679" y="-17065"/>
                  <a:pt x="1125188" y="-12594"/>
                  <a:pt x="1336712" y="0"/>
                </a:cubicBezTo>
                <a:cubicBezTo>
                  <a:pt x="1548236" y="12594"/>
                  <a:pt x="1809412" y="16704"/>
                  <a:pt x="1985602" y="0"/>
                </a:cubicBezTo>
                <a:cubicBezTo>
                  <a:pt x="2161792" y="-16704"/>
                  <a:pt x="2304410" y="22579"/>
                  <a:pt x="2556625" y="0"/>
                </a:cubicBezTo>
                <a:cubicBezTo>
                  <a:pt x="2808840" y="-22579"/>
                  <a:pt x="2928459" y="-23705"/>
                  <a:pt x="3244448" y="0"/>
                </a:cubicBezTo>
                <a:cubicBezTo>
                  <a:pt x="3560437" y="23705"/>
                  <a:pt x="3761679" y="-18558"/>
                  <a:pt x="3893337" y="0"/>
                </a:cubicBezTo>
                <a:cubicBezTo>
                  <a:pt x="3874565" y="107032"/>
                  <a:pt x="3885534" y="326506"/>
                  <a:pt x="3893337" y="512532"/>
                </a:cubicBezTo>
              </a:path>
            </a:pathLst>
          </a:custGeom>
          <a:solidFill>
            <a:schemeClr val="accent4">
              <a:lumMod val="60000"/>
              <a:lumOff val="40000"/>
            </a:schemeClr>
          </a:solidFill>
          <a:ln w="38100">
            <a:solidFill>
              <a:srgbClr val="A24A0E"/>
            </a:solidFill>
            <a:headEnd type="oval" w="med" len="med"/>
            <a:tailEnd type="oval" w="med" len="med"/>
            <a:extLst>
              <a:ext uri="{C807C97D-BFC1-408E-A445-0C87EB9F89A2}">
                <ask:lineSketchStyleProps xmlns:ask="http://schemas.microsoft.com/office/drawing/2018/sketchyshapes" xmlns="" sd="926817510">
                  <a:prstGeom prst="foldedCorner">
                    <a:avLst>
                      <a:gd name="adj" fmla="val 33389"/>
                    </a:avLst>
                  </a:prstGeom>
                  <ask:type>
                    <ask:lineSketchFreehand/>
                  </ask:type>
                </ask:lineSketchStyleProps>
              </a:ext>
            </a:extLst>
          </a:ln>
          <a:effectLst>
            <a:glow rad="101600">
              <a:schemeClr val="accent2">
                <a:satMod val="175000"/>
                <a:alpha val="40000"/>
              </a:scheme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4800" b="1" dirty="0">
              <a:ln w="3175">
                <a:solidFill>
                  <a:schemeClr val="tx1"/>
                </a:solidFill>
                <a:prstDash val="solid"/>
              </a:ln>
              <a:solidFill>
                <a:srgbClr val="FFC000"/>
              </a:solidFill>
              <a:effectLst>
                <a:glow rad="101600">
                  <a:srgbClr val="993366">
                    <a:alpha val="40000"/>
                  </a:srgbClr>
                </a:glow>
              </a:effectLst>
              <a:latin typeface="Calibri" panose="020F0502020204030204" pitchFamily="34" charset="0"/>
              <a:cs typeface="Calibri" panose="020F0502020204030204" pitchFamily="34" charset="0"/>
            </a:endParaRPr>
          </a:p>
        </p:txBody>
      </p:sp>
      <p:sp>
        <p:nvSpPr>
          <p:cNvPr id="16" name="مربع نص 15">
            <a:extLst>
              <a:ext uri="{FF2B5EF4-FFF2-40B4-BE49-F238E27FC236}">
                <a16:creationId xmlns:a16="http://schemas.microsoft.com/office/drawing/2014/main" id="{740F07D2-B95C-44A0-B1F4-E941FD92D434}"/>
              </a:ext>
            </a:extLst>
          </p:cNvPr>
          <p:cNvSpPr txBox="1"/>
          <p:nvPr/>
        </p:nvSpPr>
        <p:spPr>
          <a:xfrm>
            <a:off x="4170138" y="1705418"/>
            <a:ext cx="3893337" cy="707886"/>
          </a:xfrm>
          <a:prstGeom prst="rect">
            <a:avLst/>
          </a:prstGeom>
          <a:noFill/>
          <a:ln>
            <a:noFill/>
          </a:ln>
        </p:spPr>
        <p:txBody>
          <a:bodyPr wrap="square">
            <a:spAutoFit/>
          </a:bodyPr>
          <a:lstStyle/>
          <a:p>
            <a:pPr algn="ctr"/>
            <a:r>
              <a:rPr lang="ar-SA" sz="4000" b="1" dirty="0">
                <a:ln w="3175">
                  <a:noFill/>
                  <a:prstDash val="solid"/>
                </a:ln>
                <a:solidFill>
                  <a:srgbClr val="FFC000"/>
                </a:solidFill>
                <a:effectLst>
                  <a:glow rad="88900">
                    <a:schemeClr val="tx1"/>
                  </a:glow>
                </a:effectLst>
                <a:latin typeface="BoutrosNewsH1" pitchFamily="2" charset="-78"/>
                <a:cs typeface="BoutrosNewsH1" pitchFamily="2" charset="-78"/>
              </a:rPr>
              <a:t>الوحدة: </a:t>
            </a:r>
            <a:r>
              <a:rPr lang="ar-SA" sz="36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rPr>
              <a:t>الثانية</a:t>
            </a:r>
            <a:endParaRPr lang="ar-SA" sz="4000" b="1" dirty="0">
              <a:ln w="3175">
                <a:noFill/>
                <a:prstDash val="solid"/>
              </a:ln>
              <a:solidFill>
                <a:schemeClr val="accent4">
                  <a:lumMod val="60000"/>
                  <a:lumOff val="40000"/>
                </a:schemeClr>
              </a:solidFill>
              <a:effectLst>
                <a:glow rad="88900">
                  <a:schemeClr val="tx1"/>
                </a:glow>
              </a:effectLst>
              <a:latin typeface="BoutrosNewsH1" pitchFamily="2" charset="-78"/>
              <a:cs typeface="BoutrosNewsH1" pitchFamily="2" charset="-78"/>
            </a:endParaRPr>
          </a:p>
        </p:txBody>
      </p:sp>
      <p:sp>
        <p:nvSpPr>
          <p:cNvPr id="17" name="مربع نص 16">
            <a:extLst>
              <a:ext uri="{FF2B5EF4-FFF2-40B4-BE49-F238E27FC236}">
                <a16:creationId xmlns:a16="http://schemas.microsoft.com/office/drawing/2014/main" id="{24F18056-A4C8-4755-86B7-CD237928F0E9}"/>
              </a:ext>
            </a:extLst>
          </p:cNvPr>
          <p:cNvSpPr txBox="1"/>
          <p:nvPr/>
        </p:nvSpPr>
        <p:spPr>
          <a:xfrm>
            <a:off x="3422295" y="5988531"/>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chemeClr val="tx1"/>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chemeClr val="tx1"/>
                  </a:glow>
                </a:effectLst>
                <a:latin typeface="BoutrosNewsH1" pitchFamily="2" charset="-78"/>
                <a:cs typeface="BoutrosNewsH1" pitchFamily="2" charset="-78"/>
              </a:rPr>
              <a:t>أ. أحمد جمعان الغامدي</a:t>
            </a:r>
          </a:p>
        </p:txBody>
      </p:sp>
    </p:spTree>
    <p:extLst>
      <p:ext uri="{BB962C8B-B14F-4D97-AF65-F5344CB8AC3E}">
        <p14:creationId xmlns:p14="http://schemas.microsoft.com/office/powerpoint/2010/main" val="2062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625" autoRev="1" fill="remove"/>
                                        <p:tgtEl>
                                          <p:spTgt spid="4"/>
                                        </p:tgtEl>
                                        <p:attrNameLst>
                                          <p:attrName>style.color</p:attrName>
                                        </p:attrNameLst>
                                      </p:cBhvr>
                                      <p:to>
                                        <a:srgbClr val="FEE599"/>
                                      </p:to>
                                    </p:animClr>
                                    <p:animClr clrSpc="rgb" dir="cw">
                                      <p:cBhvr>
                                        <p:cTn id="7" dur="625" autoRev="1" fill="remove"/>
                                        <p:tgtEl>
                                          <p:spTgt spid="4"/>
                                        </p:tgtEl>
                                        <p:attrNameLst>
                                          <p:attrName>fillcolor</p:attrName>
                                        </p:attrNameLst>
                                      </p:cBhvr>
                                      <p:to>
                                        <a:srgbClr val="FEE599"/>
                                      </p:to>
                                    </p:animClr>
                                    <p:set>
                                      <p:cBhvr>
                                        <p:cTn id="8" dur="625" autoRev="1" fill="remove"/>
                                        <p:tgtEl>
                                          <p:spTgt spid="4"/>
                                        </p:tgtEl>
                                        <p:attrNameLst>
                                          <p:attrName>fill.type</p:attrName>
                                        </p:attrNameLst>
                                      </p:cBhvr>
                                      <p:to>
                                        <p:strVal val="solid"/>
                                      </p:to>
                                    </p:set>
                                    <p:set>
                                      <p:cBhvr>
                                        <p:cTn id="9" dur="625" autoRev="1" fill="remove"/>
                                        <p:tgtEl>
                                          <p:spTgt spid="4"/>
                                        </p:tgtEl>
                                        <p:attrNameLst>
                                          <p:attrName>fill.on</p:attrName>
                                        </p:attrNameLst>
                                      </p:cBhvr>
                                      <p:to>
                                        <p:strVal val="true"/>
                                      </p:to>
                                    </p:set>
                                  </p:childTnLst>
                                </p:cTn>
                              </p:par>
                              <p:par>
                                <p:cTn id="10" presetID="36" presetClass="emph" presetSubtype="0" repeatCount="indefinite" fill="hold" grpId="0" nodeType="withEffect">
                                  <p:stCondLst>
                                    <p:cond delay="0"/>
                                  </p:stCondLst>
                                  <p:iterate type="lt">
                                    <p:tmPct val="10000"/>
                                  </p:iterate>
                                  <p:childTnLst>
                                    <p:animScale>
                                      <p:cBhvr>
                                        <p:cTn id="11" dur="500" autoRev="1" fill="hold">
                                          <p:stCondLst>
                                            <p:cond delay="0"/>
                                          </p:stCondLst>
                                        </p:cTn>
                                        <p:tgtEl>
                                          <p:spTgt spid="8"/>
                                        </p:tgtEl>
                                      </p:cBhvr>
                                      <p:to x="80000" y="100000"/>
                                    </p:animScale>
                                    <p:anim by="(#ppt_w*0.10)" calcmode="lin" valueType="num">
                                      <p:cBhvr>
                                        <p:cTn id="12" dur="500" autoRev="1" fill="hold">
                                          <p:stCondLst>
                                            <p:cond delay="0"/>
                                          </p:stCondLst>
                                        </p:cTn>
                                        <p:tgtEl>
                                          <p:spTgt spid="8"/>
                                        </p:tgtEl>
                                        <p:attrNameLst>
                                          <p:attrName>ppt_x</p:attrName>
                                        </p:attrNameLst>
                                      </p:cBhvr>
                                    </p:anim>
                                    <p:anim by="(-#ppt_w*0.10)" calcmode="lin" valueType="num">
                                      <p:cBhvr>
                                        <p:cTn id="13" dur="500" autoRev="1" fill="hold">
                                          <p:stCondLst>
                                            <p:cond delay="0"/>
                                          </p:stCondLst>
                                        </p:cTn>
                                        <p:tgtEl>
                                          <p:spTgt spid="8"/>
                                        </p:tgtEl>
                                        <p:attrNameLst>
                                          <p:attrName>ppt_y</p:attrName>
                                        </p:attrNameLst>
                                      </p:cBhvr>
                                    </p:anim>
                                    <p:animRot by="-480000">
                                      <p:cBhvr>
                                        <p:cTn id="14" dur="500" autoRev="1" fill="hold">
                                          <p:stCondLst>
                                            <p:cond delay="0"/>
                                          </p:stCondLst>
                                        </p:cTn>
                                        <p:tgtEl>
                                          <p:spTgt spid="8"/>
                                        </p:tgtEl>
                                        <p:attrNameLst>
                                          <p:attrName>r</p:attrName>
                                        </p:attrNameLst>
                                      </p:cBhvr>
                                    </p:animRot>
                                  </p:childTnLst>
                                </p:cTn>
                              </p:par>
                              <p:par>
                                <p:cTn id="15" presetID="27" presetClass="emph" presetSubtype="0" repeatCount="indefinite" fill="remove" grpId="0" nodeType="withEffect">
                                  <p:stCondLst>
                                    <p:cond delay="0"/>
                                  </p:stCondLst>
                                  <p:childTnLst>
                                    <p:animClr clrSpc="rgb" dir="cw">
                                      <p:cBhvr override="childStyle">
                                        <p:cTn id="16" dur="625" autoRev="1" fill="remove"/>
                                        <p:tgtEl>
                                          <p:spTgt spid="15"/>
                                        </p:tgtEl>
                                        <p:attrNameLst>
                                          <p:attrName>style.color</p:attrName>
                                        </p:attrNameLst>
                                      </p:cBhvr>
                                      <p:to>
                                        <a:srgbClr val="FEE599"/>
                                      </p:to>
                                    </p:animClr>
                                    <p:animClr clrSpc="rgb" dir="cw">
                                      <p:cBhvr>
                                        <p:cTn id="17" dur="625" autoRev="1" fill="remove"/>
                                        <p:tgtEl>
                                          <p:spTgt spid="15"/>
                                        </p:tgtEl>
                                        <p:attrNameLst>
                                          <p:attrName>fillcolor</p:attrName>
                                        </p:attrNameLst>
                                      </p:cBhvr>
                                      <p:to>
                                        <a:srgbClr val="FEE599"/>
                                      </p:to>
                                    </p:animClr>
                                    <p:set>
                                      <p:cBhvr>
                                        <p:cTn id="18" dur="625" autoRev="1" fill="remove"/>
                                        <p:tgtEl>
                                          <p:spTgt spid="15"/>
                                        </p:tgtEl>
                                        <p:attrNameLst>
                                          <p:attrName>fill.type</p:attrName>
                                        </p:attrNameLst>
                                      </p:cBhvr>
                                      <p:to>
                                        <p:strVal val="solid"/>
                                      </p:to>
                                    </p:set>
                                    <p:set>
                                      <p:cBhvr>
                                        <p:cTn id="19" dur="625" autoRev="1" fill="remove"/>
                                        <p:tgtEl>
                                          <p:spTgt spid="15"/>
                                        </p:tgtEl>
                                        <p:attrNameLst>
                                          <p:attrName>fill.on</p:attrName>
                                        </p:attrNameLst>
                                      </p:cBhvr>
                                      <p:to>
                                        <p:strVal val="true"/>
                                      </p:to>
                                    </p:set>
                                  </p:childTnLst>
                                </p:cTn>
                              </p:par>
                              <p:par>
                                <p:cTn id="20" presetID="36" presetClass="emph" presetSubtype="0" repeatCount="indefinite" fill="hold" grpId="0" nodeType="withEffect">
                                  <p:stCondLst>
                                    <p:cond delay="0"/>
                                  </p:stCondLst>
                                  <p:iterate type="lt">
                                    <p:tmPct val="10000"/>
                                  </p:iterate>
                                  <p:childTnLst>
                                    <p:animScale>
                                      <p:cBhvr>
                                        <p:cTn id="21" dur="500" autoRev="1" fill="hold">
                                          <p:stCondLst>
                                            <p:cond delay="0"/>
                                          </p:stCondLst>
                                        </p:cTn>
                                        <p:tgtEl>
                                          <p:spTgt spid="16"/>
                                        </p:tgtEl>
                                      </p:cBhvr>
                                      <p:to x="80000" y="100000"/>
                                    </p:animScale>
                                    <p:anim by="(#ppt_w*0.10)" calcmode="lin" valueType="num">
                                      <p:cBhvr>
                                        <p:cTn id="22" dur="500" autoRev="1" fill="hold">
                                          <p:stCondLst>
                                            <p:cond delay="0"/>
                                          </p:stCondLst>
                                        </p:cTn>
                                        <p:tgtEl>
                                          <p:spTgt spid="16"/>
                                        </p:tgtEl>
                                        <p:attrNameLst>
                                          <p:attrName>ppt_x</p:attrName>
                                        </p:attrNameLst>
                                      </p:cBhvr>
                                    </p:anim>
                                    <p:anim by="(-#ppt_w*0.10)" calcmode="lin" valueType="num">
                                      <p:cBhvr>
                                        <p:cTn id="23" dur="500" autoRev="1" fill="hold">
                                          <p:stCondLst>
                                            <p:cond delay="0"/>
                                          </p:stCondLst>
                                        </p:cTn>
                                        <p:tgtEl>
                                          <p:spTgt spid="16"/>
                                        </p:tgtEl>
                                        <p:attrNameLst>
                                          <p:attrName>ppt_y</p:attrName>
                                        </p:attrNameLst>
                                      </p:cBhvr>
                                    </p:anim>
                                    <p:animRot by="-480000">
                                      <p:cBhvr>
                                        <p:cTn id="24" dur="500" autoRev="1" fill="hold">
                                          <p:stCondLst>
                                            <p:cond delay="0"/>
                                          </p:stCondLst>
                                        </p:cTn>
                                        <p:tgtEl>
                                          <p:spTgt spid="16"/>
                                        </p:tgtEl>
                                        <p:attrNameLst>
                                          <p:attrName>r</p:attrName>
                                        </p:attrNameLst>
                                      </p:cBhvr>
                                    </p:animRot>
                                  </p:childTnLst>
                                </p:cTn>
                              </p:par>
                              <p:par>
                                <p:cTn id="25" presetID="36" presetClass="emph" presetSubtype="0" repeatCount="indefinite" fill="hold" grpId="0" nodeType="withEffect">
                                  <p:stCondLst>
                                    <p:cond delay="0"/>
                                  </p:stCondLst>
                                  <p:iterate type="lt">
                                    <p:tmPct val="10000"/>
                                  </p:iterate>
                                  <p:childTnLst>
                                    <p:animScale>
                                      <p:cBhvr>
                                        <p:cTn id="26" dur="375" autoRev="1" fill="hold">
                                          <p:stCondLst>
                                            <p:cond delay="0"/>
                                          </p:stCondLst>
                                        </p:cTn>
                                        <p:tgtEl>
                                          <p:spTgt spid="6"/>
                                        </p:tgtEl>
                                      </p:cBhvr>
                                      <p:to x="80000" y="100000"/>
                                    </p:animScale>
                                    <p:anim by="(#ppt_w*0.10)" calcmode="lin" valueType="num">
                                      <p:cBhvr>
                                        <p:cTn id="27" dur="375" autoRev="1" fill="hold">
                                          <p:stCondLst>
                                            <p:cond delay="0"/>
                                          </p:stCondLst>
                                        </p:cTn>
                                        <p:tgtEl>
                                          <p:spTgt spid="6"/>
                                        </p:tgtEl>
                                        <p:attrNameLst>
                                          <p:attrName>ppt_x</p:attrName>
                                        </p:attrNameLst>
                                      </p:cBhvr>
                                    </p:anim>
                                    <p:anim by="(-#ppt_w*0.10)" calcmode="lin" valueType="num">
                                      <p:cBhvr>
                                        <p:cTn id="28" dur="375" autoRev="1" fill="hold">
                                          <p:stCondLst>
                                            <p:cond delay="0"/>
                                          </p:stCondLst>
                                        </p:cTn>
                                        <p:tgtEl>
                                          <p:spTgt spid="6"/>
                                        </p:tgtEl>
                                        <p:attrNameLst>
                                          <p:attrName>ppt_y</p:attrName>
                                        </p:attrNameLst>
                                      </p:cBhvr>
                                    </p:anim>
                                    <p:animRot by="-480000">
                                      <p:cBhvr>
                                        <p:cTn id="29" dur="375"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8" grpId="0"/>
      <p:bldP spid="15"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11746"/>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22" name="مجموعة 21">
            <a:extLst>
              <a:ext uri="{FF2B5EF4-FFF2-40B4-BE49-F238E27FC236}">
                <a16:creationId xmlns:a16="http://schemas.microsoft.com/office/drawing/2014/main" id="{B0FCA29C-45D8-45C0-A82D-BE1A187F0BC3}"/>
              </a:ext>
            </a:extLst>
          </p:cNvPr>
          <p:cNvGrpSpPr/>
          <p:nvPr/>
        </p:nvGrpSpPr>
        <p:grpSpPr>
          <a:xfrm>
            <a:off x="11478247" y="2484237"/>
            <a:ext cx="630535" cy="607731"/>
            <a:chOff x="196011" y="2031213"/>
            <a:chExt cx="687370" cy="669871"/>
          </a:xfrm>
        </p:grpSpPr>
        <p:sp>
          <p:nvSpPr>
            <p:cNvPr id="23" name="شكل بيضاوي 22">
              <a:extLst>
                <a:ext uri="{FF2B5EF4-FFF2-40B4-BE49-F238E27FC236}">
                  <a16:creationId xmlns:a16="http://schemas.microsoft.com/office/drawing/2014/main" id="{5DFC3FEE-769A-4C75-9964-0FCD38B18DE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C5EAF2C0-3FEB-4072-B8F7-F521578E35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4026271" y="1543577"/>
            <a:ext cx="7470354" cy="830997"/>
          </a:xfrm>
          <a:prstGeom prst="rect">
            <a:avLst/>
          </a:prstGeom>
          <a:noFill/>
        </p:spPr>
        <p:txBody>
          <a:bodyPr wrap="square" rtlCol="1">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دل الحديث على فضل السبعة الورد ذكرهم، وأن أعمالهم سبب لحصول الاستظلال بظل الرحمن حين تدنو الشمس من الخلائق قدر ميل.</a:t>
            </a:r>
          </a:p>
        </p:txBody>
      </p:sp>
      <p:sp>
        <p:nvSpPr>
          <p:cNvPr id="46" name="مربع نص 45">
            <a:extLst>
              <a:ext uri="{FF2B5EF4-FFF2-40B4-BE49-F238E27FC236}">
                <a16:creationId xmlns:a16="http://schemas.microsoft.com/office/drawing/2014/main" id="{52D543C6-398C-482B-BEC7-F022424B2D6C}"/>
              </a:ext>
            </a:extLst>
          </p:cNvPr>
          <p:cNvSpPr txBox="1"/>
          <p:nvPr/>
        </p:nvSpPr>
        <p:spPr>
          <a:xfrm>
            <a:off x="4972050" y="2445290"/>
            <a:ext cx="6524574" cy="1446550"/>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لا تصلح حياة الناس بغير سلطان يحكم بينهم، وينظم أمورهم، ولا تستقيم أحوالهم حتى يحكم بينهم بالعدل الذي أنزله لله تعالى في كتابه، وبينه رسول الله ﷺ في سننه، فإن فعل ذلك ؛ استحق أن يظله الله تعالى في ظله يوم لا ظل إلا ظله.</a:t>
            </a:r>
          </a:p>
        </p:txBody>
      </p:sp>
      <p:grpSp>
        <p:nvGrpSpPr>
          <p:cNvPr id="47" name="مجموعة 46">
            <a:extLst>
              <a:ext uri="{FF2B5EF4-FFF2-40B4-BE49-F238E27FC236}">
                <a16:creationId xmlns:a16="http://schemas.microsoft.com/office/drawing/2014/main" id="{783FDD69-8489-4B1E-A060-7DA592916676}"/>
              </a:ext>
            </a:extLst>
          </p:cNvPr>
          <p:cNvGrpSpPr/>
          <p:nvPr/>
        </p:nvGrpSpPr>
        <p:grpSpPr>
          <a:xfrm>
            <a:off x="11496624" y="3949044"/>
            <a:ext cx="630535" cy="607731"/>
            <a:chOff x="196011" y="2031213"/>
            <a:chExt cx="687370" cy="669871"/>
          </a:xfrm>
        </p:grpSpPr>
        <p:sp>
          <p:nvSpPr>
            <p:cNvPr id="48" name="شكل بيضاوي 47">
              <a:extLst>
                <a:ext uri="{FF2B5EF4-FFF2-40B4-BE49-F238E27FC236}">
                  <a16:creationId xmlns:a16="http://schemas.microsoft.com/office/drawing/2014/main" id="{EA1BE4F7-1E87-486B-891E-F5FBDFC3A43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9" name="Google Shape;556;p52">
              <a:extLst>
                <a:ext uri="{FF2B5EF4-FFF2-40B4-BE49-F238E27FC236}">
                  <a16:creationId xmlns:a16="http://schemas.microsoft.com/office/drawing/2014/main" id="{CD674D70-8597-479F-96C6-CE864DC5F7A4}"/>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50" name="مربع نص 49">
            <a:extLst>
              <a:ext uri="{FF2B5EF4-FFF2-40B4-BE49-F238E27FC236}">
                <a16:creationId xmlns:a16="http://schemas.microsoft.com/office/drawing/2014/main" id="{4C197772-20B9-4A80-88A4-AAC87082E0E4}"/>
              </a:ext>
            </a:extLst>
          </p:cNvPr>
          <p:cNvSpPr txBox="1"/>
          <p:nvPr/>
        </p:nvSpPr>
        <p:spPr>
          <a:xfrm>
            <a:off x="4248150" y="4018369"/>
            <a:ext cx="7249147" cy="830997"/>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نشأ في طاعة الله تعالى استحق الفضل الموعود به في الحديث، وتتحقق النشأة في طاعة الله تعالى بأمرين : </a:t>
            </a:r>
          </a:p>
        </p:txBody>
      </p:sp>
      <p:grpSp>
        <p:nvGrpSpPr>
          <p:cNvPr id="51" name="مجموعة 50">
            <a:extLst>
              <a:ext uri="{FF2B5EF4-FFF2-40B4-BE49-F238E27FC236}">
                <a16:creationId xmlns:a16="http://schemas.microsoft.com/office/drawing/2014/main" id="{0950217B-5CA8-4AF9-A4CB-77B44CB65319}"/>
              </a:ext>
            </a:extLst>
          </p:cNvPr>
          <p:cNvGrpSpPr/>
          <p:nvPr/>
        </p:nvGrpSpPr>
        <p:grpSpPr>
          <a:xfrm>
            <a:off x="11575383" y="4878941"/>
            <a:ext cx="531623" cy="523904"/>
            <a:chOff x="141722" y="2031213"/>
            <a:chExt cx="741659" cy="739012"/>
          </a:xfrm>
        </p:grpSpPr>
        <p:sp>
          <p:nvSpPr>
            <p:cNvPr id="52" name="شكل بيضاوي 51">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3"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54" name="مجموعة 53">
            <a:extLst>
              <a:ext uri="{FF2B5EF4-FFF2-40B4-BE49-F238E27FC236}">
                <a16:creationId xmlns:a16="http://schemas.microsoft.com/office/drawing/2014/main" id="{AA29D67D-845D-49DA-987E-654FB163FCD9}"/>
              </a:ext>
            </a:extLst>
          </p:cNvPr>
          <p:cNvGrpSpPr/>
          <p:nvPr/>
        </p:nvGrpSpPr>
        <p:grpSpPr>
          <a:xfrm>
            <a:off x="11634525" y="5536195"/>
            <a:ext cx="474257" cy="456632"/>
            <a:chOff x="221752" y="2010723"/>
            <a:chExt cx="661629" cy="644119"/>
          </a:xfrm>
        </p:grpSpPr>
        <p:sp>
          <p:nvSpPr>
            <p:cNvPr id="55" name="شكل بيضاوي 54">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56"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57" name="مربع نص 56">
            <a:extLst>
              <a:ext uri="{FF2B5EF4-FFF2-40B4-BE49-F238E27FC236}">
                <a16:creationId xmlns:a16="http://schemas.microsoft.com/office/drawing/2014/main" id="{77C3FCCF-B295-4583-9B60-D5CEC0161C6C}"/>
              </a:ext>
            </a:extLst>
          </p:cNvPr>
          <p:cNvSpPr txBox="1"/>
          <p:nvPr/>
        </p:nvSpPr>
        <p:spPr>
          <a:xfrm>
            <a:off x="4026272" y="4918806"/>
            <a:ext cx="7606478" cy="625556"/>
          </a:xfrm>
          <a:prstGeom prst="rect">
            <a:avLst/>
          </a:prstGeom>
          <a:noFill/>
        </p:spPr>
        <p:txBody>
          <a:bodyPr wrap="square">
            <a:spAutoFit/>
          </a:bodyPr>
          <a:lstStyle/>
          <a:p>
            <a:pPr>
              <a:lnSpc>
                <a:spcPct val="80000"/>
              </a:lnSpc>
            </a:pPr>
            <a:r>
              <a:rPr lang="ar-SA" sz="21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فعل الواجبات </a:t>
            </a: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التوحيد والحفاظ على الصلوات المفروضات في أوقاتها، وبر الوالدين وصلة الأرحام وغيرها.</a:t>
            </a:r>
          </a:p>
        </p:txBody>
      </p:sp>
      <p:sp>
        <p:nvSpPr>
          <p:cNvPr id="58" name="مربع نص 57">
            <a:extLst>
              <a:ext uri="{FF2B5EF4-FFF2-40B4-BE49-F238E27FC236}">
                <a16:creationId xmlns:a16="http://schemas.microsoft.com/office/drawing/2014/main" id="{D03D9C78-D289-40E3-A3F4-D166BB45389E}"/>
              </a:ext>
            </a:extLst>
          </p:cNvPr>
          <p:cNvSpPr txBox="1"/>
          <p:nvPr/>
        </p:nvSpPr>
        <p:spPr>
          <a:xfrm>
            <a:off x="3676650" y="5567762"/>
            <a:ext cx="7979866" cy="738664"/>
          </a:xfrm>
          <a:prstGeom prst="rect">
            <a:avLst/>
          </a:prstGeom>
          <a:noFill/>
        </p:spPr>
        <p:txBody>
          <a:bodyPr wrap="square">
            <a:spAutoFit/>
          </a:bodyPr>
          <a:lstStyle/>
          <a:p>
            <a:r>
              <a:rPr lang="ar-SA" sz="2100" b="1" dirty="0">
                <a:solidFill>
                  <a:schemeClr val="accent4">
                    <a:lumMod val="40000"/>
                    <a:lumOff val="60000"/>
                  </a:schemeClr>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ترك المحرمات </a:t>
            </a: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من الشرك والتكاسل عن الصلوات المفروضات، وعقوق الوالدين والكذب والخيانة وغير ذلك.</a:t>
            </a:r>
          </a:p>
        </p:txBody>
      </p:sp>
    </p:spTree>
    <p:extLst>
      <p:ext uri="{BB962C8B-B14F-4D97-AF65-F5344CB8AC3E}">
        <p14:creationId xmlns:p14="http://schemas.microsoft.com/office/powerpoint/2010/main" val="401463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2" fill="hold" grpId="0" nodeType="clickEffect">
                                  <p:stCondLst>
                                    <p:cond delay="0"/>
                                  </p:stCondLst>
                                  <p:iterate type="wd">
                                    <p:tmPct val="10000"/>
                                  </p:iterate>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p:tgtEl>
                                          <p:spTgt spid="32"/>
                                        </p:tgtEl>
                                        <p:attrNameLst>
                                          <p:attrName>ppt_x</p:attrName>
                                        </p:attrNameLst>
                                      </p:cBhvr>
                                      <p:tavLst>
                                        <p:tav tm="0">
                                          <p:val>
                                            <p:strVal val="#ppt_x+#ppt_w*1.125000"/>
                                          </p:val>
                                        </p:tav>
                                        <p:tav tm="100000">
                                          <p:val>
                                            <p:strVal val="#ppt_x"/>
                                          </p:val>
                                        </p:tav>
                                      </p:tavLst>
                                    </p:anim>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iterate type="wd">
                                    <p:tmPct val="10000"/>
                                  </p:iterate>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p:tgtEl>
                                          <p:spTgt spid="46"/>
                                        </p:tgtEl>
                                        <p:attrNameLst>
                                          <p:attrName>ppt_x</p:attrName>
                                        </p:attrNameLst>
                                      </p:cBhvr>
                                      <p:tavLst>
                                        <p:tav tm="0">
                                          <p:val>
                                            <p:strVal val="#ppt_x+#ppt_w*1.125000"/>
                                          </p:val>
                                        </p:tav>
                                        <p:tav tm="100000">
                                          <p:val>
                                            <p:strVal val="#ppt_x"/>
                                          </p:val>
                                        </p:tav>
                                      </p:tavLst>
                                    </p:anim>
                                    <p:animEffect transition="in" filter="wipe(left)">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2" fill="hold" grpId="0" nodeType="clickEffect">
                                  <p:stCondLst>
                                    <p:cond delay="0"/>
                                  </p:stCondLst>
                                  <p:iterate type="wd">
                                    <p:tmPct val="10000"/>
                                  </p:iterate>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ppt_x</p:attrName>
                                        </p:attrNameLst>
                                      </p:cBhvr>
                                      <p:tavLst>
                                        <p:tav tm="0">
                                          <p:val>
                                            <p:strVal val="#ppt_x+#ppt_w*1.125000"/>
                                          </p:val>
                                        </p:tav>
                                        <p:tav tm="100000">
                                          <p:val>
                                            <p:strVal val="#ppt_x"/>
                                          </p:val>
                                        </p:tav>
                                      </p:tavLst>
                                    </p:anim>
                                    <p:animEffect transition="in" filter="wipe(left)">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iterate type="wd">
                                    <p:tmPct val="10000"/>
                                  </p:iterate>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p:tgtEl>
                                          <p:spTgt spid="57"/>
                                        </p:tgtEl>
                                        <p:attrNameLst>
                                          <p:attrName>ppt_y</p:attrName>
                                        </p:attrNameLst>
                                      </p:cBhvr>
                                      <p:tavLst>
                                        <p:tav tm="0">
                                          <p:val>
                                            <p:strVal val="#ppt_y-#ppt_h*1.125000"/>
                                          </p:val>
                                        </p:tav>
                                        <p:tav tm="100000">
                                          <p:val>
                                            <p:strVal val="#ppt_y"/>
                                          </p:val>
                                        </p:tav>
                                      </p:tavLst>
                                    </p:anim>
                                    <p:animEffect transition="in" filter="wipe(down)">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500" fill="hold"/>
                                        <p:tgtEl>
                                          <p:spTgt spid="54"/>
                                        </p:tgtEl>
                                        <p:attrNameLst>
                                          <p:attrName>ppt_w</p:attrName>
                                        </p:attrNameLst>
                                      </p:cBhvr>
                                      <p:tavLst>
                                        <p:tav tm="0">
                                          <p:val>
                                            <p:fltVal val="0"/>
                                          </p:val>
                                        </p:tav>
                                        <p:tav tm="100000">
                                          <p:val>
                                            <p:strVal val="#ppt_w"/>
                                          </p:val>
                                        </p:tav>
                                      </p:tavLst>
                                    </p:anim>
                                    <p:anim calcmode="lin" valueType="num">
                                      <p:cBhvr>
                                        <p:cTn id="63"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1" fill="hold" grpId="0" nodeType="clickEffect">
                                  <p:stCondLst>
                                    <p:cond delay="0"/>
                                  </p:stCondLst>
                                  <p:iterate type="wd">
                                    <p:tmPct val="10000"/>
                                  </p:iterate>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500"/>
                                        <p:tgtEl>
                                          <p:spTgt spid="58"/>
                                        </p:tgtEl>
                                        <p:attrNameLst>
                                          <p:attrName>ppt_y</p:attrName>
                                        </p:attrNameLst>
                                      </p:cBhvr>
                                      <p:tavLst>
                                        <p:tav tm="0">
                                          <p:val>
                                            <p:strVal val="#ppt_y-#ppt_h*1.125000"/>
                                          </p:val>
                                        </p:tav>
                                        <p:tav tm="100000">
                                          <p:val>
                                            <p:strVal val="#ppt_y"/>
                                          </p:val>
                                        </p:tav>
                                      </p:tavLst>
                                    </p:anim>
                                    <p:animEffect transition="in" filter="wipe(down)">
                                      <p:cBhvr>
                                        <p:cTn id="69" dur="500"/>
                                        <p:tgtEl>
                                          <p:spTgt spid="5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grpId="1" nodeType="withEffect">
                                  <p:stCondLst>
                                    <p:cond delay="0"/>
                                  </p:stCondLst>
                                  <p:iterate type="wd">
                                    <p:tmPct val="0"/>
                                  </p:iterate>
                                  <p:childTnLst>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xit" presetSubtype="0" fill="hold" grpId="1" nodeType="withEffect">
                                  <p:stCondLst>
                                    <p:cond delay="0"/>
                                  </p:stCondLst>
                                  <p:iterate type="wd">
                                    <p:tmPct val="0"/>
                                  </p:iterate>
                                  <p:childTnLst>
                                    <p:animEffect transition="out" filter="fade">
                                      <p:cBhvr>
                                        <p:cTn id="82" dur="500"/>
                                        <p:tgtEl>
                                          <p:spTgt spid="46"/>
                                        </p:tgtEl>
                                      </p:cBhvr>
                                    </p:animEffect>
                                    <p:set>
                                      <p:cBhvr>
                                        <p:cTn id="83" dur="1" fill="hold">
                                          <p:stCondLst>
                                            <p:cond delay="499"/>
                                          </p:stCondLst>
                                        </p:cTn>
                                        <p:tgtEl>
                                          <p:spTgt spid="4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47"/>
                                        </p:tgtEl>
                                      </p:cBhvr>
                                    </p:animEffect>
                                    <p:set>
                                      <p:cBhvr>
                                        <p:cTn id="86" dur="1" fill="hold">
                                          <p:stCondLst>
                                            <p:cond delay="499"/>
                                          </p:stCondLst>
                                        </p:cTn>
                                        <p:tgtEl>
                                          <p:spTgt spid="47"/>
                                        </p:tgtEl>
                                        <p:attrNameLst>
                                          <p:attrName>style.visibility</p:attrName>
                                        </p:attrNameLst>
                                      </p:cBhvr>
                                      <p:to>
                                        <p:strVal val="hidden"/>
                                      </p:to>
                                    </p:set>
                                  </p:childTnLst>
                                </p:cTn>
                              </p:par>
                              <p:par>
                                <p:cTn id="87" presetID="10" presetClass="exit" presetSubtype="0" fill="hold" grpId="1" nodeType="withEffect">
                                  <p:stCondLst>
                                    <p:cond delay="0"/>
                                  </p:stCondLst>
                                  <p:iterate type="wd">
                                    <p:tmPct val="0"/>
                                  </p:iterate>
                                  <p:childTnLst>
                                    <p:animEffect transition="out" filter="fade">
                                      <p:cBhvr>
                                        <p:cTn id="88" dur="500"/>
                                        <p:tgtEl>
                                          <p:spTgt spid="50"/>
                                        </p:tgtEl>
                                      </p:cBhvr>
                                    </p:animEffect>
                                    <p:set>
                                      <p:cBhvr>
                                        <p:cTn id="89" dur="1" fill="hold">
                                          <p:stCondLst>
                                            <p:cond delay="499"/>
                                          </p:stCondLst>
                                        </p:cTn>
                                        <p:tgtEl>
                                          <p:spTgt spid="50"/>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1"/>
                                        </p:tgtEl>
                                      </p:cBhvr>
                                    </p:animEffect>
                                    <p:set>
                                      <p:cBhvr>
                                        <p:cTn id="92" dur="1" fill="hold">
                                          <p:stCondLst>
                                            <p:cond delay="499"/>
                                          </p:stCondLst>
                                        </p:cTn>
                                        <p:tgtEl>
                                          <p:spTgt spid="51"/>
                                        </p:tgtEl>
                                        <p:attrNameLst>
                                          <p:attrName>style.visibility</p:attrName>
                                        </p:attrNameLst>
                                      </p:cBhvr>
                                      <p:to>
                                        <p:strVal val="hidden"/>
                                      </p:to>
                                    </p:set>
                                  </p:childTnLst>
                                </p:cTn>
                              </p:par>
                              <p:par>
                                <p:cTn id="93" presetID="10" presetClass="exit" presetSubtype="0" fill="hold" grpId="1" nodeType="withEffect">
                                  <p:stCondLst>
                                    <p:cond delay="0"/>
                                  </p:stCondLst>
                                  <p:iterate type="wd">
                                    <p:tmPct val="0"/>
                                  </p:iterate>
                                  <p:childTnLst>
                                    <p:animEffect transition="out" filter="fade">
                                      <p:cBhvr>
                                        <p:cTn id="94" dur="500"/>
                                        <p:tgtEl>
                                          <p:spTgt spid="57"/>
                                        </p:tgtEl>
                                      </p:cBhvr>
                                    </p:animEffect>
                                    <p:set>
                                      <p:cBhvr>
                                        <p:cTn id="95" dur="1" fill="hold">
                                          <p:stCondLst>
                                            <p:cond delay="499"/>
                                          </p:stCondLst>
                                        </p:cTn>
                                        <p:tgtEl>
                                          <p:spTgt spid="57"/>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54"/>
                                        </p:tgtEl>
                                      </p:cBhvr>
                                    </p:animEffect>
                                    <p:set>
                                      <p:cBhvr>
                                        <p:cTn id="98" dur="1" fill="hold">
                                          <p:stCondLst>
                                            <p:cond delay="499"/>
                                          </p:stCondLst>
                                        </p:cTn>
                                        <p:tgtEl>
                                          <p:spTgt spid="54"/>
                                        </p:tgtEl>
                                        <p:attrNameLst>
                                          <p:attrName>style.visibility</p:attrName>
                                        </p:attrNameLst>
                                      </p:cBhvr>
                                      <p:to>
                                        <p:strVal val="hidden"/>
                                      </p:to>
                                    </p:set>
                                  </p:childTnLst>
                                </p:cTn>
                              </p:par>
                              <p:par>
                                <p:cTn id="99" presetID="10" presetClass="exit" presetSubtype="0" fill="hold" grpId="1" nodeType="withEffect">
                                  <p:stCondLst>
                                    <p:cond delay="0"/>
                                  </p:stCondLst>
                                  <p:iterate type="wd">
                                    <p:tmPct val="0"/>
                                  </p:iterate>
                                  <p:childTnLst>
                                    <p:animEffect transition="out" filter="fade">
                                      <p:cBhvr>
                                        <p:cTn id="100" dur="500"/>
                                        <p:tgtEl>
                                          <p:spTgt spid="58"/>
                                        </p:tgtEl>
                                      </p:cBhvr>
                                    </p:animEffect>
                                    <p:set>
                                      <p:cBhvr>
                                        <p:cTn id="101"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2" grpId="1"/>
      <p:bldP spid="46" grpId="0"/>
      <p:bldP spid="46" grpId="1"/>
      <p:bldP spid="50" grpId="0"/>
      <p:bldP spid="50" grpId="1"/>
      <p:bldP spid="57" grpId="0"/>
      <p:bldP spid="57" grpId="1"/>
      <p:bldP spid="58" grpId="0"/>
      <p:bldP spid="5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3886200" y="1597603"/>
            <a:ext cx="7603618" cy="830997"/>
          </a:xfrm>
          <a:prstGeom prst="rect">
            <a:avLst/>
          </a:prstGeom>
          <a:noFill/>
        </p:spPr>
        <p:txBody>
          <a:bodyPr wrap="square" rtlCol="1">
            <a:spAutoFit/>
          </a:bodyPr>
          <a:lstStyle/>
          <a:p>
            <a:r>
              <a:rPr lang="ar-SA" sz="23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المساجد بيوت الله تعالى، وهي أطهر البقاع وأفضلها، وأحبها إلى الله تعالى، يوم لا ظل إلا ظله، ومن صور التعلق بالمساجد :</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49485"/>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grpSp>
        <p:nvGrpSpPr>
          <p:cNvPr id="33" name="مجموعة 32">
            <a:extLst>
              <a:ext uri="{FF2B5EF4-FFF2-40B4-BE49-F238E27FC236}">
                <a16:creationId xmlns:a16="http://schemas.microsoft.com/office/drawing/2014/main" id="{4A77B9E0-FEB8-416A-A353-0F124F10DCEE}"/>
              </a:ext>
            </a:extLst>
          </p:cNvPr>
          <p:cNvGrpSpPr/>
          <p:nvPr/>
        </p:nvGrpSpPr>
        <p:grpSpPr>
          <a:xfrm>
            <a:off x="11489818" y="4101754"/>
            <a:ext cx="630535" cy="607731"/>
            <a:chOff x="196011" y="2031213"/>
            <a:chExt cx="687370" cy="669871"/>
          </a:xfrm>
        </p:grpSpPr>
        <p:sp>
          <p:nvSpPr>
            <p:cNvPr id="34" name="شكل بيضاوي 33">
              <a:extLst>
                <a:ext uri="{FF2B5EF4-FFF2-40B4-BE49-F238E27FC236}">
                  <a16:creationId xmlns:a16="http://schemas.microsoft.com/office/drawing/2014/main" id="{F0578C6F-A8C7-427B-859C-B0CD3147DE2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10D314BF-F338-4904-8521-922B611ECD7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5</a:t>
              </a:r>
            </a:p>
          </p:txBody>
        </p:sp>
      </p:grpSp>
      <p:sp>
        <p:nvSpPr>
          <p:cNvPr id="36" name="مربع نص 35">
            <a:extLst>
              <a:ext uri="{FF2B5EF4-FFF2-40B4-BE49-F238E27FC236}">
                <a16:creationId xmlns:a16="http://schemas.microsoft.com/office/drawing/2014/main" id="{6E5EE520-8DD7-4797-9446-D49FD89CDD46}"/>
              </a:ext>
            </a:extLst>
          </p:cNvPr>
          <p:cNvSpPr txBox="1"/>
          <p:nvPr/>
        </p:nvSpPr>
        <p:spPr>
          <a:xfrm>
            <a:off x="4305301" y="4051533"/>
            <a:ext cx="7231744" cy="769441"/>
          </a:xfrm>
          <a:prstGeom prst="rect">
            <a:avLst/>
          </a:prstGeom>
          <a:noFill/>
        </p:spPr>
        <p:txBody>
          <a:bodyPr wrap="square">
            <a:spAutoFit/>
          </a:bodyPr>
          <a:lstStyle/>
          <a:p>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الحب في الله يراد به : </a:t>
            </a:r>
            <a:r>
              <a:rPr lang="ar-SA" sz="22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محبة المسلم لما فيه من خصال الخير والطاعة لله تعالى</a:t>
            </a: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وهي الأخوة والصداقة النافعة يوم القيامة </a:t>
            </a:r>
            <a:endParaRPr lang="ar-SA" sz="22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37" name="مجموعة 36">
            <a:extLst>
              <a:ext uri="{FF2B5EF4-FFF2-40B4-BE49-F238E27FC236}">
                <a16:creationId xmlns:a16="http://schemas.microsoft.com/office/drawing/2014/main" id="{D1B96EEE-80BA-4AAF-8986-C573C4D2B501}"/>
              </a:ext>
            </a:extLst>
          </p:cNvPr>
          <p:cNvGrpSpPr/>
          <p:nvPr/>
        </p:nvGrpSpPr>
        <p:grpSpPr>
          <a:xfrm>
            <a:off x="11478247" y="4922457"/>
            <a:ext cx="630535" cy="607731"/>
            <a:chOff x="196011" y="2031213"/>
            <a:chExt cx="687370" cy="669871"/>
          </a:xfrm>
        </p:grpSpPr>
        <p:sp>
          <p:nvSpPr>
            <p:cNvPr id="38" name="شكل بيضاوي 37">
              <a:extLst>
                <a:ext uri="{FF2B5EF4-FFF2-40B4-BE49-F238E27FC236}">
                  <a16:creationId xmlns:a16="http://schemas.microsoft.com/office/drawing/2014/main" id="{78632356-D0A0-415E-BE20-148E09B1FC58}"/>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9" name="Google Shape;556;p52">
              <a:extLst>
                <a:ext uri="{FF2B5EF4-FFF2-40B4-BE49-F238E27FC236}">
                  <a16:creationId xmlns:a16="http://schemas.microsoft.com/office/drawing/2014/main" id="{EC1915B5-A379-40C2-A95F-9BA42CF9A7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6</a:t>
              </a:r>
            </a:p>
          </p:txBody>
        </p:sp>
      </p:grpSp>
      <p:sp>
        <p:nvSpPr>
          <p:cNvPr id="41" name="مربع نص 40">
            <a:extLst>
              <a:ext uri="{FF2B5EF4-FFF2-40B4-BE49-F238E27FC236}">
                <a16:creationId xmlns:a16="http://schemas.microsoft.com/office/drawing/2014/main" id="{4B489B9C-0A88-4D6B-BC53-B541FB8985C1}"/>
              </a:ext>
            </a:extLst>
          </p:cNvPr>
          <p:cNvSpPr txBox="1"/>
          <p:nvPr/>
        </p:nvSpPr>
        <p:spPr>
          <a:xfrm>
            <a:off x="3867150" y="4974998"/>
            <a:ext cx="7615661" cy="1209562"/>
          </a:xfrm>
          <a:prstGeom prst="rect">
            <a:avLst/>
          </a:prstGeom>
          <a:noFill/>
        </p:spPr>
        <p:txBody>
          <a:bodyPr wrap="square">
            <a:spAutoFit/>
          </a:bodyPr>
          <a:lstStyle/>
          <a:p>
            <a:pPr>
              <a:lnSpc>
                <a:spcPct val="11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إعفاف الفرج من فعل الفاحشة ووسائلها واجب عظيم، وقد ضمن النبي ﷺ الجنة لمن حفظ فرجه عن الحرام، فإذا ابتلي المؤمن بامرأة ذات منصب وجمال تدعوه إلى الفاحشة، فامتنع خوفاً من الله تعالى، كان حقاً على الله أن يظله في ظله يوم لا ظل إلا ظله.</a:t>
            </a:r>
            <a:endParaRPr lang="ar-SA" sz="22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24" name="مجموعة 23">
            <a:extLst>
              <a:ext uri="{FF2B5EF4-FFF2-40B4-BE49-F238E27FC236}">
                <a16:creationId xmlns:a16="http://schemas.microsoft.com/office/drawing/2014/main" id="{0950217B-5CA8-4AF9-A4CB-77B44CB65319}"/>
              </a:ext>
            </a:extLst>
          </p:cNvPr>
          <p:cNvGrpSpPr/>
          <p:nvPr/>
        </p:nvGrpSpPr>
        <p:grpSpPr>
          <a:xfrm>
            <a:off x="11420880" y="2438675"/>
            <a:ext cx="531623" cy="523904"/>
            <a:chOff x="141722" y="2031213"/>
            <a:chExt cx="741659" cy="739012"/>
          </a:xfrm>
        </p:grpSpPr>
        <p:sp>
          <p:nvSpPr>
            <p:cNvPr id="25" name="شكل بيضاوي 24">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6"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27" name="مجموعة 26">
            <a:extLst>
              <a:ext uri="{FF2B5EF4-FFF2-40B4-BE49-F238E27FC236}">
                <a16:creationId xmlns:a16="http://schemas.microsoft.com/office/drawing/2014/main" id="{AA29D67D-845D-49DA-987E-654FB163FCD9}"/>
              </a:ext>
            </a:extLst>
          </p:cNvPr>
          <p:cNvGrpSpPr/>
          <p:nvPr/>
        </p:nvGrpSpPr>
        <p:grpSpPr>
          <a:xfrm>
            <a:off x="11480022" y="2962579"/>
            <a:ext cx="474257" cy="456632"/>
            <a:chOff x="221752" y="2010723"/>
            <a:chExt cx="661629" cy="644119"/>
          </a:xfrm>
        </p:grpSpPr>
        <p:sp>
          <p:nvSpPr>
            <p:cNvPr id="28" name="شكل بيضاوي 27">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9"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30" name="مربع نص 29">
            <a:extLst>
              <a:ext uri="{FF2B5EF4-FFF2-40B4-BE49-F238E27FC236}">
                <a16:creationId xmlns:a16="http://schemas.microsoft.com/office/drawing/2014/main" id="{77C3FCCF-B295-4583-9B60-D5CEC0161C6C}"/>
              </a:ext>
            </a:extLst>
          </p:cNvPr>
          <p:cNvSpPr txBox="1"/>
          <p:nvPr/>
        </p:nvSpPr>
        <p:spPr>
          <a:xfrm>
            <a:off x="3871769" y="2478540"/>
            <a:ext cx="7606478" cy="367024"/>
          </a:xfrm>
          <a:prstGeom prst="rect">
            <a:avLst/>
          </a:prstGeom>
          <a:noFill/>
        </p:spPr>
        <p:txBody>
          <a:bodyPr wrap="square">
            <a:spAutoFit/>
          </a:bodyPr>
          <a:lstStyle/>
          <a:p>
            <a:pPr>
              <a:lnSpc>
                <a:spcPct val="80000"/>
              </a:lnSpc>
            </a:pP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الحرص على التردد عليها لأداء الصلوات المفروضات وغيرها.</a:t>
            </a:r>
          </a:p>
        </p:txBody>
      </p:sp>
      <p:sp>
        <p:nvSpPr>
          <p:cNvPr id="40" name="مربع نص 39">
            <a:extLst>
              <a:ext uri="{FF2B5EF4-FFF2-40B4-BE49-F238E27FC236}">
                <a16:creationId xmlns:a16="http://schemas.microsoft.com/office/drawing/2014/main" id="{D03D9C78-D289-40E3-A3F4-D166BB45389E}"/>
              </a:ext>
            </a:extLst>
          </p:cNvPr>
          <p:cNvSpPr txBox="1"/>
          <p:nvPr/>
        </p:nvSpPr>
        <p:spPr>
          <a:xfrm>
            <a:off x="3522147" y="2994146"/>
            <a:ext cx="7979866" cy="415498"/>
          </a:xfrm>
          <a:prstGeom prst="rect">
            <a:avLst/>
          </a:prstGeom>
          <a:noFill/>
        </p:spPr>
        <p:txBody>
          <a:bodyPr wrap="square">
            <a:spAutoFit/>
          </a:bodyPr>
          <a:lstStyle/>
          <a:p>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تعلم العلم فيها، وحضور الخطب والمواعظ.</a:t>
            </a:r>
          </a:p>
        </p:txBody>
      </p:sp>
      <p:grpSp>
        <p:nvGrpSpPr>
          <p:cNvPr id="42" name="مجموعة 41">
            <a:extLst>
              <a:ext uri="{FF2B5EF4-FFF2-40B4-BE49-F238E27FC236}">
                <a16:creationId xmlns:a16="http://schemas.microsoft.com/office/drawing/2014/main" id="{AA29D67D-845D-49DA-987E-654FB163FCD9}"/>
              </a:ext>
            </a:extLst>
          </p:cNvPr>
          <p:cNvGrpSpPr/>
          <p:nvPr/>
        </p:nvGrpSpPr>
        <p:grpSpPr>
          <a:xfrm>
            <a:off x="11441931" y="3457742"/>
            <a:ext cx="490366" cy="486309"/>
            <a:chOff x="199279" y="1956979"/>
            <a:chExt cx="684102" cy="685981"/>
          </a:xfrm>
        </p:grpSpPr>
        <p:sp>
          <p:nvSpPr>
            <p:cNvPr id="46" name="شكل بيضاوي 45">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7" name="Google Shape;556;p52">
              <a:extLst>
                <a:ext uri="{FF2B5EF4-FFF2-40B4-BE49-F238E27FC236}">
                  <a16:creationId xmlns:a16="http://schemas.microsoft.com/office/drawing/2014/main" id="{5E61BE1C-BCE2-490F-AA4A-E4C94DFCCA6E}"/>
                </a:ext>
              </a:extLst>
            </p:cNvPr>
            <p:cNvSpPr txBox="1">
              <a:spLocks/>
            </p:cNvSpPr>
            <p:nvPr/>
          </p:nvSpPr>
          <p:spPr>
            <a:xfrm>
              <a:off x="199279" y="1956979"/>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ج</a:t>
              </a:r>
            </a:p>
          </p:txBody>
        </p:sp>
      </p:grpSp>
      <p:sp>
        <p:nvSpPr>
          <p:cNvPr id="48" name="مربع نص 47">
            <a:extLst>
              <a:ext uri="{FF2B5EF4-FFF2-40B4-BE49-F238E27FC236}">
                <a16:creationId xmlns:a16="http://schemas.microsoft.com/office/drawing/2014/main" id="{D03D9C78-D289-40E3-A3F4-D166BB45389E}"/>
              </a:ext>
            </a:extLst>
          </p:cNvPr>
          <p:cNvSpPr txBox="1"/>
          <p:nvPr/>
        </p:nvSpPr>
        <p:spPr>
          <a:xfrm>
            <a:off x="3500165" y="3527410"/>
            <a:ext cx="7979866" cy="415498"/>
          </a:xfrm>
          <a:prstGeom prst="rect">
            <a:avLst/>
          </a:prstGeom>
          <a:noFill/>
        </p:spPr>
        <p:txBody>
          <a:bodyPr wrap="square">
            <a:spAutoFit/>
          </a:bodyPr>
          <a:lstStyle/>
          <a:p>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كلما خرج منها أحب الرجوع إليها لتعلق قلبه بها.</a:t>
            </a:r>
          </a:p>
        </p:txBody>
      </p:sp>
    </p:spTree>
    <p:extLst>
      <p:ext uri="{BB962C8B-B14F-4D97-AF65-F5344CB8AC3E}">
        <p14:creationId xmlns:p14="http://schemas.microsoft.com/office/powerpoint/2010/main" val="12716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iterate type="wd">
                                    <p:tmPct val="10000"/>
                                  </p:iterate>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p:tgtEl>
                                          <p:spTgt spid="30"/>
                                        </p:tgtEl>
                                        <p:attrNameLst>
                                          <p:attrName>ppt_y</p:attrName>
                                        </p:attrNameLst>
                                      </p:cBhvr>
                                      <p:tavLst>
                                        <p:tav tm="0">
                                          <p:val>
                                            <p:strVal val="#ppt_y-#ppt_h*1.125000"/>
                                          </p:val>
                                        </p:tav>
                                        <p:tav tm="100000">
                                          <p:val>
                                            <p:strVal val="#ppt_y"/>
                                          </p:val>
                                        </p:tav>
                                      </p:tavLst>
                                    </p:anim>
                                    <p:animEffect transition="in" filter="wipe(dow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iterate type="wd">
                                    <p:tmPct val="10000"/>
                                  </p:iterate>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p:tgtEl>
                                          <p:spTgt spid="40"/>
                                        </p:tgtEl>
                                        <p:attrNameLst>
                                          <p:attrName>ppt_y</p:attrName>
                                        </p:attrNameLst>
                                      </p:cBhvr>
                                      <p:tavLst>
                                        <p:tav tm="0">
                                          <p:val>
                                            <p:strVal val="#ppt_y-#ppt_h*1.125000"/>
                                          </p:val>
                                        </p:tav>
                                        <p:tav tm="100000">
                                          <p:val>
                                            <p:strVal val="#ppt_y"/>
                                          </p:val>
                                        </p:tav>
                                      </p:tavLst>
                                    </p:anim>
                                    <p:animEffect transition="in" filter="wipe(down)">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iterate type="wd">
                                    <p:tmPct val="10000"/>
                                  </p:iterate>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p:tgtEl>
                                          <p:spTgt spid="48"/>
                                        </p:tgtEl>
                                        <p:attrNameLst>
                                          <p:attrName>ppt_y</p:attrName>
                                        </p:attrNameLst>
                                      </p:cBhvr>
                                      <p:tavLst>
                                        <p:tav tm="0">
                                          <p:val>
                                            <p:strVal val="#ppt_y-#ppt_h*1.125000"/>
                                          </p:val>
                                        </p:tav>
                                        <p:tav tm="100000">
                                          <p:val>
                                            <p:strVal val="#ppt_y"/>
                                          </p:val>
                                        </p:tav>
                                      </p:tavLst>
                                    </p:anim>
                                    <p:animEffect transition="in" filter="wipe(down)">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grpId="0" nodeType="clickEffect">
                                  <p:stCondLst>
                                    <p:cond delay="0"/>
                                  </p:stCondLst>
                                  <p:iterate type="wd">
                                    <p:tmPct val="10000"/>
                                  </p:iterate>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p:tgtEl>
                                          <p:spTgt spid="36"/>
                                        </p:tgtEl>
                                        <p:attrNameLst>
                                          <p:attrName>ppt_x</p:attrName>
                                        </p:attrNameLst>
                                      </p:cBhvr>
                                      <p:tavLst>
                                        <p:tav tm="0">
                                          <p:val>
                                            <p:strVal val="#ppt_x+#ppt_w*1.125000"/>
                                          </p:val>
                                        </p:tav>
                                        <p:tav tm="100000">
                                          <p:val>
                                            <p:strVal val="#ppt_x"/>
                                          </p:val>
                                        </p:tav>
                                      </p:tavLst>
                                    </p:anim>
                                    <p:animEffect transition="in" filter="wipe(left)">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2" fill="hold" grpId="0" nodeType="clickEffect">
                                  <p:stCondLst>
                                    <p:cond delay="0"/>
                                  </p:stCondLst>
                                  <p:iterate type="wd">
                                    <p:tmPct val="10000"/>
                                  </p:iterate>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ppt_x</p:attrName>
                                        </p:attrNameLst>
                                      </p:cBhvr>
                                      <p:tavLst>
                                        <p:tav tm="0">
                                          <p:val>
                                            <p:strVal val="#ppt_x+#ppt_w*1.125000"/>
                                          </p:val>
                                        </p:tav>
                                        <p:tav tm="100000">
                                          <p:val>
                                            <p:strVal val="#ppt_x"/>
                                          </p:val>
                                        </p:tav>
                                      </p:tavLst>
                                    </p:anim>
                                    <p:animEffect transition="in" filter="wipe(left)">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10" presetClass="exit" presetSubtype="0" fill="hold" grpId="1" nodeType="withEffect">
                                  <p:stCondLst>
                                    <p:cond delay="0"/>
                                  </p:stCondLst>
                                  <p:iterate type="wd">
                                    <p:tmPct val="0"/>
                                  </p:iterate>
                                  <p:childTnLst>
                                    <p:animEffect transition="out" filter="fade">
                                      <p:cBhvr>
                                        <p:cTn id="81" dur="500"/>
                                        <p:tgtEl>
                                          <p:spTgt spid="32"/>
                                        </p:tgtEl>
                                      </p:cBhvr>
                                    </p:animEffect>
                                    <p:set>
                                      <p:cBhvr>
                                        <p:cTn id="82" dur="1" fill="hold">
                                          <p:stCondLst>
                                            <p:cond delay="499"/>
                                          </p:stCondLst>
                                        </p:cTn>
                                        <p:tgtEl>
                                          <p:spTgt spid="3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10" presetClass="exit" presetSubtype="0" fill="hold" grpId="1" nodeType="withEffect">
                                  <p:stCondLst>
                                    <p:cond delay="0"/>
                                  </p:stCondLst>
                                  <p:iterate type="wd">
                                    <p:tmPct val="0"/>
                                  </p:iterate>
                                  <p:childTnLst>
                                    <p:animEffect transition="out" filter="fade">
                                      <p:cBhvr>
                                        <p:cTn id="87" dur="500"/>
                                        <p:tgtEl>
                                          <p:spTgt spid="30"/>
                                        </p:tgtEl>
                                      </p:cBhvr>
                                    </p:animEffect>
                                    <p:set>
                                      <p:cBhvr>
                                        <p:cTn id="88" dur="1" fill="hold">
                                          <p:stCondLst>
                                            <p:cond delay="499"/>
                                          </p:stCondLst>
                                        </p:cTn>
                                        <p:tgtEl>
                                          <p:spTgt spid="3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par>
                                <p:cTn id="92" presetID="10" presetClass="exit" presetSubtype="0" fill="hold" grpId="1" nodeType="withEffect">
                                  <p:stCondLst>
                                    <p:cond delay="0"/>
                                  </p:stCondLst>
                                  <p:iterate type="wd">
                                    <p:tmPct val="0"/>
                                  </p:iterate>
                                  <p:childTnLst>
                                    <p:animEffect transition="out" filter="fade">
                                      <p:cBhvr>
                                        <p:cTn id="93" dur="500"/>
                                        <p:tgtEl>
                                          <p:spTgt spid="40"/>
                                        </p:tgtEl>
                                      </p:cBhvr>
                                    </p:animEffect>
                                    <p:set>
                                      <p:cBhvr>
                                        <p:cTn id="94" dur="1" fill="hold">
                                          <p:stCondLst>
                                            <p:cond delay="499"/>
                                          </p:stCondLst>
                                        </p:cTn>
                                        <p:tgtEl>
                                          <p:spTgt spid="4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42"/>
                                        </p:tgtEl>
                                      </p:cBhvr>
                                    </p:animEffect>
                                    <p:set>
                                      <p:cBhvr>
                                        <p:cTn id="97" dur="1" fill="hold">
                                          <p:stCondLst>
                                            <p:cond delay="499"/>
                                          </p:stCondLst>
                                        </p:cTn>
                                        <p:tgtEl>
                                          <p:spTgt spid="42"/>
                                        </p:tgtEl>
                                        <p:attrNameLst>
                                          <p:attrName>style.visibility</p:attrName>
                                        </p:attrNameLst>
                                      </p:cBhvr>
                                      <p:to>
                                        <p:strVal val="hidden"/>
                                      </p:to>
                                    </p:set>
                                  </p:childTnLst>
                                </p:cTn>
                              </p:par>
                              <p:par>
                                <p:cTn id="98" presetID="10" presetClass="exit" presetSubtype="0" fill="hold" grpId="1" nodeType="withEffect">
                                  <p:stCondLst>
                                    <p:cond delay="0"/>
                                  </p:stCondLst>
                                  <p:iterate type="wd">
                                    <p:tmPct val="0"/>
                                  </p:iterate>
                                  <p:childTnLst>
                                    <p:animEffect transition="out" filter="fade">
                                      <p:cBhvr>
                                        <p:cTn id="99" dur="500"/>
                                        <p:tgtEl>
                                          <p:spTgt spid="48"/>
                                        </p:tgtEl>
                                      </p:cBhvr>
                                    </p:animEffect>
                                    <p:set>
                                      <p:cBhvr>
                                        <p:cTn id="100" dur="1" fill="hold">
                                          <p:stCondLst>
                                            <p:cond delay="499"/>
                                          </p:stCondLst>
                                        </p:cTn>
                                        <p:tgtEl>
                                          <p:spTgt spid="48"/>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3"/>
                                        </p:tgtEl>
                                      </p:cBhvr>
                                    </p:animEffect>
                                    <p:set>
                                      <p:cBhvr>
                                        <p:cTn id="103" dur="1" fill="hold">
                                          <p:stCondLst>
                                            <p:cond delay="499"/>
                                          </p:stCondLst>
                                        </p:cTn>
                                        <p:tgtEl>
                                          <p:spTgt spid="33"/>
                                        </p:tgtEl>
                                        <p:attrNameLst>
                                          <p:attrName>style.visibility</p:attrName>
                                        </p:attrNameLst>
                                      </p:cBhvr>
                                      <p:to>
                                        <p:strVal val="hidden"/>
                                      </p:to>
                                    </p:set>
                                  </p:childTnLst>
                                </p:cTn>
                              </p:par>
                              <p:par>
                                <p:cTn id="104" presetID="10" presetClass="exit" presetSubtype="0" fill="hold" grpId="1" nodeType="withEffect">
                                  <p:stCondLst>
                                    <p:cond delay="0"/>
                                  </p:stCondLst>
                                  <p:iterate type="wd">
                                    <p:tmPct val="0"/>
                                  </p:iterate>
                                  <p:childTnLst>
                                    <p:animEffect transition="out" filter="fade">
                                      <p:cBhvr>
                                        <p:cTn id="105" dur="500"/>
                                        <p:tgtEl>
                                          <p:spTgt spid="36"/>
                                        </p:tgtEl>
                                      </p:cBhvr>
                                    </p:animEffect>
                                    <p:set>
                                      <p:cBhvr>
                                        <p:cTn id="106" dur="1" fill="hold">
                                          <p:stCondLst>
                                            <p:cond delay="499"/>
                                          </p:stCondLst>
                                        </p:cTn>
                                        <p:tgtEl>
                                          <p:spTgt spid="36"/>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37"/>
                                        </p:tgtEl>
                                      </p:cBhvr>
                                    </p:animEffect>
                                    <p:set>
                                      <p:cBhvr>
                                        <p:cTn id="109" dur="1" fill="hold">
                                          <p:stCondLst>
                                            <p:cond delay="499"/>
                                          </p:stCondLst>
                                        </p:cTn>
                                        <p:tgtEl>
                                          <p:spTgt spid="37"/>
                                        </p:tgtEl>
                                        <p:attrNameLst>
                                          <p:attrName>style.visibility</p:attrName>
                                        </p:attrNameLst>
                                      </p:cBhvr>
                                      <p:to>
                                        <p:strVal val="hidden"/>
                                      </p:to>
                                    </p:set>
                                  </p:childTnLst>
                                </p:cTn>
                              </p:par>
                              <p:par>
                                <p:cTn id="110" presetID="10" presetClass="exit" presetSubtype="0" fill="hold" grpId="1" nodeType="withEffect">
                                  <p:stCondLst>
                                    <p:cond delay="0"/>
                                  </p:stCondLst>
                                  <p:iterate type="wd">
                                    <p:tmPct val="0"/>
                                  </p:iterate>
                                  <p:childTnLst>
                                    <p:animEffect transition="out" filter="fade">
                                      <p:cBhvr>
                                        <p:cTn id="111" dur="500"/>
                                        <p:tgtEl>
                                          <p:spTgt spid="41"/>
                                        </p:tgtEl>
                                      </p:cBhvr>
                                    </p:animEffect>
                                    <p:set>
                                      <p:cBhvr>
                                        <p:cTn id="1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6" grpId="0"/>
      <p:bldP spid="36" grpId="1"/>
      <p:bldP spid="41" grpId="0"/>
      <p:bldP spid="41" grpId="1"/>
      <p:bldP spid="30" grpId="0"/>
      <p:bldP spid="30" grpId="1"/>
      <p:bldP spid="40" grpId="0"/>
      <p:bldP spid="40" grpId="1"/>
      <p:bldP spid="48" grpId="0"/>
      <p:bldP spid="4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مستطيل: زوايا قطرية مستديرة 30">
            <a:extLst>
              <a:ext uri="{FF2B5EF4-FFF2-40B4-BE49-F238E27FC236}">
                <a16:creationId xmlns:a16="http://schemas.microsoft.com/office/drawing/2014/main" id="{6AA3E6AA-BBE2-4AF4-8DC3-FBEE5CFDF339}"/>
              </a:ext>
            </a:extLst>
          </p:cNvPr>
          <p:cNvSpPr/>
          <p:nvPr/>
        </p:nvSpPr>
        <p:spPr>
          <a:xfrm>
            <a:off x="6589486" y="460817"/>
            <a:ext cx="5520184" cy="958277"/>
          </a:xfrm>
          <a:custGeom>
            <a:avLst/>
            <a:gdLst>
              <a:gd name="connsiteX0" fmla="*/ 159716 w 5520184"/>
              <a:gd name="connsiteY0" fmla="*/ 0 h 958277"/>
              <a:gd name="connsiteX1" fmla="*/ 808236 w 5520184"/>
              <a:gd name="connsiteY1" fmla="*/ 0 h 958277"/>
              <a:gd name="connsiteX2" fmla="*/ 1456755 w 5520184"/>
              <a:gd name="connsiteY2" fmla="*/ 0 h 958277"/>
              <a:gd name="connsiteX3" fmla="*/ 2007648 w 5520184"/>
              <a:gd name="connsiteY3" fmla="*/ 0 h 958277"/>
              <a:gd name="connsiteX4" fmla="*/ 2607354 w 5520184"/>
              <a:gd name="connsiteY4" fmla="*/ 0 h 958277"/>
              <a:gd name="connsiteX5" fmla="*/ 3353500 w 5520184"/>
              <a:gd name="connsiteY5" fmla="*/ 0 h 958277"/>
              <a:gd name="connsiteX6" fmla="*/ 4148460 w 5520184"/>
              <a:gd name="connsiteY6" fmla="*/ 0 h 958277"/>
              <a:gd name="connsiteX7" fmla="*/ 5041046 w 5520184"/>
              <a:gd name="connsiteY7" fmla="*/ 0 h 958277"/>
              <a:gd name="connsiteX8" fmla="*/ 5520185 w 5520184"/>
              <a:gd name="connsiteY8" fmla="*/ 479139 h 958277"/>
              <a:gd name="connsiteX9" fmla="*/ 5520184 w 5520184"/>
              <a:gd name="connsiteY9" fmla="*/ 798561 h 958277"/>
              <a:gd name="connsiteX10" fmla="*/ 5360468 w 5520184"/>
              <a:gd name="connsiteY10" fmla="*/ 958277 h 958277"/>
              <a:gd name="connsiteX11" fmla="*/ 4760762 w 5520184"/>
              <a:gd name="connsiteY11" fmla="*/ 958277 h 958277"/>
              <a:gd name="connsiteX12" fmla="*/ 4014616 w 5520184"/>
              <a:gd name="connsiteY12" fmla="*/ 958277 h 958277"/>
              <a:gd name="connsiteX13" fmla="*/ 3463723 w 5520184"/>
              <a:gd name="connsiteY13" fmla="*/ 958277 h 958277"/>
              <a:gd name="connsiteX14" fmla="*/ 2717577 w 5520184"/>
              <a:gd name="connsiteY14" fmla="*/ 958277 h 958277"/>
              <a:gd name="connsiteX15" fmla="*/ 2166684 w 5520184"/>
              <a:gd name="connsiteY15" fmla="*/ 958277 h 958277"/>
              <a:gd name="connsiteX16" fmla="*/ 1469351 w 5520184"/>
              <a:gd name="connsiteY16" fmla="*/ 958277 h 958277"/>
              <a:gd name="connsiteX17" fmla="*/ 479139 w 5520184"/>
              <a:gd name="connsiteY17" fmla="*/ 958277 h 958277"/>
              <a:gd name="connsiteX18" fmla="*/ 0 w 5520184"/>
              <a:gd name="connsiteY18" fmla="*/ 479138 h 958277"/>
              <a:gd name="connsiteX19" fmla="*/ 0 w 5520184"/>
              <a:gd name="connsiteY19" fmla="*/ 159716 h 958277"/>
              <a:gd name="connsiteX20" fmla="*/ 159716 w 5520184"/>
              <a:gd name="connsiteY20" fmla="*/ 0 h 95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20184" h="958277" fill="none" extrusionOk="0">
                <a:moveTo>
                  <a:pt x="159716" y="0"/>
                </a:moveTo>
                <a:cubicBezTo>
                  <a:pt x="309992" y="-28446"/>
                  <a:pt x="531853" y="32281"/>
                  <a:pt x="808236" y="0"/>
                </a:cubicBezTo>
                <a:cubicBezTo>
                  <a:pt x="1084619" y="-32281"/>
                  <a:pt x="1257316" y="-4533"/>
                  <a:pt x="1456755" y="0"/>
                </a:cubicBezTo>
                <a:cubicBezTo>
                  <a:pt x="1656194" y="4533"/>
                  <a:pt x="1857522" y="25459"/>
                  <a:pt x="2007648" y="0"/>
                </a:cubicBezTo>
                <a:cubicBezTo>
                  <a:pt x="2157774" y="-25459"/>
                  <a:pt x="2450285" y="22409"/>
                  <a:pt x="2607354" y="0"/>
                </a:cubicBezTo>
                <a:cubicBezTo>
                  <a:pt x="2764423" y="-22409"/>
                  <a:pt x="3107781" y="28694"/>
                  <a:pt x="3353500" y="0"/>
                </a:cubicBezTo>
                <a:cubicBezTo>
                  <a:pt x="3599219" y="-28694"/>
                  <a:pt x="3764365" y="12391"/>
                  <a:pt x="4148460" y="0"/>
                </a:cubicBezTo>
                <a:cubicBezTo>
                  <a:pt x="4532555" y="-12391"/>
                  <a:pt x="4650532" y="-23859"/>
                  <a:pt x="5041046" y="0"/>
                </a:cubicBezTo>
                <a:cubicBezTo>
                  <a:pt x="5317535" y="36828"/>
                  <a:pt x="5566570" y="242969"/>
                  <a:pt x="5520185" y="479139"/>
                </a:cubicBezTo>
                <a:cubicBezTo>
                  <a:pt x="5503660" y="564870"/>
                  <a:pt x="5521512" y="688592"/>
                  <a:pt x="5520184" y="798561"/>
                </a:cubicBezTo>
                <a:cubicBezTo>
                  <a:pt x="5518679" y="891613"/>
                  <a:pt x="5457917" y="953678"/>
                  <a:pt x="5360468" y="958277"/>
                </a:cubicBezTo>
                <a:cubicBezTo>
                  <a:pt x="5147297" y="978296"/>
                  <a:pt x="4978649" y="963532"/>
                  <a:pt x="4760762" y="958277"/>
                </a:cubicBezTo>
                <a:cubicBezTo>
                  <a:pt x="4542875" y="953022"/>
                  <a:pt x="4363336" y="972785"/>
                  <a:pt x="4014616" y="958277"/>
                </a:cubicBezTo>
                <a:cubicBezTo>
                  <a:pt x="3665896" y="943769"/>
                  <a:pt x="3724266" y="933645"/>
                  <a:pt x="3463723" y="958277"/>
                </a:cubicBezTo>
                <a:cubicBezTo>
                  <a:pt x="3203180" y="982909"/>
                  <a:pt x="3003627" y="924653"/>
                  <a:pt x="2717577" y="958277"/>
                </a:cubicBezTo>
                <a:cubicBezTo>
                  <a:pt x="2431527" y="991901"/>
                  <a:pt x="2412008" y="961988"/>
                  <a:pt x="2166684" y="958277"/>
                </a:cubicBezTo>
                <a:cubicBezTo>
                  <a:pt x="1921360" y="954566"/>
                  <a:pt x="1702817" y="942553"/>
                  <a:pt x="1469351" y="958277"/>
                </a:cubicBezTo>
                <a:cubicBezTo>
                  <a:pt x="1235885" y="974001"/>
                  <a:pt x="871739" y="990399"/>
                  <a:pt x="479139" y="958277"/>
                </a:cubicBezTo>
                <a:cubicBezTo>
                  <a:pt x="162950" y="983987"/>
                  <a:pt x="4826" y="737194"/>
                  <a:pt x="0" y="479138"/>
                </a:cubicBezTo>
                <a:cubicBezTo>
                  <a:pt x="-13067" y="366084"/>
                  <a:pt x="-7587" y="293504"/>
                  <a:pt x="0" y="159716"/>
                </a:cubicBezTo>
                <a:cubicBezTo>
                  <a:pt x="-4111" y="60823"/>
                  <a:pt x="62589" y="-9710"/>
                  <a:pt x="159716" y="0"/>
                </a:cubicBezTo>
                <a:close/>
              </a:path>
              <a:path w="5520184" h="958277" stroke="0" extrusionOk="0">
                <a:moveTo>
                  <a:pt x="159716" y="0"/>
                </a:moveTo>
                <a:cubicBezTo>
                  <a:pt x="515773" y="4842"/>
                  <a:pt x="783522" y="-37153"/>
                  <a:pt x="954675" y="0"/>
                </a:cubicBezTo>
                <a:cubicBezTo>
                  <a:pt x="1125828" y="37153"/>
                  <a:pt x="1377579" y="-12105"/>
                  <a:pt x="1749635" y="0"/>
                </a:cubicBezTo>
                <a:cubicBezTo>
                  <a:pt x="2121691" y="12105"/>
                  <a:pt x="2270389" y="27605"/>
                  <a:pt x="2446968" y="0"/>
                </a:cubicBezTo>
                <a:cubicBezTo>
                  <a:pt x="2623547" y="-27605"/>
                  <a:pt x="2817538" y="-5134"/>
                  <a:pt x="2997861" y="0"/>
                </a:cubicBezTo>
                <a:cubicBezTo>
                  <a:pt x="3178184" y="5134"/>
                  <a:pt x="3378123" y="-4175"/>
                  <a:pt x="3548754" y="0"/>
                </a:cubicBezTo>
                <a:cubicBezTo>
                  <a:pt x="3719385" y="4175"/>
                  <a:pt x="4013562" y="-9696"/>
                  <a:pt x="4197273" y="0"/>
                </a:cubicBezTo>
                <a:cubicBezTo>
                  <a:pt x="4380984" y="9696"/>
                  <a:pt x="4827196" y="23287"/>
                  <a:pt x="5041046" y="0"/>
                </a:cubicBezTo>
                <a:cubicBezTo>
                  <a:pt x="5288969" y="17219"/>
                  <a:pt x="5513441" y="249481"/>
                  <a:pt x="5520185" y="479139"/>
                </a:cubicBezTo>
                <a:cubicBezTo>
                  <a:pt x="5537261" y="578344"/>
                  <a:pt x="5532737" y="694248"/>
                  <a:pt x="5520184" y="798561"/>
                </a:cubicBezTo>
                <a:cubicBezTo>
                  <a:pt x="5507647" y="877870"/>
                  <a:pt x="5467762" y="957779"/>
                  <a:pt x="5360468" y="958277"/>
                </a:cubicBezTo>
                <a:cubicBezTo>
                  <a:pt x="5189465" y="973845"/>
                  <a:pt x="4972748" y="974192"/>
                  <a:pt x="4760762" y="958277"/>
                </a:cubicBezTo>
                <a:cubicBezTo>
                  <a:pt x="4548776" y="942362"/>
                  <a:pt x="4201946" y="970707"/>
                  <a:pt x="3965803" y="958277"/>
                </a:cubicBezTo>
                <a:cubicBezTo>
                  <a:pt x="3729660" y="945847"/>
                  <a:pt x="3651986" y="940562"/>
                  <a:pt x="3414910" y="958277"/>
                </a:cubicBezTo>
                <a:cubicBezTo>
                  <a:pt x="3177834" y="975992"/>
                  <a:pt x="2887984" y="963564"/>
                  <a:pt x="2668764" y="958277"/>
                </a:cubicBezTo>
                <a:cubicBezTo>
                  <a:pt x="2449544" y="952990"/>
                  <a:pt x="2250977" y="947149"/>
                  <a:pt x="2020244" y="958277"/>
                </a:cubicBezTo>
                <a:cubicBezTo>
                  <a:pt x="1789511" y="969405"/>
                  <a:pt x="1404768" y="928243"/>
                  <a:pt x="1225285" y="958277"/>
                </a:cubicBezTo>
                <a:cubicBezTo>
                  <a:pt x="1045802" y="988311"/>
                  <a:pt x="638016" y="932425"/>
                  <a:pt x="479139" y="958277"/>
                </a:cubicBezTo>
                <a:cubicBezTo>
                  <a:pt x="211941" y="909627"/>
                  <a:pt x="13900" y="748943"/>
                  <a:pt x="0" y="479138"/>
                </a:cubicBezTo>
                <a:cubicBezTo>
                  <a:pt x="12815" y="321139"/>
                  <a:pt x="6182" y="237579"/>
                  <a:pt x="0" y="159716"/>
                </a:cubicBezTo>
                <a:cubicBezTo>
                  <a:pt x="5585" y="71016"/>
                  <a:pt x="69375" y="-12949"/>
                  <a:pt x="159716" y="0"/>
                </a:cubicBezTo>
                <a:close/>
              </a:path>
            </a:pathLst>
          </a:custGeom>
          <a:solidFill>
            <a:schemeClr val="accent2">
              <a:lumMod val="40000"/>
              <a:lumOff val="60000"/>
            </a:schemeClr>
          </a:solidFill>
          <a:ln w="38100">
            <a:solidFill>
              <a:srgbClr val="632D09"/>
            </a:solidFill>
            <a:extLst>
              <a:ext uri="{C807C97D-BFC1-408E-A445-0C87EB9F89A2}">
                <ask:lineSketchStyleProps xmlns:ask="http://schemas.microsoft.com/office/drawing/2018/sketchyshapes" xmlns="" sd="2391619329">
                  <a:prstGeom prst="round2DiagRect">
                    <a:avLst>
                      <a:gd name="adj1" fmla="val 16667"/>
                      <a:gd name="adj2" fmla="val 50000"/>
                    </a:avLst>
                  </a:prstGeom>
                  <ask:type>
                    <ask:lineSketchFreehand/>
                  </ask:type>
                </ask:lineSketchStyleProps>
              </a:ext>
            </a:extLst>
          </a:ln>
          <a:effectLst>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إرشادات الحديث</a:t>
            </a:r>
          </a:p>
        </p:txBody>
      </p:sp>
      <p:sp>
        <p:nvSpPr>
          <p:cNvPr id="32" name="مربع نص 31">
            <a:extLst>
              <a:ext uri="{FF2B5EF4-FFF2-40B4-BE49-F238E27FC236}">
                <a16:creationId xmlns:a16="http://schemas.microsoft.com/office/drawing/2014/main" id="{493CB76A-3BB0-41AA-ACE3-FBC093BFA632}"/>
              </a:ext>
            </a:extLst>
          </p:cNvPr>
          <p:cNvSpPr txBox="1"/>
          <p:nvPr/>
        </p:nvSpPr>
        <p:spPr>
          <a:xfrm>
            <a:off x="3886200" y="1597603"/>
            <a:ext cx="7603618" cy="1061829"/>
          </a:xfrm>
          <a:prstGeom prst="rect">
            <a:avLst/>
          </a:prstGeom>
          <a:noFill/>
        </p:spPr>
        <p:txBody>
          <a:bodyPr wrap="square" rtlCol="1">
            <a:spAutoFit/>
          </a:bodyPr>
          <a:lstStyle/>
          <a:p>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الصدقة بالمال من الأعمال التي يحبها الله تعالى ؛ وذلك لما فيه من المنافع العظيمة للمتصدق، والمتصدق عليه، ولما تشيعه الصدقة من المحبة والتكافل بين أبناء المجتمع، إذا كانت الصدقة في الخفاء فهي أحب إلى الله تعالى.</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478247" y="1649485"/>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7</a:t>
              </a:r>
            </a:p>
          </p:txBody>
        </p:sp>
      </p:grpSp>
      <p:grpSp>
        <p:nvGrpSpPr>
          <p:cNvPr id="33" name="مجموعة 32">
            <a:extLst>
              <a:ext uri="{FF2B5EF4-FFF2-40B4-BE49-F238E27FC236}">
                <a16:creationId xmlns:a16="http://schemas.microsoft.com/office/drawing/2014/main" id="{4A77B9E0-FEB8-416A-A353-0F124F10DCEE}"/>
              </a:ext>
            </a:extLst>
          </p:cNvPr>
          <p:cNvGrpSpPr/>
          <p:nvPr/>
        </p:nvGrpSpPr>
        <p:grpSpPr>
          <a:xfrm>
            <a:off x="11478247" y="2691705"/>
            <a:ext cx="630535" cy="607731"/>
            <a:chOff x="196011" y="2031213"/>
            <a:chExt cx="687370" cy="669871"/>
          </a:xfrm>
        </p:grpSpPr>
        <p:sp>
          <p:nvSpPr>
            <p:cNvPr id="34" name="شكل بيضاوي 33">
              <a:extLst>
                <a:ext uri="{FF2B5EF4-FFF2-40B4-BE49-F238E27FC236}">
                  <a16:creationId xmlns:a16="http://schemas.microsoft.com/office/drawing/2014/main" id="{F0578C6F-A8C7-427B-859C-B0CD3147DE2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5" name="Google Shape;556;p52">
              <a:extLst>
                <a:ext uri="{FF2B5EF4-FFF2-40B4-BE49-F238E27FC236}">
                  <a16:creationId xmlns:a16="http://schemas.microsoft.com/office/drawing/2014/main" id="{10D314BF-F338-4904-8521-922B611ECD7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8</a:t>
              </a:r>
            </a:p>
          </p:txBody>
        </p:sp>
      </p:grpSp>
      <p:sp>
        <p:nvSpPr>
          <p:cNvPr id="36" name="مربع نص 35">
            <a:extLst>
              <a:ext uri="{FF2B5EF4-FFF2-40B4-BE49-F238E27FC236}">
                <a16:creationId xmlns:a16="http://schemas.microsoft.com/office/drawing/2014/main" id="{6E5EE520-8DD7-4797-9446-D49FD89CDD46}"/>
              </a:ext>
            </a:extLst>
          </p:cNvPr>
          <p:cNvSpPr txBox="1"/>
          <p:nvPr/>
        </p:nvSpPr>
        <p:spPr>
          <a:xfrm>
            <a:off x="4762500" y="2736734"/>
            <a:ext cx="6743924" cy="738664"/>
          </a:xfrm>
          <a:prstGeom prst="rect">
            <a:avLst/>
          </a:prstGeom>
          <a:noFill/>
        </p:spPr>
        <p:txBody>
          <a:bodyPr wrap="square">
            <a:spAutoFit/>
          </a:bodyPr>
          <a:lstStyle/>
          <a:p>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البكاء من خشية الله تعالى دليل على حياة القلب ، فينبغي للمسلم أن يحرص على خشوع قلبه ، ويتطلب البكاء من خشية ربه، ويحرص على أسبابه، مثل :</a:t>
            </a:r>
            <a:endParaRPr lang="ar-SA" sz="21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37" name="مجموعة 36">
            <a:extLst>
              <a:ext uri="{FF2B5EF4-FFF2-40B4-BE49-F238E27FC236}">
                <a16:creationId xmlns:a16="http://schemas.microsoft.com/office/drawing/2014/main" id="{D1B96EEE-80BA-4AAF-8986-C573C4D2B501}"/>
              </a:ext>
            </a:extLst>
          </p:cNvPr>
          <p:cNvGrpSpPr/>
          <p:nvPr/>
        </p:nvGrpSpPr>
        <p:grpSpPr>
          <a:xfrm>
            <a:off x="11478247" y="4924929"/>
            <a:ext cx="630535" cy="607731"/>
            <a:chOff x="196011" y="2031213"/>
            <a:chExt cx="687370" cy="669871"/>
          </a:xfrm>
        </p:grpSpPr>
        <p:sp>
          <p:nvSpPr>
            <p:cNvPr id="38" name="شكل بيضاوي 37">
              <a:extLst>
                <a:ext uri="{FF2B5EF4-FFF2-40B4-BE49-F238E27FC236}">
                  <a16:creationId xmlns:a16="http://schemas.microsoft.com/office/drawing/2014/main" id="{78632356-D0A0-415E-BE20-148E09B1FC58}"/>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9" name="Google Shape;556;p52">
              <a:extLst>
                <a:ext uri="{FF2B5EF4-FFF2-40B4-BE49-F238E27FC236}">
                  <a16:creationId xmlns:a16="http://schemas.microsoft.com/office/drawing/2014/main" id="{EC1915B5-A379-40C2-A95F-9BA42CF9A7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9</a:t>
              </a:r>
            </a:p>
          </p:txBody>
        </p:sp>
      </p:grpSp>
      <p:sp>
        <p:nvSpPr>
          <p:cNvPr id="41" name="مربع نص 40">
            <a:extLst>
              <a:ext uri="{FF2B5EF4-FFF2-40B4-BE49-F238E27FC236}">
                <a16:creationId xmlns:a16="http://schemas.microsoft.com/office/drawing/2014/main" id="{4B489B9C-0A88-4D6B-BC53-B541FB8985C1}"/>
              </a:ext>
            </a:extLst>
          </p:cNvPr>
          <p:cNvSpPr txBox="1"/>
          <p:nvPr/>
        </p:nvSpPr>
        <p:spPr>
          <a:xfrm>
            <a:off x="3867150" y="4977470"/>
            <a:ext cx="7615661" cy="1446550"/>
          </a:xfrm>
          <a:prstGeom prst="rect">
            <a:avLst/>
          </a:prstGeom>
          <a:noFill/>
        </p:spPr>
        <p:txBody>
          <a:bodyPr wrap="square">
            <a:spAutoFit/>
          </a:bodyPr>
          <a:lstStyle/>
          <a:p>
            <a:pPr>
              <a:lnSpc>
                <a:spcPct val="110000"/>
              </a:lnSpc>
            </a:pP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ذكر السبعة في هذا الحديث لا يدل على الحصر ؛ </a:t>
            </a:r>
            <a:r>
              <a:rPr lang="ar-SA" sz="20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لأنه قد ثبت في أحاديث أخرى غير هؤلاء ممن يظلهم الله في ظله</a:t>
            </a:r>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وهذا من مزيد فضله وتكرمه على عباده المؤمنين، فممن ورد ذكره غيرهم : من أنظر معسراً بما عليه من الدين أو أسقط عنه، فعن أبي اليسر السلمي الأنصاري رضي الله عنه قال : قال رسول الله ﷺ : (( من أنظر معسراً أو وضع عنه أظله الله في ظله )).</a:t>
            </a:r>
            <a:endParaRPr lang="ar-SA" sz="2000" b="1" dirty="0">
              <a:solidFill>
                <a:srgbClr val="FFEEB7"/>
              </a:solidFill>
              <a:effectLst>
                <a:glow rad="114300">
                  <a:schemeClr val="accent4">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grpSp>
        <p:nvGrpSpPr>
          <p:cNvPr id="24" name="مجموعة 23">
            <a:extLst>
              <a:ext uri="{FF2B5EF4-FFF2-40B4-BE49-F238E27FC236}">
                <a16:creationId xmlns:a16="http://schemas.microsoft.com/office/drawing/2014/main" id="{0950217B-5CA8-4AF9-A4CB-77B44CB65319}"/>
              </a:ext>
            </a:extLst>
          </p:cNvPr>
          <p:cNvGrpSpPr/>
          <p:nvPr/>
        </p:nvGrpSpPr>
        <p:grpSpPr>
          <a:xfrm>
            <a:off x="11419105" y="3601101"/>
            <a:ext cx="531623" cy="523904"/>
            <a:chOff x="141722" y="2031213"/>
            <a:chExt cx="741659" cy="739012"/>
          </a:xfrm>
        </p:grpSpPr>
        <p:sp>
          <p:nvSpPr>
            <p:cNvPr id="25" name="شكل بيضاوي 24">
              <a:extLst>
                <a:ext uri="{FF2B5EF4-FFF2-40B4-BE49-F238E27FC236}">
                  <a16:creationId xmlns:a16="http://schemas.microsoft.com/office/drawing/2014/main" id="{71015A7B-2404-44C1-B3EC-81F67C94F150}"/>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6" name="Google Shape;556;p52">
              <a:extLst>
                <a:ext uri="{FF2B5EF4-FFF2-40B4-BE49-F238E27FC236}">
                  <a16:creationId xmlns:a16="http://schemas.microsoft.com/office/drawing/2014/main" id="{671E9FE1-4965-4F7B-BDE6-51244E7D5CC1}"/>
                </a:ext>
              </a:extLst>
            </p:cNvPr>
            <p:cNvSpPr txBox="1">
              <a:spLocks/>
            </p:cNvSpPr>
            <p:nvPr/>
          </p:nvSpPr>
          <p:spPr>
            <a:xfrm>
              <a:off x="141722" y="2126106"/>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أ</a:t>
              </a:r>
            </a:p>
          </p:txBody>
        </p:sp>
      </p:grpSp>
      <p:grpSp>
        <p:nvGrpSpPr>
          <p:cNvPr id="27" name="مجموعة 26">
            <a:extLst>
              <a:ext uri="{FF2B5EF4-FFF2-40B4-BE49-F238E27FC236}">
                <a16:creationId xmlns:a16="http://schemas.microsoft.com/office/drawing/2014/main" id="{AA29D67D-845D-49DA-987E-654FB163FCD9}"/>
              </a:ext>
            </a:extLst>
          </p:cNvPr>
          <p:cNvGrpSpPr/>
          <p:nvPr/>
        </p:nvGrpSpPr>
        <p:grpSpPr>
          <a:xfrm>
            <a:off x="11478247" y="4220255"/>
            <a:ext cx="474257" cy="456632"/>
            <a:chOff x="221752" y="2010723"/>
            <a:chExt cx="661629" cy="644119"/>
          </a:xfrm>
        </p:grpSpPr>
        <p:sp>
          <p:nvSpPr>
            <p:cNvPr id="28" name="شكل بيضاوي 27">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9" name="Google Shape;556;p52">
              <a:extLst>
                <a:ext uri="{FF2B5EF4-FFF2-40B4-BE49-F238E27FC236}">
                  <a16:creationId xmlns:a16="http://schemas.microsoft.com/office/drawing/2014/main" id="{5E61BE1C-BCE2-490F-AA4A-E4C94DFCCA6E}"/>
                </a:ext>
              </a:extLst>
            </p:cNvPr>
            <p:cNvSpPr txBox="1">
              <a:spLocks/>
            </p:cNvSpPr>
            <p:nvPr/>
          </p:nvSpPr>
          <p:spPr>
            <a:xfrm>
              <a:off x="252432"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ب</a:t>
              </a:r>
            </a:p>
          </p:txBody>
        </p:sp>
      </p:grpSp>
      <p:sp>
        <p:nvSpPr>
          <p:cNvPr id="30" name="مربع نص 29">
            <a:extLst>
              <a:ext uri="{FF2B5EF4-FFF2-40B4-BE49-F238E27FC236}">
                <a16:creationId xmlns:a16="http://schemas.microsoft.com/office/drawing/2014/main" id="{77C3FCCF-B295-4583-9B60-D5CEC0161C6C}"/>
              </a:ext>
            </a:extLst>
          </p:cNvPr>
          <p:cNvSpPr txBox="1"/>
          <p:nvPr/>
        </p:nvSpPr>
        <p:spPr>
          <a:xfrm>
            <a:off x="8122818" y="3645530"/>
            <a:ext cx="3353653" cy="350865"/>
          </a:xfrm>
          <a:prstGeom prst="rect">
            <a:avLst/>
          </a:prstGeom>
          <a:noFill/>
        </p:spPr>
        <p:txBody>
          <a:bodyPr wrap="square">
            <a:spAutoFit/>
          </a:bodyPr>
          <a:lstStyle/>
          <a:p>
            <a:pPr>
              <a:lnSpc>
                <a:spcPct val="80000"/>
              </a:lnSpc>
            </a:pPr>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قراءة القرآن.</a:t>
            </a:r>
          </a:p>
        </p:txBody>
      </p:sp>
      <p:sp>
        <p:nvSpPr>
          <p:cNvPr id="40" name="مربع نص 39">
            <a:extLst>
              <a:ext uri="{FF2B5EF4-FFF2-40B4-BE49-F238E27FC236}">
                <a16:creationId xmlns:a16="http://schemas.microsoft.com/office/drawing/2014/main" id="{D03D9C78-D289-40E3-A3F4-D166BB45389E}"/>
              </a:ext>
            </a:extLst>
          </p:cNvPr>
          <p:cNvSpPr txBox="1"/>
          <p:nvPr/>
        </p:nvSpPr>
        <p:spPr>
          <a:xfrm>
            <a:off x="7900827" y="4257976"/>
            <a:ext cx="3518278" cy="415498"/>
          </a:xfrm>
          <a:prstGeom prst="rect">
            <a:avLst/>
          </a:prstGeom>
          <a:noFill/>
        </p:spPr>
        <p:txBody>
          <a:bodyPr wrap="square">
            <a:spAutoFit/>
          </a:bodyPr>
          <a:lstStyle/>
          <a:p>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آكل الحلال.</a:t>
            </a:r>
          </a:p>
        </p:txBody>
      </p:sp>
      <p:grpSp>
        <p:nvGrpSpPr>
          <p:cNvPr id="42" name="مجموعة 41">
            <a:extLst>
              <a:ext uri="{FF2B5EF4-FFF2-40B4-BE49-F238E27FC236}">
                <a16:creationId xmlns:a16="http://schemas.microsoft.com/office/drawing/2014/main" id="{AA29D67D-845D-49DA-987E-654FB163FCD9}"/>
              </a:ext>
            </a:extLst>
          </p:cNvPr>
          <p:cNvGrpSpPr/>
          <p:nvPr/>
        </p:nvGrpSpPr>
        <p:grpSpPr>
          <a:xfrm>
            <a:off x="8269421" y="3573380"/>
            <a:ext cx="490366" cy="486309"/>
            <a:chOff x="199279" y="1956979"/>
            <a:chExt cx="684102" cy="685981"/>
          </a:xfrm>
        </p:grpSpPr>
        <p:sp>
          <p:nvSpPr>
            <p:cNvPr id="46" name="شكل بيضاوي 45">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7" name="Google Shape;556;p52">
              <a:extLst>
                <a:ext uri="{FF2B5EF4-FFF2-40B4-BE49-F238E27FC236}">
                  <a16:creationId xmlns:a16="http://schemas.microsoft.com/office/drawing/2014/main" id="{5E61BE1C-BCE2-490F-AA4A-E4C94DFCCA6E}"/>
                </a:ext>
              </a:extLst>
            </p:cNvPr>
            <p:cNvSpPr txBox="1">
              <a:spLocks/>
            </p:cNvSpPr>
            <p:nvPr/>
          </p:nvSpPr>
          <p:spPr>
            <a:xfrm>
              <a:off x="199279" y="1956979"/>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ج</a:t>
              </a:r>
            </a:p>
          </p:txBody>
        </p:sp>
      </p:grpSp>
      <p:sp>
        <p:nvSpPr>
          <p:cNvPr id="48" name="مربع نص 47">
            <a:extLst>
              <a:ext uri="{FF2B5EF4-FFF2-40B4-BE49-F238E27FC236}">
                <a16:creationId xmlns:a16="http://schemas.microsoft.com/office/drawing/2014/main" id="{D03D9C78-D289-40E3-A3F4-D166BB45389E}"/>
              </a:ext>
            </a:extLst>
          </p:cNvPr>
          <p:cNvSpPr txBox="1"/>
          <p:nvPr/>
        </p:nvSpPr>
        <p:spPr>
          <a:xfrm>
            <a:off x="4751143" y="3651197"/>
            <a:ext cx="3518278" cy="415498"/>
          </a:xfrm>
          <a:prstGeom prst="rect">
            <a:avLst/>
          </a:prstGeom>
          <a:noFill/>
        </p:spPr>
        <p:txBody>
          <a:bodyPr wrap="square">
            <a:spAutoFit/>
          </a:bodyPr>
          <a:lstStyle/>
          <a:p>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مجالسة الصالحين.</a:t>
            </a:r>
          </a:p>
        </p:txBody>
      </p:sp>
      <p:grpSp>
        <p:nvGrpSpPr>
          <p:cNvPr id="43" name="مجموعة 42">
            <a:extLst>
              <a:ext uri="{FF2B5EF4-FFF2-40B4-BE49-F238E27FC236}">
                <a16:creationId xmlns:a16="http://schemas.microsoft.com/office/drawing/2014/main" id="{AA29D67D-845D-49DA-987E-654FB163FCD9}"/>
              </a:ext>
            </a:extLst>
          </p:cNvPr>
          <p:cNvGrpSpPr/>
          <p:nvPr/>
        </p:nvGrpSpPr>
        <p:grpSpPr>
          <a:xfrm>
            <a:off x="8291169" y="4221673"/>
            <a:ext cx="509416" cy="456632"/>
            <a:chOff x="172703" y="2010723"/>
            <a:chExt cx="710678" cy="644119"/>
          </a:xfrm>
        </p:grpSpPr>
        <p:sp>
          <p:nvSpPr>
            <p:cNvPr id="44" name="شكل بيضاوي 43">
              <a:extLst>
                <a:ext uri="{FF2B5EF4-FFF2-40B4-BE49-F238E27FC236}">
                  <a16:creationId xmlns:a16="http://schemas.microsoft.com/office/drawing/2014/main" id="{80A3061D-8893-481F-9A6C-1201D211A91F}"/>
                </a:ext>
              </a:extLst>
            </p:cNvPr>
            <p:cNvSpPr/>
            <p:nvPr/>
          </p:nvSpPr>
          <p:spPr>
            <a:xfrm>
              <a:off x="221752" y="2031213"/>
              <a:ext cx="661629" cy="611747"/>
            </a:xfrm>
            <a:prstGeom prst="ellipse">
              <a:avLst/>
            </a:prstGeom>
            <a:solidFill>
              <a:schemeClr val="accent4">
                <a:lumMod val="40000"/>
                <a:lumOff val="60000"/>
              </a:schemeClr>
            </a:solidFill>
            <a:ln w="38100">
              <a:solidFill>
                <a:schemeClr val="accent4">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45" name="Google Shape;556;p52">
              <a:extLst>
                <a:ext uri="{FF2B5EF4-FFF2-40B4-BE49-F238E27FC236}">
                  <a16:creationId xmlns:a16="http://schemas.microsoft.com/office/drawing/2014/main" id="{5E61BE1C-BCE2-490F-AA4A-E4C94DFCCA6E}"/>
                </a:ext>
              </a:extLst>
            </p:cNvPr>
            <p:cNvSpPr txBox="1">
              <a:spLocks/>
            </p:cNvSpPr>
            <p:nvPr/>
          </p:nvSpPr>
          <p:spPr>
            <a:xfrm>
              <a:off x="172703" y="2010723"/>
              <a:ext cx="600283"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22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د</a:t>
              </a:r>
            </a:p>
          </p:txBody>
        </p:sp>
      </p:grpSp>
      <p:sp>
        <p:nvSpPr>
          <p:cNvPr id="49" name="مربع نص 48">
            <a:extLst>
              <a:ext uri="{FF2B5EF4-FFF2-40B4-BE49-F238E27FC236}">
                <a16:creationId xmlns:a16="http://schemas.microsoft.com/office/drawing/2014/main" id="{D03D9C78-D289-40E3-A3F4-D166BB45389E}"/>
              </a:ext>
            </a:extLst>
          </p:cNvPr>
          <p:cNvSpPr txBox="1"/>
          <p:nvPr/>
        </p:nvSpPr>
        <p:spPr>
          <a:xfrm>
            <a:off x="4791941" y="4261389"/>
            <a:ext cx="3518278" cy="415498"/>
          </a:xfrm>
          <a:prstGeom prst="rect">
            <a:avLst/>
          </a:prstGeom>
          <a:noFill/>
        </p:spPr>
        <p:txBody>
          <a:bodyPr wrap="square">
            <a:spAutoFit/>
          </a:bodyPr>
          <a:lstStyle/>
          <a:p>
            <a:r>
              <a:rPr lang="ar-SA" sz="21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استماع المواعظ النافعة.</a:t>
            </a:r>
          </a:p>
        </p:txBody>
      </p:sp>
    </p:spTree>
    <p:extLst>
      <p:ext uri="{BB962C8B-B14F-4D97-AF65-F5344CB8AC3E}">
        <p14:creationId xmlns:p14="http://schemas.microsoft.com/office/powerpoint/2010/main" val="157435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iterate type="wd">
                                    <p:tmPct val="10000"/>
                                  </p:iterate>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p:tgtEl>
                                          <p:spTgt spid="32"/>
                                        </p:tgtEl>
                                        <p:attrNameLst>
                                          <p:attrName>ppt_x</p:attrName>
                                        </p:attrNameLst>
                                      </p:cBhvr>
                                      <p:tavLst>
                                        <p:tav tm="0">
                                          <p:val>
                                            <p:strVal val="#ppt_x+#ppt_w*1.125000"/>
                                          </p:val>
                                        </p:tav>
                                        <p:tav tm="100000">
                                          <p:val>
                                            <p:strVal val="#ppt_x"/>
                                          </p:val>
                                        </p:tav>
                                      </p:tavLst>
                                    </p:anim>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grpId="0" nodeType="clickEffect">
                                  <p:stCondLst>
                                    <p:cond delay="0"/>
                                  </p:stCondLst>
                                  <p:iterate type="wd">
                                    <p:tmPct val="10000"/>
                                  </p:iterate>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ppt_x</p:attrName>
                                        </p:attrNameLst>
                                      </p:cBhvr>
                                      <p:tavLst>
                                        <p:tav tm="0">
                                          <p:val>
                                            <p:strVal val="#ppt_x+#ppt_w*1.125000"/>
                                          </p:val>
                                        </p:tav>
                                        <p:tav tm="100000">
                                          <p:val>
                                            <p:strVal val="#ppt_x"/>
                                          </p:val>
                                        </p:tav>
                                      </p:tavLst>
                                    </p:anim>
                                    <p:animEffect transition="in" filter="wipe(left)">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iterate type="wd">
                                    <p:tmPct val="10000"/>
                                  </p:iterate>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ppt_y</p:attrName>
                                        </p:attrNameLst>
                                      </p:cBhvr>
                                      <p:tavLst>
                                        <p:tav tm="0">
                                          <p:val>
                                            <p:strVal val="#ppt_y-#ppt_h*1.125000"/>
                                          </p:val>
                                        </p:tav>
                                        <p:tav tm="100000">
                                          <p:val>
                                            <p:strVal val="#ppt_y"/>
                                          </p:val>
                                        </p:tav>
                                      </p:tavLst>
                                    </p:anim>
                                    <p:animEffect transition="in" filter="wipe(down)">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iterate type="wd">
                                    <p:tmPct val="10000"/>
                                  </p:iterate>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p:tgtEl>
                                          <p:spTgt spid="40"/>
                                        </p:tgtEl>
                                        <p:attrNameLst>
                                          <p:attrName>ppt_y</p:attrName>
                                        </p:attrNameLst>
                                      </p:cBhvr>
                                      <p:tavLst>
                                        <p:tav tm="0">
                                          <p:val>
                                            <p:strVal val="#ppt_y-#ppt_h*1.125000"/>
                                          </p:val>
                                        </p:tav>
                                        <p:tav tm="100000">
                                          <p:val>
                                            <p:strVal val="#ppt_y"/>
                                          </p:val>
                                        </p:tav>
                                      </p:tavLst>
                                    </p:anim>
                                    <p:animEffect transition="in" filter="wipe(down)">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iterate type="wd">
                                    <p:tmPct val="10000"/>
                                  </p:iterate>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p:tgtEl>
                                          <p:spTgt spid="48"/>
                                        </p:tgtEl>
                                        <p:attrNameLst>
                                          <p:attrName>ppt_y</p:attrName>
                                        </p:attrNameLst>
                                      </p:cBhvr>
                                      <p:tavLst>
                                        <p:tav tm="0">
                                          <p:val>
                                            <p:strVal val="#ppt_y-#ppt_h*1.125000"/>
                                          </p:val>
                                        </p:tav>
                                        <p:tav tm="100000">
                                          <p:val>
                                            <p:strVal val="#ppt_y"/>
                                          </p:val>
                                        </p:tav>
                                      </p:tavLst>
                                    </p:anim>
                                    <p:animEffect transition="in" filter="wipe(down)">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grpId="0" nodeType="clickEffect">
                                  <p:stCondLst>
                                    <p:cond delay="0"/>
                                  </p:stCondLst>
                                  <p:iterate type="wd">
                                    <p:tmPct val="10000"/>
                                  </p:iterate>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p:tgtEl>
                                          <p:spTgt spid="49"/>
                                        </p:tgtEl>
                                        <p:attrNameLst>
                                          <p:attrName>ppt_y</p:attrName>
                                        </p:attrNameLst>
                                      </p:cBhvr>
                                      <p:tavLst>
                                        <p:tav tm="0">
                                          <p:val>
                                            <p:strVal val="#ppt_y-#ppt_h*1.125000"/>
                                          </p:val>
                                        </p:tav>
                                        <p:tav tm="100000">
                                          <p:val>
                                            <p:strVal val="#ppt_y"/>
                                          </p:val>
                                        </p:tav>
                                      </p:tavLst>
                                    </p:anim>
                                    <p:animEffect transition="in" filter="wipe(down)">
                                      <p:cBhvr>
                                        <p:cTn id="74" dur="500"/>
                                        <p:tgtEl>
                                          <p:spTgt spid="49"/>
                                        </p:tgtEl>
                                      </p:cBhvr>
                                    </p:animEffect>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2" presetClass="entr" presetSubtype="2" fill="hold" grpId="0" nodeType="clickEffect">
                                  <p:stCondLst>
                                    <p:cond delay="0"/>
                                  </p:stCondLst>
                                  <p:iterate type="wd">
                                    <p:tmPct val="10000"/>
                                  </p:iterate>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p:tgtEl>
                                          <p:spTgt spid="41"/>
                                        </p:tgtEl>
                                        <p:attrNameLst>
                                          <p:attrName>ppt_x</p:attrName>
                                        </p:attrNameLst>
                                      </p:cBhvr>
                                      <p:tavLst>
                                        <p:tav tm="0">
                                          <p:val>
                                            <p:strVal val="#ppt_x+#ppt_w*1.125000"/>
                                          </p:val>
                                        </p:tav>
                                        <p:tav tm="100000">
                                          <p:val>
                                            <p:strVal val="#ppt_x"/>
                                          </p:val>
                                        </p:tav>
                                      </p:tavLst>
                                    </p:anim>
                                    <p:animEffect transition="in" filter="wipe(left)">
                                      <p:cBhvr>
                                        <p:cTn id="8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41" grpId="0"/>
      <p:bldP spid="30" grpId="0"/>
      <p:bldP spid="40"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58235"/>
            <a:ext cx="8554878" cy="2215991"/>
          </a:xfrm>
          <a:prstGeom prst="rect">
            <a:avLst/>
          </a:prstGeom>
          <a:noFill/>
        </p:spPr>
        <p:txBody>
          <a:bodyPr wrap="square">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أسئلة</a:t>
            </a:r>
          </a:p>
        </p:txBody>
      </p:sp>
    </p:spTree>
    <p:extLst>
      <p:ext uri="{BB962C8B-B14F-4D97-AF65-F5344CB8AC3E}">
        <p14:creationId xmlns:p14="http://schemas.microsoft.com/office/powerpoint/2010/main" val="38478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224017" y="1010731"/>
            <a:ext cx="7451951" cy="1754326"/>
          </a:xfrm>
          <a:prstGeom prst="rect">
            <a:avLst/>
          </a:prstGeom>
          <a:noFill/>
        </p:spPr>
        <p:txBody>
          <a:bodyPr wrap="square" rtlCol="1">
            <a:spAutoFit/>
          </a:bodyPr>
          <a:lstStyle/>
          <a:p>
            <a:r>
              <a:rPr lang="ar-SA" sz="60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س1/ </a:t>
            </a:r>
            <a:r>
              <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توفي أبو هريرة رضي الله عنه وعمره ...... ؟</a:t>
            </a:r>
            <a:endParaRPr lang="ar-SA" sz="5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endParaRP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أ-</a:t>
            </a:r>
            <a:r>
              <a:rPr lang="ar-SA" sz="3200" dirty="0">
                <a:solidFill>
                  <a:srgbClr val="C00000"/>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57 سنة</a:t>
            </a:r>
            <a:endPar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ب-</a:t>
            </a:r>
            <a:r>
              <a:rPr lang="ar-SA" sz="4000" dirty="0">
                <a:solidFill>
                  <a:schemeClr val="tx1"/>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58 سنة</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ج-</a:t>
            </a:r>
            <a:r>
              <a:rPr lang="ar-SA" sz="4000" dirty="0">
                <a:solidFill>
                  <a:schemeClr val="tx1"/>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77 سنة</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4000" dirty="0">
                <a:solidFill>
                  <a:srgbClr val="C00000"/>
                </a:solidFill>
                <a:latin typeface="HSIshraq-Medium" panose="02000906030000020004" pitchFamily="50" charset="-78"/>
                <a:cs typeface="HSIshraq-Medium" panose="02000906030000020004" pitchFamily="50" charset="-78"/>
              </a:rPr>
              <a:t>د-</a:t>
            </a:r>
            <a:r>
              <a:rPr lang="ar-SA" sz="4000" dirty="0">
                <a:solidFill>
                  <a:schemeClr val="tx1"/>
                </a:solidFill>
                <a:latin typeface="HSIshraq-Medium" panose="02000906030000020004" pitchFamily="50" charset="-78"/>
                <a:cs typeface="HSIshraq-Medium" panose="02000906030000020004" pitchFamily="50" charset="-78"/>
              </a:rPr>
              <a:t> </a:t>
            </a:r>
            <a:r>
              <a:rPr lang="ar-SA" sz="40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78 سنة</a:t>
            </a:r>
          </a:p>
        </p:txBody>
      </p:sp>
    </p:spTree>
    <p:extLst>
      <p:ext uri="{BB962C8B-B14F-4D97-AF65-F5344CB8AC3E}">
        <p14:creationId xmlns:p14="http://schemas.microsoft.com/office/powerpoint/2010/main" val="35336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0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40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0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0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14"/>
                  </p:tgtEl>
                </p:cond>
              </p:nextCondLst>
            </p:seq>
          </p:childTnLst>
        </p:cTn>
      </p:par>
    </p:tnLst>
    <p:bldLst>
      <p:bldP spid="4" grpId="0"/>
      <p:bldP spid="5" grpId="0" animBg="1"/>
      <p:bldP spid="6" grpId="0" animBg="1"/>
      <p:bldP spid="7"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348405" y="269150"/>
            <a:ext cx="11743963" cy="6319699"/>
          </a:xfrm>
          <a:prstGeom prst="rect">
            <a:avLst/>
          </a:prstGeom>
          <a:solidFill>
            <a:schemeClr val="accent2"/>
          </a:solidFill>
        </p:spPr>
      </p:pic>
      <p:sp>
        <p:nvSpPr>
          <p:cNvPr id="8" name="زر الإجراء: فارغ 7">
            <a:hlinkClick r:id="" action="ppaction://noaction" highlightClick="1"/>
            <a:extLst>
              <a:ext uri="{FF2B5EF4-FFF2-40B4-BE49-F238E27FC236}">
                <a16:creationId xmlns:a16="http://schemas.microsoft.com/office/drawing/2014/main" id="{4D864CD0-57CB-46C1-8A22-FF19DBAC5A2D}"/>
              </a:ext>
            </a:extLst>
          </p:cNvPr>
          <p:cNvSpPr/>
          <p:nvPr/>
        </p:nvSpPr>
        <p:spPr>
          <a:xfrm>
            <a:off x="4514741" y="3428998"/>
            <a:ext cx="1705646"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80000"/>
              </a:lnSpc>
            </a:pPr>
            <a:r>
              <a:rPr lang="ar-SA" sz="6600" b="1" spc="50"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rPr>
              <a:t>صح</a:t>
            </a:r>
            <a:endParaRPr lang="ar-SA" sz="3200" b="1" dirty="0">
              <a:ln w="9525" cmpd="sng">
                <a:solidFill>
                  <a:schemeClr val="tx1"/>
                </a:solidFill>
                <a:prstDash val="solid"/>
              </a:ln>
              <a:solidFill>
                <a:srgbClr val="92D050"/>
              </a:solidFill>
              <a:latin typeface="AbdoMaster-Bold" panose="02000500030000020004" pitchFamily="50" charset="-78"/>
              <a:cs typeface="AbdoMaster-Bold" panose="02000500030000020004" pitchFamily="50" charset="-78"/>
            </a:endParaRPr>
          </a:p>
        </p:txBody>
      </p:sp>
      <p:sp>
        <p:nvSpPr>
          <p:cNvPr id="9" name="زر الإجراء: فارغ 8">
            <a:hlinkClick r:id="" action="ppaction://noaction" highlightClick="1"/>
            <a:extLst>
              <a:ext uri="{FF2B5EF4-FFF2-40B4-BE49-F238E27FC236}">
                <a16:creationId xmlns:a16="http://schemas.microsoft.com/office/drawing/2014/main" id="{0612AECF-63FC-48F1-B96C-CCBC341F7C50}"/>
              </a:ext>
            </a:extLst>
          </p:cNvPr>
          <p:cNvSpPr/>
          <p:nvPr/>
        </p:nvSpPr>
        <p:spPr>
          <a:xfrm>
            <a:off x="1214203" y="3428999"/>
            <a:ext cx="1844957" cy="1097481"/>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lnSpc>
                <a:spcPct val="140000"/>
              </a:lnSpc>
            </a:pPr>
            <a:r>
              <a:rPr lang="ar-SA" sz="6000" b="1" spc="50" dirty="0">
                <a:ln w="9525" cmpd="sng">
                  <a:solidFill>
                    <a:schemeClr val="tx1"/>
                  </a:solidFill>
                  <a:prstDash val="solid"/>
                </a:ln>
                <a:solidFill>
                  <a:srgbClr val="FF0000"/>
                </a:solidFill>
                <a:effectLst/>
                <a:latin typeface="AbdoMaster-Bold" panose="02000500030000020004" pitchFamily="50" charset="-78"/>
                <a:cs typeface="AbdoMaster-Bold" panose="02000500030000020004" pitchFamily="50" charset="-78"/>
              </a:rPr>
              <a:t>خطأ</a:t>
            </a:r>
            <a:endParaRPr lang="ar-SA" sz="2800" b="1" dirty="0">
              <a:ln w="9525" cmpd="sng">
                <a:solidFill>
                  <a:schemeClr val="tx1"/>
                </a:solidFill>
                <a:prstDash val="solid"/>
              </a:ln>
              <a:solidFill>
                <a:srgbClr val="92D050"/>
              </a:solidFill>
              <a:effectLst/>
              <a:latin typeface="AbdoMaster-Bold" panose="02000500030000020004" pitchFamily="50" charset="-78"/>
              <a:cs typeface="AbdoMaster-Bold" panose="02000500030000020004" pitchFamily="50" charset="-78"/>
            </a:endParaRPr>
          </a:p>
        </p:txBody>
      </p:sp>
      <p:pic>
        <p:nvPicPr>
          <p:cNvPr id="6" name="Picture 2" descr="نتيجة بحث الصور عن ‪right answer‬‏">
            <a:hlinkClick r:id="rId4"/>
            <a:extLst>
              <a:ext uri="{FF2B5EF4-FFF2-40B4-BE49-F238E27FC236}">
                <a16:creationId xmlns:a16="http://schemas.microsoft.com/office/drawing/2014/main" id="{5C9CBCEE-7A4F-4666-97F3-DC6696543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692DBD76-E0BB-4E51-99B7-ECFA7F1A1B32}"/>
              </a:ext>
            </a:extLst>
          </p:cNvPr>
          <p:cNvSpPr txBox="1"/>
          <p:nvPr/>
        </p:nvSpPr>
        <p:spPr>
          <a:xfrm>
            <a:off x="218574" y="1005640"/>
            <a:ext cx="7668125" cy="1661993"/>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س2/ </a:t>
            </a:r>
            <a:r>
              <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ذكر السبعة في الحديث يدل على الحصر ؛ لأنه ثبت في أحاديث أخرى </a:t>
            </a:r>
            <a:r>
              <a:rPr lang="ar-SA" sz="48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a:t>
            </a:r>
          </a:p>
        </p:txBody>
      </p:sp>
    </p:spTree>
    <p:extLst>
      <p:ext uri="{BB962C8B-B14F-4D97-AF65-F5344CB8AC3E}">
        <p14:creationId xmlns:p14="http://schemas.microsoft.com/office/powerpoint/2010/main" val="111024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10"/>
                                        </p:tgtEl>
                                        <p:attrNameLst>
                                          <p:attrName>style.visibility</p:attrName>
                                        </p:attrNameLst>
                                      </p:cBhvr>
                                      <p:to>
                                        <p:strVal val="visible"/>
                                      </p:to>
                                    </p:set>
                                    <p:set>
                                      <p:cBhvr>
                                        <p:cTn id="7" dur="455" fill="hold">
                                          <p:stCondLst>
                                            <p:cond delay="0"/>
                                          </p:stCondLst>
                                        </p:cTn>
                                        <p:tgtEl>
                                          <p:spTgt spid="10"/>
                                        </p:tgtEl>
                                        <p:attrNameLst>
                                          <p:attrName>style.rotation</p:attrName>
                                        </p:attrNameLst>
                                      </p:cBhvr>
                                      <p:to>
                                        <p:strVal val="-45.0"/>
                                      </p:to>
                                    </p:set>
                                    <p:anim calcmode="lin" valueType="num">
                                      <p:cBhvr>
                                        <p:cTn id="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23" presetClass="entr" presetSubtype="3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6*min(max(#ppt_w*#ppt_h,.3),1)-7.4)/-.7*#ppt_w"/>
                                          </p:val>
                                        </p:tav>
                                        <p:tav tm="100000">
                                          <p:val>
                                            <p:strVal val="#ppt_w"/>
                                          </p:val>
                                        </p:tav>
                                      </p:tavLst>
                                    </p:anim>
                                    <p:anim calcmode="lin" valueType="num">
                                      <p:cBhvr>
                                        <p:cTn id="16" dur="1000" fill="hold"/>
                                        <p:tgtEl>
                                          <p:spTgt spid="8"/>
                                        </p:tgtEl>
                                        <p:attrNameLst>
                                          <p:attrName>ppt_h</p:attrName>
                                        </p:attrNameLst>
                                      </p:cBhvr>
                                      <p:tavLst>
                                        <p:tav tm="0">
                                          <p:val>
                                            <p:strVal val="(6*min(max(#ppt_w*#ppt_h,.3),1)-7.4)/-.7*#ppt_h"/>
                                          </p:val>
                                        </p:tav>
                                        <p:tav tm="100000">
                                          <p:val>
                                            <p:strVal val="#ppt_h"/>
                                          </p:val>
                                        </p:tav>
                                      </p:tavLst>
                                    </p:anim>
                                    <p:anim calcmode="lin" valueType="num">
                                      <p:cBhvr>
                                        <p:cTn id="17" dur="1000" fill="hold"/>
                                        <p:tgtEl>
                                          <p:spTgt spid="8"/>
                                        </p:tgtEl>
                                        <p:attrNameLst>
                                          <p:attrName>ppt_x</p:attrName>
                                        </p:attrNameLst>
                                      </p:cBhvr>
                                      <p:tavLst>
                                        <p:tav tm="0">
                                          <p:val>
                                            <p:fltVal val="0.5"/>
                                          </p:val>
                                        </p:tav>
                                        <p:tav tm="100000">
                                          <p:val>
                                            <p:strVal val="#ppt_x"/>
                                          </p:val>
                                        </p:tav>
                                      </p:tavLst>
                                    </p:anim>
                                    <p:anim calcmode="lin" valueType="num">
                                      <p:cBhvr>
                                        <p:cTn id="18" dur="10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5000"/>
                            </p:stCondLst>
                            <p:childTnLst>
                              <p:par>
                                <p:cTn id="20" presetID="23" presetClass="entr" presetSubtype="3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6*min(max(#ppt_w*#ppt_h,.3),1)-7.4)/-.7*#ppt_w"/>
                                          </p:val>
                                        </p:tav>
                                        <p:tav tm="100000">
                                          <p:val>
                                            <p:strVal val="#ppt_w"/>
                                          </p:val>
                                        </p:tav>
                                      </p:tavLst>
                                    </p:anim>
                                    <p:anim calcmode="lin" valueType="num">
                                      <p:cBhvr>
                                        <p:cTn id="23" dur="1000" fill="hold"/>
                                        <p:tgtEl>
                                          <p:spTgt spid="9"/>
                                        </p:tgtEl>
                                        <p:attrNameLst>
                                          <p:attrName>ppt_h</p:attrName>
                                        </p:attrNameLst>
                                      </p:cBhvr>
                                      <p:tavLst>
                                        <p:tav tm="0">
                                          <p:val>
                                            <p:strVal val="(6*min(max(#ppt_w*#ppt_h,.3),1)-7.4)/-.7*#ppt_h"/>
                                          </p:val>
                                        </p:tav>
                                        <p:tav tm="100000">
                                          <p:val>
                                            <p:strVal val="#ppt_h"/>
                                          </p:val>
                                        </p:tav>
                                      </p:tavLst>
                                    </p:anim>
                                    <p:anim calcmode="lin" valueType="num">
                                      <p:cBhvr>
                                        <p:cTn id="24" dur="1000" fill="hold"/>
                                        <p:tgtEl>
                                          <p:spTgt spid="9"/>
                                        </p:tgtEl>
                                        <p:attrNameLst>
                                          <p:attrName>ppt_x</p:attrName>
                                        </p:attrNameLst>
                                      </p:cBhvr>
                                      <p:tavLst>
                                        <p:tav tm="0">
                                          <p:val>
                                            <p:fltVal val="0.5"/>
                                          </p:val>
                                        </p:tav>
                                        <p:tav tm="100000">
                                          <p:val>
                                            <p:strVal val="#ppt_x"/>
                                          </p:val>
                                        </p:tav>
                                      </p:tavLst>
                                    </p:anim>
                                    <p:anim calcmode="lin" valueType="num">
                                      <p:cBhvr>
                                        <p:cTn id="25" dur="10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downLeft)">
                                      <p:cBhvr>
                                        <p:cTn id="31" dur="1250"/>
                                        <p:tgtEl>
                                          <p:spTgt spid="6"/>
                                        </p:tgtEl>
                                      </p:cBhvr>
                                    </p:animEffect>
                                  </p:childTnLst>
                                </p:cTn>
                              </p:par>
                            </p:childTnLst>
                          </p:cTn>
                        </p:par>
                      </p:childTnLst>
                    </p:cTn>
                  </p:par>
                </p:childTnLst>
              </p:cTn>
              <p:nextCondLst>
                <p:cond evt="onClick" delay="0">
                  <p:tgtEl>
                    <p:spTgt spid="9"/>
                  </p:tgtEl>
                </p:cond>
              </p:nextCondLst>
            </p:seq>
          </p:childTnLst>
        </p:cTn>
      </p:par>
    </p:tnLst>
    <p:bldLst>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CF7F49"/>
            </a:gs>
            <a:gs pos="0">
              <a:srgbClr val="A24A0E"/>
            </a:gs>
            <a:gs pos="100000">
              <a:srgbClr val="CA7437"/>
            </a:gs>
          </a:gsLst>
          <a:lin ang="16200000" scaled="1"/>
        </a:grad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6CB94BA-D0C5-49DC-912E-931EB1B75B15}"/>
              </a:ext>
            </a:extLst>
          </p:cNvPr>
          <p:cNvPicPr>
            <a:picLocks noChangeAspect="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rcRect r="-1" b="4333"/>
          <a:stretch/>
        </p:blipFill>
        <p:spPr>
          <a:xfrm>
            <a:off x="224018" y="269150"/>
            <a:ext cx="11743963" cy="6319699"/>
          </a:xfrm>
          <a:prstGeom prst="rect">
            <a:avLst/>
          </a:prstGeom>
          <a:solidFill>
            <a:schemeClr val="accent2"/>
          </a:solidFill>
        </p:spPr>
      </p:pic>
      <p:sp>
        <p:nvSpPr>
          <p:cNvPr id="4" name="مربع نص 3">
            <a:extLst>
              <a:ext uri="{FF2B5EF4-FFF2-40B4-BE49-F238E27FC236}">
                <a16:creationId xmlns:a16="http://schemas.microsoft.com/office/drawing/2014/main" id="{0D619BFA-0FD0-478B-80E5-3B7D54E9D98C}"/>
              </a:ext>
            </a:extLst>
          </p:cNvPr>
          <p:cNvSpPr txBox="1"/>
          <p:nvPr/>
        </p:nvSpPr>
        <p:spPr>
          <a:xfrm>
            <a:off x="418642" y="1127835"/>
            <a:ext cx="7070287" cy="1600438"/>
          </a:xfrm>
          <a:prstGeom prst="rect">
            <a:avLst/>
          </a:prstGeom>
          <a:noFill/>
        </p:spPr>
        <p:txBody>
          <a:bodyPr wrap="square" rtlCol="1">
            <a:spAutoFit/>
          </a:bodyPr>
          <a:lstStyle/>
          <a:p>
            <a:r>
              <a:rPr lang="ar-SA" sz="5400" b="1" dirty="0">
                <a:ln w="19050">
                  <a:noFill/>
                </a:ln>
                <a:solidFill>
                  <a:srgbClr val="FFC000"/>
                </a:solidFill>
                <a:effectLst>
                  <a:glow rad="88900">
                    <a:schemeClr val="tx1"/>
                  </a:glow>
                  <a:outerShdw blurRad="38100" dist="25400" dir="5400000" algn="ctr" rotWithShape="0">
                    <a:srgbClr val="6E747A">
                      <a:alpha val="43000"/>
                    </a:srgbClr>
                  </a:outerShdw>
                </a:effectLst>
                <a:latin typeface="Hacen Liner XL" panose="02000000000000000000" pitchFamily="2" charset="-78"/>
                <a:cs typeface="Hacen Liner XL" panose="02000000000000000000" pitchFamily="2" charset="-78"/>
              </a:rPr>
              <a:t>س3/ </a:t>
            </a:r>
            <a:r>
              <a:rPr lang="ar-SA" sz="4400" b="1" dirty="0">
                <a:solidFill>
                  <a:schemeClr val="accent4">
                    <a:lumMod val="60000"/>
                    <a:lumOff val="40000"/>
                  </a:schemeClr>
                </a:solidFill>
                <a:effectLst>
                  <a:glow rad="88900">
                    <a:schemeClr val="tx1"/>
                  </a:glow>
                </a:effectLst>
                <a:latin typeface="Hacen Liner XL" panose="02000000000000000000" pitchFamily="2" charset="-78"/>
                <a:cs typeface="Hacen Liner XL" panose="02000000000000000000" pitchFamily="2" charset="-78"/>
              </a:rPr>
              <a:t>تتحقق النشأة في طاعة الله تعالى ب ...... ؟</a:t>
            </a:r>
          </a:p>
        </p:txBody>
      </p:sp>
      <p:sp>
        <p:nvSpPr>
          <p:cNvPr id="5" name="زر الإجراء: فارغ 4">
            <a:hlinkClick r:id="" action="ppaction://noaction" highlightClick="1"/>
            <a:extLst>
              <a:ext uri="{FF2B5EF4-FFF2-40B4-BE49-F238E27FC236}">
                <a16:creationId xmlns:a16="http://schemas.microsoft.com/office/drawing/2014/main" id="{0764E2FD-80C3-465A-BB17-6BBE149185E6}"/>
              </a:ext>
            </a:extLst>
          </p:cNvPr>
          <p:cNvSpPr/>
          <p:nvPr/>
        </p:nvSpPr>
        <p:spPr>
          <a:xfrm>
            <a:off x="3839940"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أ-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أمرين</a:t>
            </a:r>
            <a:endParaRPr lang="ar-SA" sz="36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endParaRPr>
          </a:p>
        </p:txBody>
      </p:sp>
      <p:sp>
        <p:nvSpPr>
          <p:cNvPr id="6" name="زر الإجراء: فارغ 5">
            <a:hlinkClick r:id="" action="ppaction://noaction" highlightClick="1"/>
            <a:extLst>
              <a:ext uri="{FF2B5EF4-FFF2-40B4-BE49-F238E27FC236}">
                <a16:creationId xmlns:a16="http://schemas.microsoft.com/office/drawing/2014/main" id="{2480BE27-BE91-4A3C-BA1B-1CBC7E337434}"/>
              </a:ext>
            </a:extLst>
          </p:cNvPr>
          <p:cNvSpPr/>
          <p:nvPr/>
        </p:nvSpPr>
        <p:spPr>
          <a:xfrm>
            <a:off x="310271" y="397768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ب-</a:t>
            </a:r>
            <a:r>
              <a:rPr lang="ar-SA" sz="3200" dirty="0">
                <a:solidFill>
                  <a:schemeClr val="tx1"/>
                </a:solidFill>
                <a:latin typeface="HSIshraq-Medium" panose="02000906030000020004" pitchFamily="50" charset="-78"/>
                <a:cs typeface="HSIshraq-Medium" panose="02000906030000020004" pitchFamily="50" charset="-78"/>
              </a:rPr>
              <a:t>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ثلاثة أمور</a:t>
            </a:r>
          </a:p>
        </p:txBody>
      </p:sp>
      <p:sp>
        <p:nvSpPr>
          <p:cNvPr id="7" name="زر الإجراء: فارغ 6">
            <a:hlinkClick r:id="" action="ppaction://noaction" highlightClick="1"/>
            <a:extLst>
              <a:ext uri="{FF2B5EF4-FFF2-40B4-BE49-F238E27FC236}">
                <a16:creationId xmlns:a16="http://schemas.microsoft.com/office/drawing/2014/main" id="{E6229A2F-7553-4C72-AF29-FFD52A473F9E}"/>
              </a:ext>
            </a:extLst>
          </p:cNvPr>
          <p:cNvSpPr/>
          <p:nvPr/>
        </p:nvSpPr>
        <p:spPr>
          <a:xfrm>
            <a:off x="3839939" y="5187395"/>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ج-</a:t>
            </a:r>
            <a:r>
              <a:rPr lang="ar-SA" sz="3200" dirty="0">
                <a:solidFill>
                  <a:schemeClr val="tx1"/>
                </a:solidFill>
                <a:latin typeface="HSIshraq-Medium" panose="02000906030000020004" pitchFamily="50" charset="-78"/>
                <a:cs typeface="HSIshraq-Medium" panose="02000906030000020004" pitchFamily="50" charset="-78"/>
              </a:rPr>
              <a:t>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أربعة أمور</a:t>
            </a:r>
          </a:p>
        </p:txBody>
      </p:sp>
      <p:pic>
        <p:nvPicPr>
          <p:cNvPr id="11" name="Picture 2" descr="نتيجة بحث الصور عن ‪right answer‬‏">
            <a:hlinkClick r:id="rId4"/>
            <a:extLst>
              <a:ext uri="{FF2B5EF4-FFF2-40B4-BE49-F238E27FC236}">
                <a16:creationId xmlns:a16="http://schemas.microsoft.com/office/drawing/2014/main" id="{58597EF3-8AD3-490E-BBD5-89AF2167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969" y="-153306"/>
            <a:ext cx="4205760" cy="6742155"/>
          </a:xfrm>
          <a:prstGeom prst="rect">
            <a:avLst/>
          </a:prstGeom>
          <a:noFill/>
          <a:extLst>
            <a:ext uri="{909E8E84-426E-40DD-AFC4-6F175D3DCCD1}">
              <a14:hiddenFill xmlns:a14="http://schemas.microsoft.com/office/drawing/2010/main">
                <a:solidFill>
                  <a:srgbClr val="FFFFFF"/>
                </a:solidFill>
              </a14:hiddenFill>
            </a:ext>
          </a:extLst>
        </p:spPr>
      </p:pic>
      <p:sp>
        <p:nvSpPr>
          <p:cNvPr id="14" name="زر الإجراء: فارغ 13">
            <a:hlinkClick r:id="" action="ppaction://noaction" highlightClick="1"/>
            <a:extLst>
              <a:ext uri="{FF2B5EF4-FFF2-40B4-BE49-F238E27FC236}">
                <a16:creationId xmlns:a16="http://schemas.microsoft.com/office/drawing/2014/main" id="{D643E9FC-9998-4E26-B77D-F33341F04EDA}"/>
              </a:ext>
            </a:extLst>
          </p:cNvPr>
          <p:cNvSpPr/>
          <p:nvPr/>
        </p:nvSpPr>
        <p:spPr>
          <a:xfrm>
            <a:off x="310271" y="5217339"/>
            <a:ext cx="3298273" cy="817198"/>
          </a:xfrm>
          <a:prstGeom prst="actionButtonBlank">
            <a:avLst/>
          </a:prstGeom>
          <a:solidFill>
            <a:schemeClr val="accent4">
              <a:lumMod val="40000"/>
              <a:lumOff val="60000"/>
            </a:schemeClr>
          </a:solidFill>
          <a:ln w="38100" cap="flat" cmpd="sng" algn="ctr">
            <a:solidFill>
              <a:srgbClr val="C86B2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1" anchor="ctr"/>
          <a:lstStyle/>
          <a:p>
            <a:pPr algn="ctr"/>
            <a:r>
              <a:rPr lang="ar-SA" sz="3200" dirty="0">
                <a:solidFill>
                  <a:srgbClr val="C00000"/>
                </a:solidFill>
                <a:latin typeface="HSIshraq-Medium" panose="02000906030000020004" pitchFamily="50" charset="-78"/>
                <a:cs typeface="HSIshraq-Medium" panose="02000906030000020004" pitchFamily="50" charset="-78"/>
              </a:rPr>
              <a:t>د-</a:t>
            </a:r>
            <a:r>
              <a:rPr lang="ar-SA" sz="3200" dirty="0">
                <a:solidFill>
                  <a:schemeClr val="tx1"/>
                </a:solidFill>
                <a:latin typeface="HSIshraq-Medium" panose="02000906030000020004" pitchFamily="50" charset="-78"/>
                <a:cs typeface="HSIshraq-Medium" panose="02000906030000020004" pitchFamily="50" charset="-78"/>
              </a:rPr>
              <a:t> </a:t>
            </a:r>
            <a:r>
              <a:rPr lang="ar-SA" sz="3200" dirty="0">
                <a:solidFill>
                  <a:schemeClr val="accent4">
                    <a:lumMod val="60000"/>
                    <a:lumOff val="40000"/>
                  </a:schemeClr>
                </a:solidFill>
                <a:effectLst>
                  <a:glow rad="101600">
                    <a:schemeClr val="tx1"/>
                  </a:glow>
                </a:effectLst>
                <a:latin typeface="HSIshraq-Medium" panose="02000906030000020004" pitchFamily="50" charset="-78"/>
                <a:cs typeface="HSIshraq-Medium" panose="02000906030000020004" pitchFamily="50" charset="-78"/>
              </a:rPr>
              <a:t>أمر واحد</a:t>
            </a:r>
          </a:p>
        </p:txBody>
      </p:sp>
    </p:spTree>
    <p:extLst>
      <p:ext uri="{BB962C8B-B14F-4D97-AF65-F5344CB8AC3E}">
        <p14:creationId xmlns:p14="http://schemas.microsoft.com/office/powerpoint/2010/main" val="2950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wd">
                                    <p:tmPct val="2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000"/>
                            </p:stCondLst>
                            <p:childTnLst>
                              <p:par>
                                <p:cTn id="13" presetID="2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p:val>
                                            <p:fltVal val="0.5"/>
                                          </p:val>
                                        </p:tav>
                                        <p:tav tm="100000">
                                          <p:val>
                                            <p:strVal val="#ppt_x"/>
                                          </p:val>
                                        </p:tav>
                                      </p:tavLst>
                                    </p:anim>
                                    <p:anim calcmode="lin" valueType="num">
                                      <p:cBhvr>
                                        <p:cTn id="18" dur="10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4000"/>
                            </p:stCondLst>
                            <p:childTnLst>
                              <p:par>
                                <p:cTn id="20" presetID="23" presetClass="entr" presetSubtype="52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ppt_x</p:attrName>
                                        </p:attrNameLst>
                                      </p:cBhvr>
                                      <p:tavLst>
                                        <p:tav tm="0">
                                          <p:val>
                                            <p:fltVal val="0.5"/>
                                          </p:val>
                                        </p:tav>
                                        <p:tav tm="100000">
                                          <p:val>
                                            <p:strVal val="#ppt_x"/>
                                          </p:val>
                                        </p:tav>
                                      </p:tavLst>
                                    </p:anim>
                                    <p:anim calcmode="lin" valueType="num">
                                      <p:cBhvr>
                                        <p:cTn id="25" dur="1000" fill="hold"/>
                                        <p:tgtEl>
                                          <p:spTgt spid="6"/>
                                        </p:tgtEl>
                                        <p:attrNameLst>
                                          <p:attrName>ppt_y</p:attrName>
                                        </p:attrNameLst>
                                      </p:cBhvr>
                                      <p:tavLst>
                                        <p:tav tm="0">
                                          <p:val>
                                            <p:fltVal val="0.5"/>
                                          </p:val>
                                        </p:tav>
                                        <p:tav tm="100000">
                                          <p:val>
                                            <p:strVal val="#ppt_y"/>
                                          </p:val>
                                        </p:tav>
                                      </p:tavLst>
                                    </p:anim>
                                  </p:childTnLst>
                                </p:cTn>
                              </p:par>
                            </p:childTnLst>
                          </p:cTn>
                        </p:par>
                        <p:par>
                          <p:cTn id="26" fill="hold">
                            <p:stCondLst>
                              <p:cond delay="5000"/>
                            </p:stCondLst>
                            <p:childTnLst>
                              <p:par>
                                <p:cTn id="27" presetID="23" presetClass="entr" presetSubtype="52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ppt_x</p:attrName>
                                        </p:attrNameLst>
                                      </p:cBhvr>
                                      <p:tavLst>
                                        <p:tav tm="0">
                                          <p:val>
                                            <p:fltVal val="0.5"/>
                                          </p:val>
                                        </p:tav>
                                        <p:tav tm="100000">
                                          <p:val>
                                            <p:strVal val="#ppt_x"/>
                                          </p:val>
                                        </p:tav>
                                      </p:tavLst>
                                    </p:anim>
                                    <p:anim calcmode="lin" valueType="num">
                                      <p:cBhvr>
                                        <p:cTn id="32" dur="1000" fill="hold"/>
                                        <p:tgtEl>
                                          <p:spTgt spid="7"/>
                                        </p:tgtEl>
                                        <p:attrNameLst>
                                          <p:attrName>ppt_y</p:attrName>
                                        </p:attrNameLst>
                                      </p:cBhvr>
                                      <p:tavLst>
                                        <p:tav tm="0">
                                          <p:val>
                                            <p:fltVal val="0.5"/>
                                          </p:val>
                                        </p:tav>
                                        <p:tav tm="100000">
                                          <p:val>
                                            <p:strVal val="#ppt_y"/>
                                          </p:val>
                                        </p:tav>
                                      </p:tavLst>
                                    </p:anim>
                                  </p:childTnLst>
                                </p:cTn>
                              </p:par>
                            </p:childTnLst>
                          </p:cTn>
                        </p:par>
                        <p:par>
                          <p:cTn id="33" fill="hold">
                            <p:stCondLst>
                              <p:cond delay="6000"/>
                            </p:stCondLst>
                            <p:childTnLst>
                              <p:par>
                                <p:cTn id="34" presetID="23" presetClass="entr" presetSubtype="52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ppt_x</p:attrName>
                                        </p:attrNameLst>
                                      </p:cBhvr>
                                      <p:tavLst>
                                        <p:tav tm="0">
                                          <p:val>
                                            <p:fltVal val="0.5"/>
                                          </p:val>
                                        </p:tav>
                                        <p:tav tm="100000">
                                          <p:val>
                                            <p:strVal val="#ppt_x"/>
                                          </p:val>
                                        </p:tav>
                                      </p:tavLst>
                                    </p:anim>
                                    <p:anim calcmode="lin" valueType="num">
                                      <p:cBhvr>
                                        <p:cTn id="39" dur="10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trips(downLeft)">
                                      <p:cBhvr>
                                        <p:cTn id="45" dur="1250"/>
                                        <p:tgtEl>
                                          <p:spTgt spid="11"/>
                                        </p:tgtEl>
                                      </p:cBhvr>
                                    </p:animEffect>
                                  </p:childTnLst>
                                </p:cTn>
                              </p:par>
                            </p:childTnLst>
                          </p:cTn>
                        </p:par>
                      </p:childTnLst>
                    </p:cTn>
                  </p:par>
                </p:childTnLst>
              </p:cTn>
              <p:nextCondLst>
                <p:cond evt="onClick" delay="0">
                  <p:tgtEl>
                    <p:spTgt spid="5"/>
                  </p:tgtEl>
                </p:cond>
              </p:nextCondLst>
            </p:seq>
          </p:childTnLst>
        </p:cTn>
      </p:par>
    </p:tnLst>
    <p:bldLst>
      <p:bldP spid="4" grpId="0"/>
      <p:bldP spid="5" grpId="0" animBg="1"/>
      <p:bldP spid="6" grpId="0" animBg="1"/>
      <p:bldP spid="7"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4305F0B-D2CF-480A-A4B1-D6D9C6D41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2" name="مربع نص 1">
            <a:extLst>
              <a:ext uri="{FF2B5EF4-FFF2-40B4-BE49-F238E27FC236}">
                <a16:creationId xmlns:a16="http://schemas.microsoft.com/office/drawing/2014/main" id="{544B9E2F-2D58-4FFE-AF15-3F148017C973}"/>
              </a:ext>
            </a:extLst>
          </p:cNvPr>
          <p:cNvSpPr txBox="1"/>
          <p:nvPr/>
        </p:nvSpPr>
        <p:spPr>
          <a:xfrm>
            <a:off x="1649749" y="140118"/>
            <a:ext cx="8554878" cy="1569660"/>
          </a:xfrm>
          <a:prstGeom prst="rect">
            <a:avLst/>
          </a:prstGeom>
          <a:noFill/>
        </p:spPr>
        <p:txBody>
          <a:bodyPr wrap="square">
            <a:spAutoFit/>
          </a:bodyPr>
          <a:lstStyle/>
          <a:p>
            <a:pPr algn="ctr"/>
            <a:r>
              <a:rPr lang="ar-SA" sz="96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AbdoMaster-Bold" panose="02000500030000020004" pitchFamily="50" charset="-78"/>
                <a:cs typeface="AbdoMaster-Bold" panose="02000500030000020004" pitchFamily="50" charset="-78"/>
              </a:rPr>
              <a:t>انتهى الدرس</a:t>
            </a:r>
          </a:p>
        </p:txBody>
      </p:sp>
      <p:sp>
        <p:nvSpPr>
          <p:cNvPr id="6" name="Google Shape;189;p33">
            <a:extLst>
              <a:ext uri="{FF2B5EF4-FFF2-40B4-BE49-F238E27FC236}">
                <a16:creationId xmlns:a16="http://schemas.microsoft.com/office/drawing/2014/main" id="{0D11641C-8885-4793-B975-C39E7181A129}"/>
              </a:ext>
            </a:extLst>
          </p:cNvPr>
          <p:cNvSpPr/>
          <p:nvPr/>
        </p:nvSpPr>
        <p:spPr>
          <a:xfrm>
            <a:off x="10086536" y="273637"/>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مربع نص 11">
            <a:extLst>
              <a:ext uri="{FF2B5EF4-FFF2-40B4-BE49-F238E27FC236}">
                <a16:creationId xmlns:a16="http://schemas.microsoft.com/office/drawing/2014/main" id="{91EE6969-A900-4D9A-96E7-8CA27526621F}"/>
              </a:ext>
            </a:extLst>
          </p:cNvPr>
          <p:cNvSpPr txBox="1"/>
          <p:nvPr/>
        </p:nvSpPr>
        <p:spPr>
          <a:xfrm>
            <a:off x="8762223" y="3370080"/>
            <a:ext cx="3421705"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مازن إياد أبوزيد</a:t>
            </a:r>
          </a:p>
        </p:txBody>
      </p:sp>
      <p:sp>
        <p:nvSpPr>
          <p:cNvPr id="14" name="مربع نص 13">
            <a:extLst>
              <a:ext uri="{FF2B5EF4-FFF2-40B4-BE49-F238E27FC236}">
                <a16:creationId xmlns:a16="http://schemas.microsoft.com/office/drawing/2014/main" id="{5563D09D-90E6-418B-8E89-4203D8DE58F8}"/>
              </a:ext>
            </a:extLst>
          </p:cNvPr>
          <p:cNvSpPr txBox="1"/>
          <p:nvPr/>
        </p:nvSpPr>
        <p:spPr>
          <a:xfrm>
            <a:off x="-61615" y="3334543"/>
            <a:ext cx="4131004" cy="646331"/>
          </a:xfrm>
          <a:prstGeom prst="rect">
            <a:avLst/>
          </a:prstGeom>
          <a:noFill/>
        </p:spPr>
        <p:txBody>
          <a:bodyPr wrap="square" rtlCol="1">
            <a:spAutoFit/>
          </a:bodyPr>
          <a:lstStyle/>
          <a:p>
            <a:pPr algn="ctr"/>
            <a:r>
              <a:rPr lang="ar-SA" sz="3600" b="1" dirty="0">
                <a:solidFill>
                  <a:srgbClr val="FFDE75"/>
                </a:solidFill>
                <a:effectLst>
                  <a:glow rad="101600">
                    <a:srgbClr val="78230D"/>
                  </a:glow>
                </a:effectLst>
                <a:latin typeface="Dubai" panose="020B0503030403030204" pitchFamily="34" charset="-78"/>
                <a:cs typeface="Dubai" panose="020B0503030403030204" pitchFamily="34" charset="-78"/>
              </a:rPr>
              <a:t>محمد علي باخشوين</a:t>
            </a:r>
          </a:p>
        </p:txBody>
      </p:sp>
      <p:sp>
        <p:nvSpPr>
          <p:cNvPr id="16" name="مربع نص 15">
            <a:extLst>
              <a:ext uri="{FF2B5EF4-FFF2-40B4-BE49-F238E27FC236}">
                <a16:creationId xmlns:a16="http://schemas.microsoft.com/office/drawing/2014/main" id="{3949F6AC-A8FF-41C1-AD49-01A8F3BF2DA6}"/>
              </a:ext>
            </a:extLst>
          </p:cNvPr>
          <p:cNvSpPr txBox="1"/>
          <p:nvPr/>
        </p:nvSpPr>
        <p:spPr>
          <a:xfrm>
            <a:off x="9039268" y="2434178"/>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sp>
        <p:nvSpPr>
          <p:cNvPr id="9" name="مربع نص 8">
            <a:extLst>
              <a:ext uri="{FF2B5EF4-FFF2-40B4-BE49-F238E27FC236}">
                <a16:creationId xmlns:a16="http://schemas.microsoft.com/office/drawing/2014/main" id="{D6E2F65C-6EFF-4D11-A323-81CAD65DC9D8}"/>
              </a:ext>
            </a:extLst>
          </p:cNvPr>
          <p:cNvSpPr txBox="1"/>
          <p:nvPr/>
        </p:nvSpPr>
        <p:spPr>
          <a:xfrm>
            <a:off x="560524" y="2469716"/>
            <a:ext cx="2886726" cy="854080"/>
          </a:xfrm>
          <a:prstGeom prst="rect">
            <a:avLst/>
          </a:prstGeom>
          <a:noFill/>
        </p:spPr>
        <p:txBody>
          <a:bodyPr wrap="square">
            <a:spAutoFit/>
          </a:bodyPr>
          <a:lstStyle/>
          <a:p>
            <a:pPr algn="ctr">
              <a:lnSpc>
                <a:spcPct val="150000"/>
              </a:lnSpc>
            </a:pPr>
            <a:r>
              <a:rPr lang="ar-SA" sz="3600" b="1" dirty="0">
                <a:solidFill>
                  <a:srgbClr val="FFCF37"/>
                </a:solidFill>
                <a:effectLst>
                  <a:glow rad="101600">
                    <a:srgbClr val="78230D"/>
                  </a:glow>
                </a:effectLst>
                <a:latin typeface="Dubai" panose="020B0503030403030204" pitchFamily="34" charset="-78"/>
                <a:cs typeface="Dubai" panose="020B0503030403030204" pitchFamily="34" charset="-78"/>
              </a:rPr>
              <a:t>عمل الطالب:</a:t>
            </a:r>
          </a:p>
        </p:txBody>
      </p:sp>
      <p:pic>
        <p:nvPicPr>
          <p:cNvPr id="11" name="صورة 10">
            <a:extLst>
              <a:ext uri="{FF2B5EF4-FFF2-40B4-BE49-F238E27FC236}">
                <a16:creationId xmlns:a16="http://schemas.microsoft.com/office/drawing/2014/main" id="{B30097A5-C6DA-42B8-9586-89163B08BC4D}"/>
              </a:ext>
            </a:extLst>
          </p:cNvPr>
          <p:cNvPicPr>
            <a:picLocks noChangeAspect="1"/>
          </p:cNvPicPr>
          <p:nvPr/>
        </p:nvPicPr>
        <p:blipFill>
          <a:blip r:embed="rId3" cstate="hqprint">
            <a:alphaModFix/>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783333" y="2177728"/>
            <a:ext cx="5108587" cy="3031034"/>
          </a:xfrm>
          <a:prstGeom prst="rect">
            <a:avLst/>
          </a:prstGeom>
          <a:effectLst/>
        </p:spPr>
      </p:pic>
      <p:sp>
        <p:nvSpPr>
          <p:cNvPr id="18" name="مربع نص 17">
            <a:extLst>
              <a:ext uri="{FF2B5EF4-FFF2-40B4-BE49-F238E27FC236}">
                <a16:creationId xmlns:a16="http://schemas.microsoft.com/office/drawing/2014/main" id="{E0379DB4-5729-411A-9BD8-DE423F7C9090}"/>
              </a:ext>
            </a:extLst>
          </p:cNvPr>
          <p:cNvSpPr txBox="1"/>
          <p:nvPr/>
        </p:nvSpPr>
        <p:spPr>
          <a:xfrm>
            <a:off x="3602813" y="5933162"/>
            <a:ext cx="5469625" cy="600164"/>
          </a:xfrm>
          <a:prstGeom prst="rect">
            <a:avLst/>
          </a:prstGeom>
          <a:noFill/>
        </p:spPr>
        <p:txBody>
          <a:bodyPr wrap="square">
            <a:spAutoFit/>
          </a:bodyPr>
          <a:lstStyle/>
          <a:p>
            <a:pPr algn="ctr"/>
            <a:r>
              <a:rPr lang="ar-SA" sz="3200" b="1" dirty="0">
                <a:ln w="3175">
                  <a:noFill/>
                  <a:prstDash val="solid"/>
                </a:ln>
                <a:solidFill>
                  <a:srgbClr val="FFC000"/>
                </a:solidFill>
                <a:effectLst>
                  <a:glow rad="101600">
                    <a:srgbClr val="78230D"/>
                  </a:glow>
                </a:effectLst>
                <a:latin typeface="BoutrosNewsH1" pitchFamily="2" charset="-78"/>
                <a:cs typeface="BoutrosNewsH1" pitchFamily="2" charset="-78"/>
              </a:rPr>
              <a:t>معلم المادة:   </a:t>
            </a:r>
            <a:r>
              <a:rPr lang="ar-SA" sz="3200" b="1" dirty="0">
                <a:ln w="3175">
                  <a:noFill/>
                  <a:prstDash val="solid"/>
                </a:ln>
                <a:solidFill>
                  <a:schemeClr val="accent4">
                    <a:lumMod val="60000"/>
                    <a:lumOff val="40000"/>
                  </a:schemeClr>
                </a:solidFill>
                <a:effectLst>
                  <a:glow rad="101600">
                    <a:srgbClr val="78230D"/>
                  </a:glow>
                </a:effectLst>
                <a:latin typeface="BoutrosNewsH1" pitchFamily="2" charset="-78"/>
                <a:cs typeface="BoutrosNewsH1" pitchFamily="2" charset="-78"/>
              </a:rPr>
              <a:t>أ. أحمد جمعان الغامدي</a:t>
            </a:r>
          </a:p>
        </p:txBody>
      </p:sp>
      <p:sp>
        <p:nvSpPr>
          <p:cNvPr id="20" name="Google Shape;189;p33">
            <a:extLst>
              <a:ext uri="{FF2B5EF4-FFF2-40B4-BE49-F238E27FC236}">
                <a16:creationId xmlns:a16="http://schemas.microsoft.com/office/drawing/2014/main" id="{185F90B9-3F82-40F9-A30D-D8B8179A2D7A}"/>
              </a:ext>
            </a:extLst>
          </p:cNvPr>
          <p:cNvSpPr/>
          <p:nvPr/>
        </p:nvSpPr>
        <p:spPr>
          <a:xfrm>
            <a:off x="410375" y="242894"/>
            <a:ext cx="1650542" cy="1596344"/>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Tree>
    <p:extLst>
      <p:ext uri="{BB962C8B-B14F-4D97-AF65-F5344CB8AC3E}">
        <p14:creationId xmlns:p14="http://schemas.microsoft.com/office/powerpoint/2010/main" val="344039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543528"/>
            <a:ext cx="8554878" cy="2215991"/>
          </a:xfrm>
          <a:prstGeom prst="rect">
            <a:avLst/>
          </a:prstGeom>
          <a:noFill/>
        </p:spPr>
        <p:txBody>
          <a:bodyPr wrap="square" anchor="ctr">
            <a:spAutoFit/>
          </a:bodyPr>
          <a:lstStyle/>
          <a:p>
            <a:pPr algn="ctr"/>
            <a:r>
              <a:rPr lang="ar-SA" sz="138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الحديث</a:t>
            </a:r>
          </a:p>
        </p:txBody>
      </p:sp>
    </p:spTree>
    <p:extLst>
      <p:ext uri="{BB962C8B-B14F-4D97-AF65-F5344CB8AC3E}">
        <p14:creationId xmlns:p14="http://schemas.microsoft.com/office/powerpoint/2010/main" val="16448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مربع نص 6">
            <a:extLst>
              <a:ext uri="{FF2B5EF4-FFF2-40B4-BE49-F238E27FC236}">
                <a16:creationId xmlns:a16="http://schemas.microsoft.com/office/drawing/2014/main" id="{28CD5C4E-9CFC-4C9F-80A2-653F50F6196A}"/>
              </a:ext>
            </a:extLst>
          </p:cNvPr>
          <p:cNvSpPr txBox="1"/>
          <p:nvPr/>
        </p:nvSpPr>
        <p:spPr>
          <a:xfrm>
            <a:off x="1628813" y="1969154"/>
            <a:ext cx="8910850" cy="3064669"/>
          </a:xfrm>
          <a:custGeom>
            <a:avLst/>
            <a:gdLst>
              <a:gd name="connsiteX0" fmla="*/ 0 w 8910850"/>
              <a:gd name="connsiteY0" fmla="*/ 510778 h 3064669"/>
              <a:gd name="connsiteX1" fmla="*/ 510778 w 8910850"/>
              <a:gd name="connsiteY1" fmla="*/ 0 h 3064669"/>
              <a:gd name="connsiteX2" fmla="*/ 8400072 w 8910850"/>
              <a:gd name="connsiteY2" fmla="*/ 0 h 3064669"/>
              <a:gd name="connsiteX3" fmla="*/ 8910850 w 8910850"/>
              <a:gd name="connsiteY3" fmla="*/ 510778 h 3064669"/>
              <a:gd name="connsiteX4" fmla="*/ 8910850 w 8910850"/>
              <a:gd name="connsiteY4" fmla="*/ 2553891 h 3064669"/>
              <a:gd name="connsiteX5" fmla="*/ 8400072 w 8910850"/>
              <a:gd name="connsiteY5" fmla="*/ 3064669 h 3064669"/>
              <a:gd name="connsiteX6" fmla="*/ 510778 w 8910850"/>
              <a:gd name="connsiteY6" fmla="*/ 3064669 h 3064669"/>
              <a:gd name="connsiteX7" fmla="*/ 0 w 8910850"/>
              <a:gd name="connsiteY7" fmla="*/ 2553891 h 3064669"/>
              <a:gd name="connsiteX8" fmla="*/ 0 w 8910850"/>
              <a:gd name="connsiteY8" fmla="*/ 510778 h 306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0850" h="3064669" fill="none" extrusionOk="0">
                <a:moveTo>
                  <a:pt x="0" y="510778"/>
                </a:moveTo>
                <a:cubicBezTo>
                  <a:pt x="-3105" y="209735"/>
                  <a:pt x="214718" y="-5354"/>
                  <a:pt x="510778" y="0"/>
                </a:cubicBezTo>
                <a:cubicBezTo>
                  <a:pt x="1720619" y="-31847"/>
                  <a:pt x="6978510" y="-23306"/>
                  <a:pt x="8400072" y="0"/>
                </a:cubicBezTo>
                <a:cubicBezTo>
                  <a:pt x="8675548" y="-55674"/>
                  <a:pt x="8912647" y="215087"/>
                  <a:pt x="8910850" y="510778"/>
                </a:cubicBezTo>
                <a:cubicBezTo>
                  <a:pt x="9012010" y="1515452"/>
                  <a:pt x="8806045" y="2304118"/>
                  <a:pt x="8910850" y="2553891"/>
                </a:cubicBezTo>
                <a:cubicBezTo>
                  <a:pt x="8915728" y="2839208"/>
                  <a:pt x="8674374" y="3067677"/>
                  <a:pt x="8400072" y="3064669"/>
                </a:cubicBezTo>
                <a:cubicBezTo>
                  <a:pt x="7072622" y="2989032"/>
                  <a:pt x="3285363" y="3224612"/>
                  <a:pt x="510778" y="3064669"/>
                </a:cubicBezTo>
                <a:cubicBezTo>
                  <a:pt x="266003" y="3088481"/>
                  <a:pt x="2699" y="2838779"/>
                  <a:pt x="0" y="2553891"/>
                </a:cubicBezTo>
                <a:cubicBezTo>
                  <a:pt x="117036" y="1673982"/>
                  <a:pt x="156330" y="986847"/>
                  <a:pt x="0" y="510778"/>
                </a:cubicBezTo>
                <a:close/>
              </a:path>
              <a:path w="8910850" h="3064669" stroke="0" extrusionOk="0">
                <a:moveTo>
                  <a:pt x="0" y="510778"/>
                </a:moveTo>
                <a:cubicBezTo>
                  <a:pt x="41580" y="225575"/>
                  <a:pt x="226628" y="-2858"/>
                  <a:pt x="510778" y="0"/>
                </a:cubicBezTo>
                <a:cubicBezTo>
                  <a:pt x="3120114" y="85385"/>
                  <a:pt x="7085718" y="-67325"/>
                  <a:pt x="8400072" y="0"/>
                </a:cubicBezTo>
                <a:cubicBezTo>
                  <a:pt x="8706720" y="-12475"/>
                  <a:pt x="8920778" y="227543"/>
                  <a:pt x="8910850" y="510778"/>
                </a:cubicBezTo>
                <a:cubicBezTo>
                  <a:pt x="8932285" y="1375087"/>
                  <a:pt x="9031265" y="2115572"/>
                  <a:pt x="8910850" y="2553891"/>
                </a:cubicBezTo>
                <a:cubicBezTo>
                  <a:pt x="8899484" y="2827651"/>
                  <a:pt x="8678391" y="3039049"/>
                  <a:pt x="8400072" y="3064669"/>
                </a:cubicBezTo>
                <a:cubicBezTo>
                  <a:pt x="4867071" y="3152039"/>
                  <a:pt x="2437904" y="3091865"/>
                  <a:pt x="510778" y="3064669"/>
                </a:cubicBezTo>
                <a:cubicBezTo>
                  <a:pt x="212054" y="3034735"/>
                  <a:pt x="-42683" y="2851463"/>
                  <a:pt x="0" y="2553891"/>
                </a:cubicBezTo>
                <a:cubicBezTo>
                  <a:pt x="32602" y="1739163"/>
                  <a:pt x="134652" y="1333452"/>
                  <a:pt x="0" y="510778"/>
                </a:cubicBezTo>
                <a:close/>
              </a:path>
            </a:pathLst>
          </a:custGeom>
          <a:solidFill>
            <a:schemeClr val="accent4">
              <a:lumMod val="40000"/>
              <a:lumOff val="60000"/>
            </a:schemeClr>
          </a:solidFill>
          <a:ln w="28575">
            <a:solidFill>
              <a:schemeClr val="accent2">
                <a:lumMod val="50000"/>
              </a:schemeClr>
            </a:solidFill>
            <a:headEnd type="none" w="med" len="med"/>
            <a:tailEnd type="none" w="med" len="med"/>
            <a:extLst>
              <a:ext uri="{C807C97D-BFC1-408E-A445-0C87EB9F89A2}">
                <ask:lineSketchStyleProps xmlns:ask="http://schemas.microsoft.com/office/drawing/2018/sketchyshapes" xmlns="" sd="3500521541">
                  <a:prstGeom prst="flowChartAlternateProcess">
                    <a:avLst/>
                  </a:prstGeom>
                  <ask:type>
                    <ask:lineSketchCurved/>
                  </ask:type>
                </ask:lineSketchStyleProps>
              </a:ext>
            </a:extLst>
          </a:ln>
          <a:effectLst>
            <a:glow rad="635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1" anchor="ctr">
            <a:spAutoFit/>
            <a:scene3d>
              <a:camera prst="orthographicFront"/>
              <a:lightRig rig="soft" dir="t">
                <a:rot lat="0" lon="0" rev="15600000"/>
              </a:lightRig>
            </a:scene3d>
            <a:sp3d extrusionH="57150" prstMaterial="softEdge">
              <a:bevelT w="25400" h="38100"/>
            </a:sp3d>
          </a:bodyPr>
          <a:lstStyle/>
          <a:p>
            <a:pPr algn="ctr"/>
            <a:r>
              <a:rPr lang="ar-SA" sz="2900" b="1" dirty="0">
                <a:solidFill>
                  <a:srgbClr val="EE9900"/>
                </a:solidFill>
                <a:latin typeface="Hacen Tunisia Bold" panose="02000000000000000000" pitchFamily="2" charset="-78"/>
                <a:ea typeface="Castile-Thin" pitchFamily="50" charset="-78"/>
                <a:cs typeface="Hacen Tunisia Bold" panose="02000000000000000000" pitchFamily="2" charset="-78"/>
              </a:rPr>
              <a:t>وعن أبي هريرة رضي الله عنه َأن النبي ﷺ قال : </a:t>
            </a:r>
            <a:r>
              <a:rPr lang="ar-SA" sz="29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rPr>
              <a:t>(( سَبْعَةٌ يُظِلُّهُمُ اللَّهُ في ظِلِّهِ يَوْمَ لا ظِلَّ إلَّا ظِلُّهُ: إِمامٌ عادِلٌ، وشابٌّ نَشَأَ فِي عِبَادَةِ اللَّه، وَرَجُلٌ قَلْبُهُ مُعَلَّقٌ في المَسَاجِدِ، وَرَجُلانِ تَحَابَّا في اللَّه اجتَمَعا عَلَيهِ، وتَفَرَّقَا عَلَيهِ، وَرَجُلٌ دَعَتْهُ امْرَأَةٌ ذَاتُ مَنْصِبٍ، وَجَمَالٍ فَقَالَ: إِنِّي أَخافُ اللَّه، ورَجُلٌ تَصَدَّقَ بِصَدَقَةٍ فأَخْفَاها، حتَّى لا تَعْلَمَ شِمالُهُ مَا تُنْفِقُ يَمِينهُ، ورَجُلٌ ذَكَرَ اللَّه خالِيًا فَفَاضَتْ عَيْنَاهُ )).</a:t>
            </a:r>
            <a:endParaRPr lang="en-US" sz="2900" b="1" dirty="0">
              <a:solidFill>
                <a:schemeClr val="accent3">
                  <a:lumMod val="50000"/>
                </a:schemeClr>
              </a:solidFill>
              <a:effectLst>
                <a:glow>
                  <a:schemeClr val="tx1"/>
                </a:glow>
              </a:effectLst>
              <a:latin typeface="Hacen Tunisia Bold" panose="02000000000000000000" pitchFamily="2" charset="-78"/>
              <a:ea typeface="Castile-Thin" pitchFamily="50" charset="-78"/>
              <a:cs typeface="Hacen Tunisia Bold" panose="02000000000000000000" pitchFamily="2" charset="-78"/>
            </a:endParaRPr>
          </a:p>
        </p:txBody>
      </p:sp>
      <p:sp>
        <p:nvSpPr>
          <p:cNvPr id="2" name="مربع نص 1">
            <a:extLst>
              <a:ext uri="{FF2B5EF4-FFF2-40B4-BE49-F238E27FC236}">
                <a16:creationId xmlns:a16="http://schemas.microsoft.com/office/drawing/2014/main" id="{F4AA39FF-2777-4393-A1EF-44034F0361BE}"/>
              </a:ext>
            </a:extLst>
          </p:cNvPr>
          <p:cNvSpPr txBox="1"/>
          <p:nvPr/>
        </p:nvSpPr>
        <p:spPr>
          <a:xfrm>
            <a:off x="4056185" y="4755030"/>
            <a:ext cx="4079630" cy="1026942"/>
          </a:xfrm>
          <a:prstGeom prst="rect">
            <a:avLst/>
          </a:prstGeom>
          <a:noFill/>
        </p:spPr>
        <p:txBody>
          <a:bodyPr wrap="square" rtlCol="1">
            <a:spAutoFit/>
          </a:bodyPr>
          <a:lstStyle/>
          <a:p>
            <a:endParaRPr lang="ar-SA" dirty="0"/>
          </a:p>
        </p:txBody>
      </p:sp>
    </p:spTree>
    <p:extLst>
      <p:ext uri="{BB962C8B-B14F-4D97-AF65-F5344CB8AC3E}">
        <p14:creationId xmlns:p14="http://schemas.microsoft.com/office/powerpoint/2010/main" val="366022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750" fill="hold"/>
                                        <p:tgtEl>
                                          <p:spTgt spid="7">
                                            <p:bg/>
                                          </p:spTgt>
                                        </p:tgtEl>
                                        <p:attrNameLst>
                                          <p:attrName>ppt_w</p:attrName>
                                        </p:attrNameLst>
                                      </p:cBhvr>
                                      <p:tavLst>
                                        <p:tav tm="0">
                                          <p:val>
                                            <p:fltVal val="0"/>
                                          </p:val>
                                        </p:tav>
                                        <p:tav tm="100000">
                                          <p:val>
                                            <p:strVal val="#ppt_w"/>
                                          </p:val>
                                        </p:tav>
                                      </p:tavLst>
                                    </p:anim>
                                    <p:anim calcmode="lin" valueType="num">
                                      <p:cBhvr>
                                        <p:cTn id="8" dur="75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nodeType="clickEffect">
                                  <p:stCondLst>
                                    <p:cond delay="0"/>
                                  </p:stCondLst>
                                  <p:iterate type="wd">
                                    <p:tmPct val="10000"/>
                                  </p:iterate>
                                  <p:childTnLst>
                                    <p:set>
                                      <p:cBhvr>
                                        <p:cTn id="12" dur="1" fill="hold">
                                          <p:stCondLst>
                                            <p:cond delay="0"/>
                                          </p:stCondLst>
                                        </p:cTn>
                                        <p:tgtEl>
                                          <p:spTgt spid="7">
                                            <p:txEl>
                                              <p:pRg st="0" end="0"/>
                                            </p:txEl>
                                          </p:spTgt>
                                        </p:tgtEl>
                                        <p:attrNameLst>
                                          <p:attrName>style.visibility</p:attrName>
                                        </p:attrNameLst>
                                      </p:cBhvr>
                                      <p:to>
                                        <p:strVal val="visible"/>
                                      </p:to>
                                    </p:set>
                                    <p:set>
                                      <p:cBhvr>
                                        <p:cTn id="13" dur="455" fill="hold">
                                          <p:stCondLst>
                                            <p:cond delay="0"/>
                                          </p:stCondLst>
                                        </p:cTn>
                                        <p:tgtEl>
                                          <p:spTgt spid="7">
                                            <p:txEl>
                                              <p:pRg st="0" end="0"/>
                                            </p:txEl>
                                          </p:spTgt>
                                        </p:tgtEl>
                                        <p:attrNameLst>
                                          <p:attrName>style.rotation</p:attrName>
                                        </p:attrNameLst>
                                      </p:cBhvr>
                                      <p:to>
                                        <p:strVal val="-45.0"/>
                                      </p:to>
                                    </p:set>
                                    <p:anim calcmode="lin" valueType="num">
                                      <p:cBhvr>
                                        <p:cTn id="14"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782287"/>
            <a:ext cx="8554878" cy="1569660"/>
          </a:xfrm>
          <a:prstGeom prst="rect">
            <a:avLst/>
          </a:prstGeom>
          <a:noFill/>
        </p:spPr>
        <p:txBody>
          <a:bodyPr wrap="square" anchor="ctr">
            <a:spAutoFit/>
          </a:bodyPr>
          <a:lstStyle/>
          <a:p>
            <a:pPr algn="ctr"/>
            <a:r>
              <a:rPr lang="ar-SA" sz="96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ترجمة راوي الحديث</a:t>
            </a:r>
          </a:p>
        </p:txBody>
      </p:sp>
    </p:spTree>
    <p:extLst>
      <p:ext uri="{BB962C8B-B14F-4D97-AF65-F5344CB8AC3E}">
        <p14:creationId xmlns:p14="http://schemas.microsoft.com/office/powerpoint/2010/main" val="89165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تمرير: أفقي 3">
            <a:extLst>
              <a:ext uri="{FF2B5EF4-FFF2-40B4-BE49-F238E27FC236}">
                <a16:creationId xmlns:a16="http://schemas.microsoft.com/office/drawing/2014/main" id="{70760881-19AE-456E-B723-321276E85286}"/>
              </a:ext>
            </a:extLst>
          </p:cNvPr>
          <p:cNvSpPr/>
          <p:nvPr/>
        </p:nvSpPr>
        <p:spPr>
          <a:xfrm>
            <a:off x="6170607" y="439930"/>
            <a:ext cx="5923460" cy="1364565"/>
          </a:xfrm>
          <a:custGeom>
            <a:avLst/>
            <a:gdLst>
              <a:gd name="connsiteX0" fmla="*/ 5923460 w 5923460"/>
              <a:gd name="connsiteY0" fmla="*/ 85285 h 1364565"/>
              <a:gd name="connsiteX1" fmla="*/ 5838175 w 5923460"/>
              <a:gd name="connsiteY1" fmla="*/ 170570 h 1364565"/>
              <a:gd name="connsiteX2" fmla="*/ 5838175 w 5923460"/>
              <a:gd name="connsiteY2" fmla="*/ 85285 h 1364565"/>
              <a:gd name="connsiteX3" fmla="*/ 5795532 w 5923460"/>
              <a:gd name="connsiteY3" fmla="*/ 127928 h 1364565"/>
              <a:gd name="connsiteX4" fmla="*/ 5752889 w 5923460"/>
              <a:gd name="connsiteY4" fmla="*/ 85285 h 1364565"/>
              <a:gd name="connsiteX5" fmla="*/ 5752889 w 5923460"/>
              <a:gd name="connsiteY5" fmla="*/ 170571 h 1364565"/>
              <a:gd name="connsiteX6" fmla="*/ 5179831 w 5923460"/>
              <a:gd name="connsiteY6" fmla="*/ 170571 h 1364565"/>
              <a:gd name="connsiteX7" fmla="*/ 4436745 w 5923460"/>
              <a:gd name="connsiteY7" fmla="*/ 170571 h 1364565"/>
              <a:gd name="connsiteX8" fmla="*/ 3807012 w 5923460"/>
              <a:gd name="connsiteY8" fmla="*/ 170571 h 1364565"/>
              <a:gd name="connsiteX9" fmla="*/ 3177278 w 5923460"/>
              <a:gd name="connsiteY9" fmla="*/ 170571 h 1364565"/>
              <a:gd name="connsiteX10" fmla="*/ 2660896 w 5923460"/>
              <a:gd name="connsiteY10" fmla="*/ 170571 h 1364565"/>
              <a:gd name="connsiteX11" fmla="*/ 2087838 w 5923460"/>
              <a:gd name="connsiteY11" fmla="*/ 170571 h 1364565"/>
              <a:gd name="connsiteX12" fmla="*/ 1401429 w 5923460"/>
              <a:gd name="connsiteY12" fmla="*/ 170571 h 1364565"/>
              <a:gd name="connsiteX13" fmla="*/ 941723 w 5923460"/>
              <a:gd name="connsiteY13" fmla="*/ 170571 h 1364565"/>
              <a:gd name="connsiteX14" fmla="*/ 85285 w 5923460"/>
              <a:gd name="connsiteY14" fmla="*/ 170571 h 1364565"/>
              <a:gd name="connsiteX15" fmla="*/ 0 w 5923460"/>
              <a:gd name="connsiteY15" fmla="*/ 255856 h 1364565"/>
              <a:gd name="connsiteX16" fmla="*/ 0 w 5923460"/>
              <a:gd name="connsiteY16" fmla="*/ 757334 h 1364565"/>
              <a:gd name="connsiteX17" fmla="*/ 0 w 5923460"/>
              <a:gd name="connsiteY17" fmla="*/ 1279280 h 1364565"/>
              <a:gd name="connsiteX18" fmla="*/ 85285 w 5923460"/>
              <a:gd name="connsiteY18" fmla="*/ 1364565 h 1364565"/>
              <a:gd name="connsiteX19" fmla="*/ 170570 w 5923460"/>
              <a:gd name="connsiteY19" fmla="*/ 1279280 h 1364565"/>
              <a:gd name="connsiteX20" fmla="*/ 170571 w 5923460"/>
              <a:gd name="connsiteY20" fmla="*/ 1193994 h 1364565"/>
              <a:gd name="connsiteX21" fmla="*/ 913657 w 5923460"/>
              <a:gd name="connsiteY21" fmla="*/ 1193994 h 1364565"/>
              <a:gd name="connsiteX22" fmla="*/ 1486715 w 5923460"/>
              <a:gd name="connsiteY22" fmla="*/ 1193994 h 1364565"/>
              <a:gd name="connsiteX23" fmla="*/ 2173124 w 5923460"/>
              <a:gd name="connsiteY23" fmla="*/ 1193994 h 1364565"/>
              <a:gd name="connsiteX24" fmla="*/ 2916210 w 5923460"/>
              <a:gd name="connsiteY24" fmla="*/ 1193994 h 1364565"/>
              <a:gd name="connsiteX25" fmla="*/ 3489268 w 5923460"/>
              <a:gd name="connsiteY25" fmla="*/ 1193994 h 1364565"/>
              <a:gd name="connsiteX26" fmla="*/ 3948974 w 5923460"/>
              <a:gd name="connsiteY26" fmla="*/ 1193994 h 1364565"/>
              <a:gd name="connsiteX27" fmla="*/ 4522031 w 5923460"/>
              <a:gd name="connsiteY27" fmla="*/ 1193994 h 1364565"/>
              <a:gd name="connsiteX28" fmla="*/ 5265117 w 5923460"/>
              <a:gd name="connsiteY28" fmla="*/ 1193994 h 1364565"/>
              <a:gd name="connsiteX29" fmla="*/ 5838175 w 5923460"/>
              <a:gd name="connsiteY29" fmla="*/ 1193994 h 1364565"/>
              <a:gd name="connsiteX30" fmla="*/ 5923460 w 5923460"/>
              <a:gd name="connsiteY30" fmla="*/ 1108709 h 1364565"/>
              <a:gd name="connsiteX31" fmla="*/ 5923460 w 5923460"/>
              <a:gd name="connsiteY31" fmla="*/ 627700 h 1364565"/>
              <a:gd name="connsiteX32" fmla="*/ 5923460 w 5923460"/>
              <a:gd name="connsiteY32" fmla="*/ 85285 h 1364565"/>
              <a:gd name="connsiteX33" fmla="*/ 85285 w 5923460"/>
              <a:gd name="connsiteY33" fmla="*/ 341141 h 1364565"/>
              <a:gd name="connsiteX34" fmla="*/ 170570 w 5923460"/>
              <a:gd name="connsiteY34" fmla="*/ 255856 h 1364565"/>
              <a:gd name="connsiteX35" fmla="*/ 127927 w 5923460"/>
              <a:gd name="connsiteY35" fmla="*/ 213213 h 1364565"/>
              <a:gd name="connsiteX36" fmla="*/ 85284 w 5923460"/>
              <a:gd name="connsiteY36" fmla="*/ 255856 h 1364565"/>
              <a:gd name="connsiteX37" fmla="*/ 85285 w 5923460"/>
              <a:gd name="connsiteY37" fmla="*/ 341141 h 1364565"/>
              <a:gd name="connsiteX0" fmla="*/ 85285 w 5923460"/>
              <a:gd name="connsiteY0" fmla="*/ 341141 h 1364565"/>
              <a:gd name="connsiteX1" fmla="*/ 170570 w 5923460"/>
              <a:gd name="connsiteY1" fmla="*/ 255856 h 1364565"/>
              <a:gd name="connsiteX2" fmla="*/ 127927 w 5923460"/>
              <a:gd name="connsiteY2" fmla="*/ 213213 h 1364565"/>
              <a:gd name="connsiteX3" fmla="*/ 85284 w 5923460"/>
              <a:gd name="connsiteY3" fmla="*/ 255856 h 1364565"/>
              <a:gd name="connsiteX4" fmla="*/ 85285 w 5923460"/>
              <a:gd name="connsiteY4" fmla="*/ 341141 h 1364565"/>
              <a:gd name="connsiteX5" fmla="*/ 5838175 w 5923460"/>
              <a:gd name="connsiteY5" fmla="*/ 170571 h 1364565"/>
              <a:gd name="connsiteX6" fmla="*/ 5923460 w 5923460"/>
              <a:gd name="connsiteY6" fmla="*/ 85286 h 1364565"/>
              <a:gd name="connsiteX7" fmla="*/ 5838175 w 5923460"/>
              <a:gd name="connsiteY7" fmla="*/ 1 h 1364565"/>
              <a:gd name="connsiteX8" fmla="*/ 5752890 w 5923460"/>
              <a:gd name="connsiteY8" fmla="*/ 85286 h 1364565"/>
              <a:gd name="connsiteX9" fmla="*/ 5795533 w 5923460"/>
              <a:gd name="connsiteY9" fmla="*/ 127929 h 1364565"/>
              <a:gd name="connsiteX10" fmla="*/ 5838176 w 5923460"/>
              <a:gd name="connsiteY10" fmla="*/ 85286 h 1364565"/>
              <a:gd name="connsiteX11" fmla="*/ 5838175 w 5923460"/>
              <a:gd name="connsiteY11" fmla="*/ 170571 h 1364565"/>
              <a:gd name="connsiteX0" fmla="*/ 0 w 5923460"/>
              <a:gd name="connsiteY0" fmla="*/ 255856 h 1364565"/>
              <a:gd name="connsiteX1" fmla="*/ 85285 w 5923460"/>
              <a:gd name="connsiteY1" fmla="*/ 170571 h 1364565"/>
              <a:gd name="connsiteX2" fmla="*/ 715019 w 5923460"/>
              <a:gd name="connsiteY2" fmla="*/ 170571 h 1364565"/>
              <a:gd name="connsiteX3" fmla="*/ 1344753 w 5923460"/>
              <a:gd name="connsiteY3" fmla="*/ 170571 h 1364565"/>
              <a:gd name="connsiteX4" fmla="*/ 1804458 w 5923460"/>
              <a:gd name="connsiteY4" fmla="*/ 170571 h 1364565"/>
              <a:gd name="connsiteX5" fmla="*/ 2377516 w 5923460"/>
              <a:gd name="connsiteY5" fmla="*/ 170571 h 1364565"/>
              <a:gd name="connsiteX6" fmla="*/ 3007250 w 5923460"/>
              <a:gd name="connsiteY6" fmla="*/ 170571 h 1364565"/>
              <a:gd name="connsiteX7" fmla="*/ 3580307 w 5923460"/>
              <a:gd name="connsiteY7" fmla="*/ 170571 h 1364565"/>
              <a:gd name="connsiteX8" fmla="*/ 4210041 w 5923460"/>
              <a:gd name="connsiteY8" fmla="*/ 170571 h 1364565"/>
              <a:gd name="connsiteX9" fmla="*/ 4953127 w 5923460"/>
              <a:gd name="connsiteY9" fmla="*/ 170571 h 1364565"/>
              <a:gd name="connsiteX10" fmla="*/ 5752889 w 5923460"/>
              <a:gd name="connsiteY10" fmla="*/ 170571 h 1364565"/>
              <a:gd name="connsiteX11" fmla="*/ 5752889 w 5923460"/>
              <a:gd name="connsiteY11" fmla="*/ 85285 h 1364565"/>
              <a:gd name="connsiteX12" fmla="*/ 5838174 w 5923460"/>
              <a:gd name="connsiteY12" fmla="*/ 0 h 1364565"/>
              <a:gd name="connsiteX13" fmla="*/ 5923459 w 5923460"/>
              <a:gd name="connsiteY13" fmla="*/ 85285 h 1364565"/>
              <a:gd name="connsiteX14" fmla="*/ 5923460 w 5923460"/>
              <a:gd name="connsiteY14" fmla="*/ 1108709 h 1364565"/>
              <a:gd name="connsiteX15" fmla="*/ 5838175 w 5923460"/>
              <a:gd name="connsiteY15" fmla="*/ 1193994 h 1364565"/>
              <a:gd name="connsiteX16" fmla="*/ 5151765 w 5923460"/>
              <a:gd name="connsiteY16" fmla="*/ 1193994 h 1364565"/>
              <a:gd name="connsiteX17" fmla="*/ 4692060 w 5923460"/>
              <a:gd name="connsiteY17" fmla="*/ 1193994 h 1364565"/>
              <a:gd name="connsiteX18" fmla="*/ 4232354 w 5923460"/>
              <a:gd name="connsiteY18" fmla="*/ 1193994 h 1364565"/>
              <a:gd name="connsiteX19" fmla="*/ 3489268 w 5923460"/>
              <a:gd name="connsiteY19" fmla="*/ 1193994 h 1364565"/>
              <a:gd name="connsiteX20" fmla="*/ 2802858 w 5923460"/>
              <a:gd name="connsiteY20" fmla="*/ 1193994 h 1364565"/>
              <a:gd name="connsiteX21" fmla="*/ 2059772 w 5923460"/>
              <a:gd name="connsiteY21" fmla="*/ 1193994 h 1364565"/>
              <a:gd name="connsiteX22" fmla="*/ 1373363 w 5923460"/>
              <a:gd name="connsiteY22" fmla="*/ 1193994 h 1364565"/>
              <a:gd name="connsiteX23" fmla="*/ 170571 w 5923460"/>
              <a:gd name="connsiteY23" fmla="*/ 1193994 h 1364565"/>
              <a:gd name="connsiteX24" fmla="*/ 170571 w 5923460"/>
              <a:gd name="connsiteY24" fmla="*/ 1279280 h 1364565"/>
              <a:gd name="connsiteX25" fmla="*/ 85286 w 5923460"/>
              <a:gd name="connsiteY25" fmla="*/ 1364565 h 1364565"/>
              <a:gd name="connsiteX26" fmla="*/ 1 w 5923460"/>
              <a:gd name="connsiteY26" fmla="*/ 1279280 h 1364565"/>
              <a:gd name="connsiteX27" fmla="*/ 0 w 5923460"/>
              <a:gd name="connsiteY27" fmla="*/ 255856 h 1364565"/>
              <a:gd name="connsiteX28" fmla="*/ 5752889 w 5923460"/>
              <a:gd name="connsiteY28" fmla="*/ 170571 h 1364565"/>
              <a:gd name="connsiteX29" fmla="*/ 5838175 w 5923460"/>
              <a:gd name="connsiteY29" fmla="*/ 170571 h 1364565"/>
              <a:gd name="connsiteX30" fmla="*/ 5923460 w 5923460"/>
              <a:gd name="connsiteY30" fmla="*/ 85286 h 1364565"/>
              <a:gd name="connsiteX31" fmla="*/ 5838175 w 5923460"/>
              <a:gd name="connsiteY31" fmla="*/ 170571 h 1364565"/>
              <a:gd name="connsiteX32" fmla="*/ 5838175 w 5923460"/>
              <a:gd name="connsiteY32" fmla="*/ 85285 h 1364565"/>
              <a:gd name="connsiteX33" fmla="*/ 5795532 w 5923460"/>
              <a:gd name="connsiteY33" fmla="*/ 127928 h 1364565"/>
              <a:gd name="connsiteX34" fmla="*/ 5752889 w 5923460"/>
              <a:gd name="connsiteY34" fmla="*/ 85285 h 1364565"/>
              <a:gd name="connsiteX35" fmla="*/ 85285 w 5923460"/>
              <a:gd name="connsiteY35" fmla="*/ 341141 h 1364565"/>
              <a:gd name="connsiteX36" fmla="*/ 85285 w 5923460"/>
              <a:gd name="connsiteY36" fmla="*/ 255856 h 1364565"/>
              <a:gd name="connsiteX37" fmla="*/ 127928 w 5923460"/>
              <a:gd name="connsiteY37" fmla="*/ 213213 h 1364565"/>
              <a:gd name="connsiteX38" fmla="*/ 170571 w 5923460"/>
              <a:gd name="connsiteY38" fmla="*/ 255856 h 1364565"/>
              <a:gd name="connsiteX39" fmla="*/ 85286 w 5923460"/>
              <a:gd name="connsiteY39" fmla="*/ 341141 h 1364565"/>
              <a:gd name="connsiteX40" fmla="*/ 1 w 5923460"/>
              <a:gd name="connsiteY40" fmla="*/ 255856 h 1364565"/>
              <a:gd name="connsiteX41" fmla="*/ 170571 w 5923460"/>
              <a:gd name="connsiteY41" fmla="*/ 255856 h 1364565"/>
              <a:gd name="connsiteX42" fmla="*/ 170571 w 5923460"/>
              <a:gd name="connsiteY42" fmla="*/ 724925 h 1364565"/>
              <a:gd name="connsiteX43" fmla="*/ 170571 w 5923460"/>
              <a:gd name="connsiteY43" fmla="*/ 1193994 h 136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3460" h="1364565" stroke="0" extrusionOk="0">
                <a:moveTo>
                  <a:pt x="5923460" y="85285"/>
                </a:moveTo>
                <a:cubicBezTo>
                  <a:pt x="5889313" y="111792"/>
                  <a:pt x="5860601" y="156303"/>
                  <a:pt x="5838175" y="170570"/>
                </a:cubicBezTo>
                <a:cubicBezTo>
                  <a:pt x="5835783" y="141822"/>
                  <a:pt x="5838526" y="119339"/>
                  <a:pt x="5838175" y="85285"/>
                </a:cubicBezTo>
                <a:cubicBezTo>
                  <a:pt x="5840945" y="107629"/>
                  <a:pt x="5819986" y="128685"/>
                  <a:pt x="5795532" y="127928"/>
                </a:cubicBezTo>
                <a:cubicBezTo>
                  <a:pt x="5771736" y="131468"/>
                  <a:pt x="5750843" y="106376"/>
                  <a:pt x="5752889" y="85285"/>
                </a:cubicBezTo>
                <a:cubicBezTo>
                  <a:pt x="5754543" y="110872"/>
                  <a:pt x="5757027" y="130933"/>
                  <a:pt x="5752889" y="170571"/>
                </a:cubicBezTo>
                <a:cubicBezTo>
                  <a:pt x="5636704" y="189444"/>
                  <a:pt x="5386175" y="167312"/>
                  <a:pt x="5179831" y="170571"/>
                </a:cubicBezTo>
                <a:cubicBezTo>
                  <a:pt x="4973487" y="173830"/>
                  <a:pt x="4730189" y="169848"/>
                  <a:pt x="4436745" y="170571"/>
                </a:cubicBezTo>
                <a:cubicBezTo>
                  <a:pt x="4143301" y="171294"/>
                  <a:pt x="4046914" y="165738"/>
                  <a:pt x="3807012" y="170571"/>
                </a:cubicBezTo>
                <a:cubicBezTo>
                  <a:pt x="3567110" y="175404"/>
                  <a:pt x="3389195" y="185785"/>
                  <a:pt x="3177278" y="170571"/>
                </a:cubicBezTo>
                <a:cubicBezTo>
                  <a:pt x="2965361" y="155357"/>
                  <a:pt x="2827475" y="153258"/>
                  <a:pt x="2660896" y="170571"/>
                </a:cubicBezTo>
                <a:cubicBezTo>
                  <a:pt x="2494317" y="187884"/>
                  <a:pt x="2249963" y="162611"/>
                  <a:pt x="2087838" y="170571"/>
                </a:cubicBezTo>
                <a:cubicBezTo>
                  <a:pt x="1925713" y="178531"/>
                  <a:pt x="1614496" y="141493"/>
                  <a:pt x="1401429" y="170571"/>
                </a:cubicBezTo>
                <a:cubicBezTo>
                  <a:pt x="1188362" y="199649"/>
                  <a:pt x="1078501" y="167122"/>
                  <a:pt x="941723" y="170571"/>
                </a:cubicBezTo>
                <a:cubicBezTo>
                  <a:pt x="804945" y="174020"/>
                  <a:pt x="414224" y="194294"/>
                  <a:pt x="85285" y="170571"/>
                </a:cubicBezTo>
                <a:cubicBezTo>
                  <a:pt x="43180" y="172866"/>
                  <a:pt x="-3551" y="205896"/>
                  <a:pt x="0" y="255856"/>
                </a:cubicBezTo>
                <a:cubicBezTo>
                  <a:pt x="-16478" y="398857"/>
                  <a:pt x="-3901" y="521491"/>
                  <a:pt x="0" y="757334"/>
                </a:cubicBezTo>
                <a:cubicBezTo>
                  <a:pt x="3901" y="993177"/>
                  <a:pt x="21323" y="1135673"/>
                  <a:pt x="0" y="1279280"/>
                </a:cubicBezTo>
                <a:cubicBezTo>
                  <a:pt x="9086" y="1333004"/>
                  <a:pt x="29469" y="1364051"/>
                  <a:pt x="85285" y="1364565"/>
                </a:cubicBezTo>
                <a:cubicBezTo>
                  <a:pt x="128285" y="1360575"/>
                  <a:pt x="164349" y="1334352"/>
                  <a:pt x="170570" y="1279280"/>
                </a:cubicBezTo>
                <a:cubicBezTo>
                  <a:pt x="170973" y="1249215"/>
                  <a:pt x="175914" y="1219919"/>
                  <a:pt x="170571" y="1193994"/>
                </a:cubicBezTo>
                <a:cubicBezTo>
                  <a:pt x="506973" y="1182450"/>
                  <a:pt x="666875" y="1198054"/>
                  <a:pt x="913657" y="1193994"/>
                </a:cubicBezTo>
                <a:cubicBezTo>
                  <a:pt x="1160439" y="1189934"/>
                  <a:pt x="1215262" y="1168274"/>
                  <a:pt x="1486715" y="1193994"/>
                </a:cubicBezTo>
                <a:cubicBezTo>
                  <a:pt x="1758168" y="1219714"/>
                  <a:pt x="1968528" y="1202799"/>
                  <a:pt x="2173124" y="1193994"/>
                </a:cubicBezTo>
                <a:cubicBezTo>
                  <a:pt x="2377720" y="1185189"/>
                  <a:pt x="2674542" y="1175833"/>
                  <a:pt x="2916210" y="1193994"/>
                </a:cubicBezTo>
                <a:cubicBezTo>
                  <a:pt x="3157878" y="1212155"/>
                  <a:pt x="3216817" y="1196317"/>
                  <a:pt x="3489268" y="1193994"/>
                </a:cubicBezTo>
                <a:cubicBezTo>
                  <a:pt x="3761719" y="1191671"/>
                  <a:pt x="3815942" y="1202763"/>
                  <a:pt x="3948974" y="1193994"/>
                </a:cubicBezTo>
                <a:cubicBezTo>
                  <a:pt x="4082006" y="1185225"/>
                  <a:pt x="4319334" y="1217295"/>
                  <a:pt x="4522031" y="1193994"/>
                </a:cubicBezTo>
                <a:cubicBezTo>
                  <a:pt x="4724728" y="1170693"/>
                  <a:pt x="4936251" y="1191195"/>
                  <a:pt x="5265117" y="1193994"/>
                </a:cubicBezTo>
                <a:cubicBezTo>
                  <a:pt x="5593983" y="1196793"/>
                  <a:pt x="5677428" y="1190108"/>
                  <a:pt x="5838175" y="1193994"/>
                </a:cubicBezTo>
                <a:cubicBezTo>
                  <a:pt x="5883901" y="1194535"/>
                  <a:pt x="5929240" y="1153865"/>
                  <a:pt x="5923460" y="1108709"/>
                </a:cubicBezTo>
                <a:cubicBezTo>
                  <a:pt x="5912966" y="1000403"/>
                  <a:pt x="5919212" y="843779"/>
                  <a:pt x="5923460" y="627700"/>
                </a:cubicBezTo>
                <a:cubicBezTo>
                  <a:pt x="5927708" y="411621"/>
                  <a:pt x="5922794" y="320494"/>
                  <a:pt x="5923460" y="85285"/>
                </a:cubicBezTo>
                <a:close/>
                <a:moveTo>
                  <a:pt x="85285" y="341141"/>
                </a:moveTo>
                <a:cubicBezTo>
                  <a:pt x="130032" y="340061"/>
                  <a:pt x="164580" y="304675"/>
                  <a:pt x="170570" y="255856"/>
                </a:cubicBezTo>
                <a:cubicBezTo>
                  <a:pt x="169059" y="231243"/>
                  <a:pt x="157247" y="212577"/>
                  <a:pt x="127927" y="213213"/>
                </a:cubicBezTo>
                <a:cubicBezTo>
                  <a:pt x="106288" y="212502"/>
                  <a:pt x="86272" y="234272"/>
                  <a:pt x="85284" y="255856"/>
                </a:cubicBezTo>
                <a:cubicBezTo>
                  <a:pt x="85897" y="285405"/>
                  <a:pt x="83377" y="309349"/>
                  <a:pt x="85285" y="341141"/>
                </a:cubicBezTo>
                <a:close/>
              </a:path>
              <a:path w="5923460" h="1364565" fill="darkenLess" stroke="0" extrusionOk="0">
                <a:moveTo>
                  <a:pt x="85285" y="341141"/>
                </a:moveTo>
                <a:cubicBezTo>
                  <a:pt x="132884" y="338571"/>
                  <a:pt x="176538" y="294592"/>
                  <a:pt x="170570" y="255856"/>
                </a:cubicBezTo>
                <a:cubicBezTo>
                  <a:pt x="173483" y="228571"/>
                  <a:pt x="150336" y="211845"/>
                  <a:pt x="127927" y="213213"/>
                </a:cubicBezTo>
                <a:cubicBezTo>
                  <a:pt x="103632" y="216001"/>
                  <a:pt x="84824" y="232592"/>
                  <a:pt x="85284" y="255856"/>
                </a:cubicBezTo>
                <a:cubicBezTo>
                  <a:pt x="85501" y="280217"/>
                  <a:pt x="84114" y="305939"/>
                  <a:pt x="85285" y="341141"/>
                </a:cubicBezTo>
                <a:close/>
                <a:moveTo>
                  <a:pt x="5838175" y="170571"/>
                </a:moveTo>
                <a:cubicBezTo>
                  <a:pt x="5884434" y="166280"/>
                  <a:pt x="5934147" y="128575"/>
                  <a:pt x="5923460" y="85286"/>
                </a:cubicBezTo>
                <a:cubicBezTo>
                  <a:pt x="5930043" y="34767"/>
                  <a:pt x="5883063" y="-3362"/>
                  <a:pt x="5838175" y="1"/>
                </a:cubicBezTo>
                <a:cubicBezTo>
                  <a:pt x="5790136" y="-8046"/>
                  <a:pt x="5760078" y="33498"/>
                  <a:pt x="5752890" y="85286"/>
                </a:cubicBezTo>
                <a:cubicBezTo>
                  <a:pt x="5756282" y="111108"/>
                  <a:pt x="5776431" y="128593"/>
                  <a:pt x="5795533" y="127929"/>
                </a:cubicBezTo>
                <a:cubicBezTo>
                  <a:pt x="5819408" y="127175"/>
                  <a:pt x="5839029" y="109072"/>
                  <a:pt x="5838176" y="85286"/>
                </a:cubicBezTo>
                <a:cubicBezTo>
                  <a:pt x="5838864" y="106929"/>
                  <a:pt x="5835570" y="143216"/>
                  <a:pt x="5838175" y="170571"/>
                </a:cubicBezTo>
                <a:close/>
              </a:path>
              <a:path w="5923460" h="1364565" fill="none" extrusionOk="0">
                <a:moveTo>
                  <a:pt x="0" y="255856"/>
                </a:moveTo>
                <a:cubicBezTo>
                  <a:pt x="323" y="204874"/>
                  <a:pt x="34984" y="167561"/>
                  <a:pt x="85285" y="170571"/>
                </a:cubicBezTo>
                <a:cubicBezTo>
                  <a:pt x="372999" y="185191"/>
                  <a:pt x="582672" y="163862"/>
                  <a:pt x="715019" y="170571"/>
                </a:cubicBezTo>
                <a:cubicBezTo>
                  <a:pt x="847366" y="177280"/>
                  <a:pt x="1214770" y="197089"/>
                  <a:pt x="1344753" y="170571"/>
                </a:cubicBezTo>
                <a:cubicBezTo>
                  <a:pt x="1474736" y="144053"/>
                  <a:pt x="1652236" y="178907"/>
                  <a:pt x="1804458" y="170571"/>
                </a:cubicBezTo>
                <a:cubicBezTo>
                  <a:pt x="1956680" y="162235"/>
                  <a:pt x="2208069" y="185330"/>
                  <a:pt x="2377516" y="170571"/>
                </a:cubicBezTo>
                <a:cubicBezTo>
                  <a:pt x="2546963" y="155812"/>
                  <a:pt x="2749674" y="198922"/>
                  <a:pt x="3007250" y="170571"/>
                </a:cubicBezTo>
                <a:cubicBezTo>
                  <a:pt x="3264826" y="142220"/>
                  <a:pt x="3445108" y="160897"/>
                  <a:pt x="3580307" y="170571"/>
                </a:cubicBezTo>
                <a:cubicBezTo>
                  <a:pt x="3715506" y="180245"/>
                  <a:pt x="3974943" y="162556"/>
                  <a:pt x="4210041" y="170571"/>
                </a:cubicBezTo>
                <a:cubicBezTo>
                  <a:pt x="4445139" y="178586"/>
                  <a:pt x="4694265" y="168398"/>
                  <a:pt x="4953127" y="170571"/>
                </a:cubicBezTo>
                <a:cubicBezTo>
                  <a:pt x="5211989" y="172744"/>
                  <a:pt x="5457416" y="156007"/>
                  <a:pt x="5752889" y="170571"/>
                </a:cubicBezTo>
                <a:cubicBezTo>
                  <a:pt x="5756696" y="152386"/>
                  <a:pt x="5753572" y="120772"/>
                  <a:pt x="5752889" y="85285"/>
                </a:cubicBezTo>
                <a:cubicBezTo>
                  <a:pt x="5754769" y="37999"/>
                  <a:pt x="5789025" y="-1778"/>
                  <a:pt x="5838174" y="0"/>
                </a:cubicBezTo>
                <a:cubicBezTo>
                  <a:pt x="5883611" y="-1096"/>
                  <a:pt x="5919809" y="47992"/>
                  <a:pt x="5923459" y="85285"/>
                </a:cubicBezTo>
                <a:cubicBezTo>
                  <a:pt x="5862522" y="417158"/>
                  <a:pt x="5924478" y="698505"/>
                  <a:pt x="5923460" y="1108709"/>
                </a:cubicBezTo>
                <a:cubicBezTo>
                  <a:pt x="5927896" y="1157835"/>
                  <a:pt x="5885736" y="1198037"/>
                  <a:pt x="5838175" y="1193994"/>
                </a:cubicBezTo>
                <a:cubicBezTo>
                  <a:pt x="5561009" y="1216460"/>
                  <a:pt x="5494224" y="1203888"/>
                  <a:pt x="5151765" y="1193994"/>
                </a:cubicBezTo>
                <a:cubicBezTo>
                  <a:pt x="4809306" y="1184101"/>
                  <a:pt x="4867960" y="1186309"/>
                  <a:pt x="4692060" y="1193994"/>
                </a:cubicBezTo>
                <a:cubicBezTo>
                  <a:pt x="4516160" y="1201679"/>
                  <a:pt x="4339667" y="1191682"/>
                  <a:pt x="4232354" y="1193994"/>
                </a:cubicBezTo>
                <a:cubicBezTo>
                  <a:pt x="4125041" y="1196306"/>
                  <a:pt x="3685458" y="1219675"/>
                  <a:pt x="3489268" y="1193994"/>
                </a:cubicBezTo>
                <a:cubicBezTo>
                  <a:pt x="3293078" y="1168313"/>
                  <a:pt x="3143339" y="1226272"/>
                  <a:pt x="2802858" y="1193994"/>
                </a:cubicBezTo>
                <a:cubicBezTo>
                  <a:pt x="2462377" y="1161717"/>
                  <a:pt x="2244765" y="1167992"/>
                  <a:pt x="2059772" y="1193994"/>
                </a:cubicBezTo>
                <a:cubicBezTo>
                  <a:pt x="1874779" y="1219996"/>
                  <a:pt x="1710894" y="1202528"/>
                  <a:pt x="1373363" y="1193994"/>
                </a:cubicBezTo>
                <a:cubicBezTo>
                  <a:pt x="1035832" y="1185460"/>
                  <a:pt x="493074" y="1199907"/>
                  <a:pt x="170571" y="1193994"/>
                </a:cubicBezTo>
                <a:cubicBezTo>
                  <a:pt x="168820" y="1222491"/>
                  <a:pt x="171854" y="1256323"/>
                  <a:pt x="170571" y="1279280"/>
                </a:cubicBezTo>
                <a:cubicBezTo>
                  <a:pt x="172736" y="1325003"/>
                  <a:pt x="140443" y="1356428"/>
                  <a:pt x="85286" y="1364565"/>
                </a:cubicBezTo>
                <a:cubicBezTo>
                  <a:pt x="36459" y="1368060"/>
                  <a:pt x="7092" y="1317024"/>
                  <a:pt x="1" y="1279280"/>
                </a:cubicBezTo>
                <a:cubicBezTo>
                  <a:pt x="-4653" y="904018"/>
                  <a:pt x="-43743" y="582856"/>
                  <a:pt x="0" y="255856"/>
                </a:cubicBezTo>
                <a:close/>
                <a:moveTo>
                  <a:pt x="5752889" y="170571"/>
                </a:moveTo>
                <a:cubicBezTo>
                  <a:pt x="5787414" y="171256"/>
                  <a:pt x="5803943" y="167420"/>
                  <a:pt x="5838175" y="170571"/>
                </a:cubicBezTo>
                <a:cubicBezTo>
                  <a:pt x="5880762" y="180086"/>
                  <a:pt x="5929973" y="131510"/>
                  <a:pt x="5923460" y="85286"/>
                </a:cubicBezTo>
                <a:moveTo>
                  <a:pt x="5838175" y="170571"/>
                </a:moveTo>
                <a:cubicBezTo>
                  <a:pt x="5836489" y="152260"/>
                  <a:pt x="5838042" y="118534"/>
                  <a:pt x="5838175" y="85285"/>
                </a:cubicBezTo>
                <a:cubicBezTo>
                  <a:pt x="5836278" y="108398"/>
                  <a:pt x="5816205" y="128974"/>
                  <a:pt x="5795532" y="127928"/>
                </a:cubicBezTo>
                <a:cubicBezTo>
                  <a:pt x="5770094" y="128437"/>
                  <a:pt x="5750526" y="106075"/>
                  <a:pt x="5752889" y="85285"/>
                </a:cubicBezTo>
                <a:moveTo>
                  <a:pt x="85285" y="341141"/>
                </a:moveTo>
                <a:cubicBezTo>
                  <a:pt x="83707" y="315738"/>
                  <a:pt x="84238" y="294488"/>
                  <a:pt x="85285" y="255856"/>
                </a:cubicBezTo>
                <a:cubicBezTo>
                  <a:pt x="82565" y="231368"/>
                  <a:pt x="105867" y="213343"/>
                  <a:pt x="127928" y="213213"/>
                </a:cubicBezTo>
                <a:cubicBezTo>
                  <a:pt x="151409" y="213796"/>
                  <a:pt x="169526" y="233249"/>
                  <a:pt x="170571" y="255856"/>
                </a:cubicBezTo>
                <a:cubicBezTo>
                  <a:pt x="178570" y="302021"/>
                  <a:pt x="130754" y="340947"/>
                  <a:pt x="85286" y="341141"/>
                </a:cubicBezTo>
                <a:cubicBezTo>
                  <a:pt x="39717" y="352443"/>
                  <a:pt x="288" y="306799"/>
                  <a:pt x="1" y="255856"/>
                </a:cubicBezTo>
                <a:moveTo>
                  <a:pt x="170571" y="255856"/>
                </a:moveTo>
                <a:cubicBezTo>
                  <a:pt x="161753" y="423418"/>
                  <a:pt x="175452" y="561433"/>
                  <a:pt x="170571" y="724925"/>
                </a:cubicBezTo>
                <a:cubicBezTo>
                  <a:pt x="165690" y="888417"/>
                  <a:pt x="168687" y="970777"/>
                  <a:pt x="170571" y="1193994"/>
                </a:cubicBezTo>
              </a:path>
              <a:path w="5923460" h="1364565" fill="none" stroke="0" extrusionOk="0">
                <a:moveTo>
                  <a:pt x="0" y="255856"/>
                </a:moveTo>
                <a:cubicBezTo>
                  <a:pt x="6805" y="216315"/>
                  <a:pt x="30542" y="165908"/>
                  <a:pt x="85285" y="170571"/>
                </a:cubicBezTo>
                <a:cubicBezTo>
                  <a:pt x="307044" y="192351"/>
                  <a:pt x="364798" y="189811"/>
                  <a:pt x="601667" y="170571"/>
                </a:cubicBezTo>
                <a:cubicBezTo>
                  <a:pt x="838536" y="151331"/>
                  <a:pt x="915566" y="156217"/>
                  <a:pt x="1174724" y="170571"/>
                </a:cubicBezTo>
                <a:cubicBezTo>
                  <a:pt x="1433882" y="184925"/>
                  <a:pt x="1541744" y="154964"/>
                  <a:pt x="1634430" y="170571"/>
                </a:cubicBezTo>
                <a:cubicBezTo>
                  <a:pt x="1727116" y="186178"/>
                  <a:pt x="2049601" y="160905"/>
                  <a:pt x="2377516" y="170571"/>
                </a:cubicBezTo>
                <a:cubicBezTo>
                  <a:pt x="2705431" y="180237"/>
                  <a:pt x="2699460" y="164909"/>
                  <a:pt x="2837222" y="170571"/>
                </a:cubicBezTo>
                <a:cubicBezTo>
                  <a:pt x="2974984" y="176233"/>
                  <a:pt x="3231043" y="145117"/>
                  <a:pt x="3580307" y="170571"/>
                </a:cubicBezTo>
                <a:cubicBezTo>
                  <a:pt x="3929572" y="196025"/>
                  <a:pt x="3906336" y="146531"/>
                  <a:pt x="4210041" y="170571"/>
                </a:cubicBezTo>
                <a:cubicBezTo>
                  <a:pt x="4513746" y="194611"/>
                  <a:pt x="4526711" y="172155"/>
                  <a:pt x="4839775" y="170571"/>
                </a:cubicBezTo>
                <a:cubicBezTo>
                  <a:pt x="5152839" y="168987"/>
                  <a:pt x="5432017" y="189446"/>
                  <a:pt x="5752889" y="170571"/>
                </a:cubicBezTo>
                <a:cubicBezTo>
                  <a:pt x="5750481" y="139554"/>
                  <a:pt x="5749093" y="121599"/>
                  <a:pt x="5752889" y="85285"/>
                </a:cubicBezTo>
                <a:cubicBezTo>
                  <a:pt x="5750765" y="36275"/>
                  <a:pt x="5790780" y="4117"/>
                  <a:pt x="5838174" y="0"/>
                </a:cubicBezTo>
                <a:cubicBezTo>
                  <a:pt x="5883483" y="9663"/>
                  <a:pt x="5922613" y="38871"/>
                  <a:pt x="5923459" y="85285"/>
                </a:cubicBezTo>
                <a:cubicBezTo>
                  <a:pt x="5947551" y="480353"/>
                  <a:pt x="5944300" y="744516"/>
                  <a:pt x="5923460" y="1108709"/>
                </a:cubicBezTo>
                <a:cubicBezTo>
                  <a:pt x="5923656" y="1154721"/>
                  <a:pt x="5892995" y="1190726"/>
                  <a:pt x="5838175" y="1193994"/>
                </a:cubicBezTo>
                <a:cubicBezTo>
                  <a:pt x="5683081" y="1167433"/>
                  <a:pt x="5444814" y="1177190"/>
                  <a:pt x="5265117" y="1193994"/>
                </a:cubicBezTo>
                <a:cubicBezTo>
                  <a:pt x="5085420" y="1210798"/>
                  <a:pt x="4865392" y="1183287"/>
                  <a:pt x="4578707" y="1193994"/>
                </a:cubicBezTo>
                <a:cubicBezTo>
                  <a:pt x="4292022" y="1204702"/>
                  <a:pt x="4296945" y="1191552"/>
                  <a:pt x="4119002" y="1193994"/>
                </a:cubicBezTo>
                <a:cubicBezTo>
                  <a:pt x="3941059" y="1196436"/>
                  <a:pt x="3785333" y="1184900"/>
                  <a:pt x="3602620" y="1193994"/>
                </a:cubicBezTo>
                <a:cubicBezTo>
                  <a:pt x="3419907" y="1203088"/>
                  <a:pt x="3245031" y="1168674"/>
                  <a:pt x="3029562" y="1193994"/>
                </a:cubicBezTo>
                <a:cubicBezTo>
                  <a:pt x="2814093" y="1219314"/>
                  <a:pt x="2619638" y="1221078"/>
                  <a:pt x="2456505" y="1193994"/>
                </a:cubicBezTo>
                <a:cubicBezTo>
                  <a:pt x="2293372" y="1166910"/>
                  <a:pt x="2106124" y="1195873"/>
                  <a:pt x="1996799" y="1193994"/>
                </a:cubicBezTo>
                <a:cubicBezTo>
                  <a:pt x="1887474" y="1192115"/>
                  <a:pt x="1640963" y="1173622"/>
                  <a:pt x="1423741" y="1193994"/>
                </a:cubicBezTo>
                <a:cubicBezTo>
                  <a:pt x="1206519" y="1214366"/>
                  <a:pt x="1027109" y="1194720"/>
                  <a:pt x="737331" y="1193994"/>
                </a:cubicBezTo>
                <a:cubicBezTo>
                  <a:pt x="447553" y="1193269"/>
                  <a:pt x="352101" y="1199280"/>
                  <a:pt x="170571" y="1193994"/>
                </a:cubicBezTo>
                <a:cubicBezTo>
                  <a:pt x="169550" y="1222943"/>
                  <a:pt x="168757" y="1251065"/>
                  <a:pt x="170571" y="1279280"/>
                </a:cubicBezTo>
                <a:cubicBezTo>
                  <a:pt x="173173" y="1317244"/>
                  <a:pt x="130293" y="1357578"/>
                  <a:pt x="85286" y="1364565"/>
                </a:cubicBezTo>
                <a:cubicBezTo>
                  <a:pt x="40913" y="1365965"/>
                  <a:pt x="-5016" y="1316122"/>
                  <a:pt x="1" y="1279280"/>
                </a:cubicBezTo>
                <a:cubicBezTo>
                  <a:pt x="-56809" y="947810"/>
                  <a:pt x="-12848" y="641852"/>
                  <a:pt x="0" y="255856"/>
                </a:cubicBezTo>
                <a:close/>
                <a:moveTo>
                  <a:pt x="5752889" y="170571"/>
                </a:moveTo>
                <a:cubicBezTo>
                  <a:pt x="5771366" y="169478"/>
                  <a:pt x="5808151" y="167944"/>
                  <a:pt x="5838175" y="170571"/>
                </a:cubicBezTo>
                <a:cubicBezTo>
                  <a:pt x="5885251" y="164403"/>
                  <a:pt x="5934394" y="130145"/>
                  <a:pt x="5923460" y="85286"/>
                </a:cubicBezTo>
                <a:moveTo>
                  <a:pt x="5838175" y="170571"/>
                </a:moveTo>
                <a:cubicBezTo>
                  <a:pt x="5835337" y="132071"/>
                  <a:pt x="5841016" y="124013"/>
                  <a:pt x="5838175" y="85285"/>
                </a:cubicBezTo>
                <a:cubicBezTo>
                  <a:pt x="5841945" y="109625"/>
                  <a:pt x="5822705" y="130999"/>
                  <a:pt x="5795532" y="127928"/>
                </a:cubicBezTo>
                <a:cubicBezTo>
                  <a:pt x="5771403" y="128617"/>
                  <a:pt x="5753470" y="109655"/>
                  <a:pt x="5752889" y="85285"/>
                </a:cubicBezTo>
                <a:moveTo>
                  <a:pt x="85285" y="341141"/>
                </a:moveTo>
                <a:cubicBezTo>
                  <a:pt x="83071" y="310043"/>
                  <a:pt x="88464" y="286486"/>
                  <a:pt x="85285" y="255856"/>
                </a:cubicBezTo>
                <a:cubicBezTo>
                  <a:pt x="83228" y="230411"/>
                  <a:pt x="102451" y="211234"/>
                  <a:pt x="127928" y="213213"/>
                </a:cubicBezTo>
                <a:cubicBezTo>
                  <a:pt x="155869" y="210095"/>
                  <a:pt x="172667" y="232980"/>
                  <a:pt x="170571" y="255856"/>
                </a:cubicBezTo>
                <a:cubicBezTo>
                  <a:pt x="177559" y="300613"/>
                  <a:pt x="123346" y="343387"/>
                  <a:pt x="85286" y="341141"/>
                </a:cubicBezTo>
                <a:cubicBezTo>
                  <a:pt x="40905" y="338173"/>
                  <a:pt x="1893" y="302683"/>
                  <a:pt x="1" y="255856"/>
                </a:cubicBezTo>
                <a:moveTo>
                  <a:pt x="170571" y="255856"/>
                </a:moveTo>
                <a:cubicBezTo>
                  <a:pt x="191178" y="454168"/>
                  <a:pt x="151311" y="477617"/>
                  <a:pt x="170571" y="696781"/>
                </a:cubicBezTo>
                <a:cubicBezTo>
                  <a:pt x="189831" y="915945"/>
                  <a:pt x="152143" y="1082905"/>
                  <a:pt x="170571" y="1193994"/>
                </a:cubicBezTo>
              </a:path>
            </a:pathLst>
          </a:custGeom>
          <a:solidFill>
            <a:schemeClr val="accent2">
              <a:lumMod val="40000"/>
              <a:lumOff val="60000"/>
            </a:schemeClr>
          </a:solidFill>
          <a:ln w="28575">
            <a:solidFill>
              <a:srgbClr val="632D09"/>
            </a:solidFill>
            <a:extLst>
              <a:ext uri="{C807C97D-BFC1-408E-A445-0C87EB9F89A2}">
                <ask:lineSketchStyleProps xmlns:ask="http://schemas.microsoft.com/office/drawing/2018/sketchyshapes" xmlns="" sd="505682854">
                  <a:prstGeom prst="horizontalScroll">
                    <a:avLst/>
                  </a:prstGeom>
                  <ask:type>
                    <ask:lineSketchFreehand/>
                  </ask:type>
                </ask:lineSketchStyleProps>
              </a:ext>
            </a:extLst>
          </a:ln>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sp>
        <p:nvSpPr>
          <p:cNvPr id="17" name="مستطيل 16"/>
          <p:cNvSpPr/>
          <p:nvPr/>
        </p:nvSpPr>
        <p:spPr>
          <a:xfrm>
            <a:off x="5005136" y="2676898"/>
            <a:ext cx="6343055" cy="1132618"/>
          </a:xfrm>
          <a:prstGeom prst="rect">
            <a:avLst/>
          </a:prstGeom>
        </p:spPr>
        <p:txBody>
          <a:bodyPr wrap="square">
            <a:spAutoFit/>
          </a:bodyPr>
          <a:lstStyle/>
          <a:p>
            <a:pPr>
              <a:lnSpc>
                <a:spcPct val="130000"/>
              </a:lnSpc>
            </a:pPr>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عبدالرحمن بن صخر الدوسي : نسبه إلى جد لهم هو : دوس بن عدنان الأزدي. </a:t>
            </a:r>
          </a:p>
        </p:txBody>
      </p:sp>
      <p:grpSp>
        <p:nvGrpSpPr>
          <p:cNvPr id="10" name="مجموعة 9">
            <a:extLst>
              <a:ext uri="{FF2B5EF4-FFF2-40B4-BE49-F238E27FC236}">
                <a16:creationId xmlns:a16="http://schemas.microsoft.com/office/drawing/2014/main" id="{11F78C4F-A661-4B0F-8D6C-E416A716B8C7}"/>
              </a:ext>
            </a:extLst>
          </p:cNvPr>
          <p:cNvGrpSpPr/>
          <p:nvPr/>
        </p:nvGrpSpPr>
        <p:grpSpPr>
          <a:xfrm>
            <a:off x="9735385" y="1825641"/>
            <a:ext cx="2358682" cy="646103"/>
            <a:chOff x="6434632" y="1239393"/>
            <a:chExt cx="1317470" cy="534890"/>
          </a:xfrm>
          <a:effectLst>
            <a:glow rad="63500">
              <a:schemeClr val="accent2">
                <a:lumMod val="50000"/>
              </a:schemeClr>
            </a:glow>
          </a:effectLst>
        </p:grpSpPr>
        <p:sp>
          <p:nvSpPr>
            <p:cNvPr id="11" name="سهم: خماسي 10">
              <a:extLst>
                <a:ext uri="{FF2B5EF4-FFF2-40B4-BE49-F238E27FC236}">
                  <a16:creationId xmlns:a16="http://schemas.microsoft.com/office/drawing/2014/main" id="{D2516FF9-8B0D-4E95-A5BA-6779039FF3A9}"/>
                </a:ext>
              </a:extLst>
            </p:cNvPr>
            <p:cNvSpPr/>
            <p:nvPr/>
          </p:nvSpPr>
          <p:spPr>
            <a:xfrm flipH="1">
              <a:off x="6434632" y="1239393"/>
              <a:ext cx="1273355"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Google Shape;556;p52">
              <a:extLst>
                <a:ext uri="{FF2B5EF4-FFF2-40B4-BE49-F238E27FC236}">
                  <a16:creationId xmlns:a16="http://schemas.microsoft.com/office/drawing/2014/main" id="{5E6076E9-DE2A-4028-8592-1AF4642D05E3}"/>
                </a:ext>
              </a:extLst>
            </p:cNvPr>
            <p:cNvSpPr txBox="1">
              <a:spLocks/>
            </p:cNvSpPr>
            <p:nvPr/>
          </p:nvSpPr>
          <p:spPr>
            <a:xfrm flipH="1">
              <a:off x="6458250" y="1274576"/>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اسمه ونسبه :</a:t>
              </a:r>
            </a:p>
          </p:txBody>
        </p:sp>
      </p:grpSp>
      <p:grpSp>
        <p:nvGrpSpPr>
          <p:cNvPr id="25" name="مجموعة 24">
            <a:extLst>
              <a:ext uri="{FF2B5EF4-FFF2-40B4-BE49-F238E27FC236}">
                <a16:creationId xmlns:a16="http://schemas.microsoft.com/office/drawing/2014/main" id="{E9EE310A-3B05-4EF8-B33C-1DC643717AD3}"/>
              </a:ext>
            </a:extLst>
          </p:cNvPr>
          <p:cNvGrpSpPr/>
          <p:nvPr/>
        </p:nvGrpSpPr>
        <p:grpSpPr>
          <a:xfrm>
            <a:off x="11384062" y="2768976"/>
            <a:ext cx="630535" cy="607731"/>
            <a:chOff x="196011" y="2031213"/>
            <a:chExt cx="687370" cy="669871"/>
          </a:xfrm>
        </p:grpSpPr>
        <p:sp>
          <p:nvSpPr>
            <p:cNvPr id="26" name="شكل بيضاوي 25">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7"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28" name="مجموعة 27">
            <a:extLst>
              <a:ext uri="{FF2B5EF4-FFF2-40B4-BE49-F238E27FC236}">
                <a16:creationId xmlns:a16="http://schemas.microsoft.com/office/drawing/2014/main" id="{E9EE310A-3B05-4EF8-B33C-1DC643717AD3}"/>
              </a:ext>
            </a:extLst>
          </p:cNvPr>
          <p:cNvGrpSpPr/>
          <p:nvPr/>
        </p:nvGrpSpPr>
        <p:grpSpPr>
          <a:xfrm>
            <a:off x="11403112" y="3965882"/>
            <a:ext cx="630535" cy="607731"/>
            <a:chOff x="196011" y="2031213"/>
            <a:chExt cx="687370" cy="669871"/>
          </a:xfrm>
        </p:grpSpPr>
        <p:sp>
          <p:nvSpPr>
            <p:cNvPr id="29" name="شكل بيضاوي 28">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0"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31" name="مستطيل 30"/>
          <p:cNvSpPr/>
          <p:nvPr/>
        </p:nvSpPr>
        <p:spPr>
          <a:xfrm>
            <a:off x="4131122" y="3898851"/>
            <a:ext cx="7217069" cy="1652760"/>
          </a:xfrm>
          <a:prstGeom prst="rect">
            <a:avLst/>
          </a:prstGeom>
        </p:spPr>
        <p:txBody>
          <a:bodyPr wrap="square">
            <a:spAutoFit/>
          </a:bodyPr>
          <a:lstStyle/>
          <a:p>
            <a:pPr>
              <a:lnSpc>
                <a:spcPct val="130000"/>
              </a:lnSpc>
            </a:pPr>
            <a:r>
              <a:rPr lang="ar-SA" sz="26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سئل أبو هريرة : لم كنت أبا هريرة ؟ فقال : كنت ارعى غنم أهلي فكانت لي هريرة صغيرة، فكنت اضعها بالليل في شجرة فإذا كان النهار ذهبت بها معي فنعت بهاء فكنوني أبا هريرة.</a:t>
            </a:r>
          </a:p>
        </p:txBody>
      </p:sp>
    </p:spTree>
    <p:extLst>
      <p:ext uri="{BB962C8B-B14F-4D97-AF65-F5344CB8AC3E}">
        <p14:creationId xmlns:p14="http://schemas.microsoft.com/office/powerpoint/2010/main" val="12570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ppt_w*1.125000"/>
                                          </p:val>
                                        </p:tav>
                                        <p:tav tm="100000">
                                          <p:val>
                                            <p:strVal val="#ppt_x"/>
                                          </p:val>
                                        </p:tav>
                                      </p:tavLst>
                                    </p:anim>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750" fill="hold"/>
                                        <p:tgtEl>
                                          <p:spTgt spid="25"/>
                                        </p:tgtEl>
                                        <p:attrNameLst>
                                          <p:attrName>ppt_w</p:attrName>
                                        </p:attrNameLst>
                                      </p:cBhvr>
                                      <p:tavLst>
                                        <p:tav tm="0">
                                          <p:val>
                                            <p:fltVal val="0"/>
                                          </p:val>
                                        </p:tav>
                                        <p:tav tm="100000">
                                          <p:val>
                                            <p:strVal val="#ppt_w"/>
                                          </p:val>
                                        </p:tav>
                                      </p:tavLst>
                                    </p:anim>
                                    <p:anim calcmode="lin" valueType="num">
                                      <p:cBhvr>
                                        <p:cTn id="21" dur="75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iterate type="wd">
                                    <p:tmPct val="10000"/>
                                  </p:iterate>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750"/>
                                        <p:tgtEl>
                                          <p:spTgt spid="17"/>
                                        </p:tgtEl>
                                        <p:attrNameLst>
                                          <p:attrName>ppt_y</p:attrName>
                                        </p:attrNameLst>
                                      </p:cBhvr>
                                      <p:tavLst>
                                        <p:tav tm="0">
                                          <p:val>
                                            <p:strVal val="#ppt_y-#ppt_h*1.125000"/>
                                          </p:val>
                                        </p:tav>
                                        <p:tav tm="100000">
                                          <p:val>
                                            <p:strVal val="#ppt_y"/>
                                          </p:val>
                                        </p:tav>
                                      </p:tavLst>
                                    </p:anim>
                                    <p:animEffect transition="in" filter="wipe(down)">
                                      <p:cBhvr>
                                        <p:cTn id="27" dur="75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750" fill="hold"/>
                                        <p:tgtEl>
                                          <p:spTgt spid="28"/>
                                        </p:tgtEl>
                                        <p:attrNameLst>
                                          <p:attrName>ppt_w</p:attrName>
                                        </p:attrNameLst>
                                      </p:cBhvr>
                                      <p:tavLst>
                                        <p:tav tm="0">
                                          <p:val>
                                            <p:fltVal val="0"/>
                                          </p:val>
                                        </p:tav>
                                        <p:tav tm="100000">
                                          <p:val>
                                            <p:strVal val="#ppt_w"/>
                                          </p:val>
                                        </p:tav>
                                      </p:tavLst>
                                    </p:anim>
                                    <p:anim calcmode="lin" valueType="num">
                                      <p:cBhvr>
                                        <p:cTn id="33" dur="750" fill="hold"/>
                                        <p:tgtEl>
                                          <p:spTgt spid="28"/>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2" presetClass="entr" presetSubtype="1" fill="hold" grpId="0" nodeType="clickEffect">
                                  <p:stCondLst>
                                    <p:cond delay="0"/>
                                  </p:stCondLst>
                                  <p:iterate type="wd">
                                    <p:tmPct val="10000"/>
                                  </p:iterate>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p:tgtEl>
                                          <p:spTgt spid="31"/>
                                        </p:tgtEl>
                                        <p:attrNameLst>
                                          <p:attrName>ppt_y</p:attrName>
                                        </p:attrNameLst>
                                      </p:cBhvr>
                                      <p:tavLst>
                                        <p:tav tm="0">
                                          <p:val>
                                            <p:strVal val="#ppt_y-#ppt_h*1.125000"/>
                                          </p:val>
                                        </p:tav>
                                        <p:tav tm="100000">
                                          <p:val>
                                            <p:strVal val="#ppt_y"/>
                                          </p:val>
                                        </p:tav>
                                      </p:tavLst>
                                    </p:anim>
                                    <p:animEffect transition="in" filter="wipe(down)">
                                      <p:cBhvr>
                                        <p:cTn id="39" dur="75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10" presetClass="exit" presetSubtype="0" fill="hold" grpId="1" nodeType="withEffect">
                                  <p:stCondLst>
                                    <p:cond delay="0"/>
                                  </p:stCondLst>
                                  <p:iterate type="wd">
                                    <p:tmPct val="0"/>
                                  </p:iterate>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par>
                                <p:cTn id="54" presetID="10" presetClass="exit" presetSubtype="0" fill="hold" grpId="1" nodeType="withEffect">
                                  <p:stCondLst>
                                    <p:cond delay="0"/>
                                  </p:stCondLst>
                                  <p:iterate type="wd">
                                    <p:tmPct val="0"/>
                                  </p:iterate>
                                  <p:childTnLst>
                                    <p:animEffect transition="out" filter="fade">
                                      <p:cBhvr>
                                        <p:cTn id="55" dur="500"/>
                                        <p:tgtEl>
                                          <p:spTgt spid="31"/>
                                        </p:tgtEl>
                                      </p:cBhvr>
                                    </p:animEffect>
                                    <p:set>
                                      <p:cBhvr>
                                        <p:cTn id="56"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7" grpId="1"/>
      <p:bldP spid="31" grpId="0"/>
      <p:bldP spid="3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تمرير: أفقي 3">
            <a:extLst>
              <a:ext uri="{FF2B5EF4-FFF2-40B4-BE49-F238E27FC236}">
                <a16:creationId xmlns:a16="http://schemas.microsoft.com/office/drawing/2014/main" id="{70760881-19AE-456E-B723-321276E85286}"/>
              </a:ext>
            </a:extLst>
          </p:cNvPr>
          <p:cNvSpPr/>
          <p:nvPr/>
        </p:nvSpPr>
        <p:spPr>
          <a:xfrm>
            <a:off x="6170607" y="439930"/>
            <a:ext cx="5923460" cy="1364565"/>
          </a:xfrm>
          <a:custGeom>
            <a:avLst/>
            <a:gdLst>
              <a:gd name="connsiteX0" fmla="*/ 5923460 w 5923460"/>
              <a:gd name="connsiteY0" fmla="*/ 85285 h 1364565"/>
              <a:gd name="connsiteX1" fmla="*/ 5838175 w 5923460"/>
              <a:gd name="connsiteY1" fmla="*/ 170570 h 1364565"/>
              <a:gd name="connsiteX2" fmla="*/ 5838175 w 5923460"/>
              <a:gd name="connsiteY2" fmla="*/ 85285 h 1364565"/>
              <a:gd name="connsiteX3" fmla="*/ 5795532 w 5923460"/>
              <a:gd name="connsiteY3" fmla="*/ 127928 h 1364565"/>
              <a:gd name="connsiteX4" fmla="*/ 5752889 w 5923460"/>
              <a:gd name="connsiteY4" fmla="*/ 85285 h 1364565"/>
              <a:gd name="connsiteX5" fmla="*/ 5752889 w 5923460"/>
              <a:gd name="connsiteY5" fmla="*/ 170571 h 1364565"/>
              <a:gd name="connsiteX6" fmla="*/ 5179831 w 5923460"/>
              <a:gd name="connsiteY6" fmla="*/ 170571 h 1364565"/>
              <a:gd name="connsiteX7" fmla="*/ 4436745 w 5923460"/>
              <a:gd name="connsiteY7" fmla="*/ 170571 h 1364565"/>
              <a:gd name="connsiteX8" fmla="*/ 3807012 w 5923460"/>
              <a:gd name="connsiteY8" fmla="*/ 170571 h 1364565"/>
              <a:gd name="connsiteX9" fmla="*/ 3177278 w 5923460"/>
              <a:gd name="connsiteY9" fmla="*/ 170571 h 1364565"/>
              <a:gd name="connsiteX10" fmla="*/ 2660896 w 5923460"/>
              <a:gd name="connsiteY10" fmla="*/ 170571 h 1364565"/>
              <a:gd name="connsiteX11" fmla="*/ 2087838 w 5923460"/>
              <a:gd name="connsiteY11" fmla="*/ 170571 h 1364565"/>
              <a:gd name="connsiteX12" fmla="*/ 1401429 w 5923460"/>
              <a:gd name="connsiteY12" fmla="*/ 170571 h 1364565"/>
              <a:gd name="connsiteX13" fmla="*/ 941723 w 5923460"/>
              <a:gd name="connsiteY13" fmla="*/ 170571 h 1364565"/>
              <a:gd name="connsiteX14" fmla="*/ 85285 w 5923460"/>
              <a:gd name="connsiteY14" fmla="*/ 170571 h 1364565"/>
              <a:gd name="connsiteX15" fmla="*/ 0 w 5923460"/>
              <a:gd name="connsiteY15" fmla="*/ 255856 h 1364565"/>
              <a:gd name="connsiteX16" fmla="*/ 0 w 5923460"/>
              <a:gd name="connsiteY16" fmla="*/ 757334 h 1364565"/>
              <a:gd name="connsiteX17" fmla="*/ 0 w 5923460"/>
              <a:gd name="connsiteY17" fmla="*/ 1279280 h 1364565"/>
              <a:gd name="connsiteX18" fmla="*/ 85285 w 5923460"/>
              <a:gd name="connsiteY18" fmla="*/ 1364565 h 1364565"/>
              <a:gd name="connsiteX19" fmla="*/ 170570 w 5923460"/>
              <a:gd name="connsiteY19" fmla="*/ 1279280 h 1364565"/>
              <a:gd name="connsiteX20" fmla="*/ 170571 w 5923460"/>
              <a:gd name="connsiteY20" fmla="*/ 1193994 h 1364565"/>
              <a:gd name="connsiteX21" fmla="*/ 913657 w 5923460"/>
              <a:gd name="connsiteY21" fmla="*/ 1193994 h 1364565"/>
              <a:gd name="connsiteX22" fmla="*/ 1486715 w 5923460"/>
              <a:gd name="connsiteY22" fmla="*/ 1193994 h 1364565"/>
              <a:gd name="connsiteX23" fmla="*/ 2173124 w 5923460"/>
              <a:gd name="connsiteY23" fmla="*/ 1193994 h 1364565"/>
              <a:gd name="connsiteX24" fmla="*/ 2916210 w 5923460"/>
              <a:gd name="connsiteY24" fmla="*/ 1193994 h 1364565"/>
              <a:gd name="connsiteX25" fmla="*/ 3489268 w 5923460"/>
              <a:gd name="connsiteY25" fmla="*/ 1193994 h 1364565"/>
              <a:gd name="connsiteX26" fmla="*/ 3948974 w 5923460"/>
              <a:gd name="connsiteY26" fmla="*/ 1193994 h 1364565"/>
              <a:gd name="connsiteX27" fmla="*/ 4522031 w 5923460"/>
              <a:gd name="connsiteY27" fmla="*/ 1193994 h 1364565"/>
              <a:gd name="connsiteX28" fmla="*/ 5265117 w 5923460"/>
              <a:gd name="connsiteY28" fmla="*/ 1193994 h 1364565"/>
              <a:gd name="connsiteX29" fmla="*/ 5838175 w 5923460"/>
              <a:gd name="connsiteY29" fmla="*/ 1193994 h 1364565"/>
              <a:gd name="connsiteX30" fmla="*/ 5923460 w 5923460"/>
              <a:gd name="connsiteY30" fmla="*/ 1108709 h 1364565"/>
              <a:gd name="connsiteX31" fmla="*/ 5923460 w 5923460"/>
              <a:gd name="connsiteY31" fmla="*/ 627700 h 1364565"/>
              <a:gd name="connsiteX32" fmla="*/ 5923460 w 5923460"/>
              <a:gd name="connsiteY32" fmla="*/ 85285 h 1364565"/>
              <a:gd name="connsiteX33" fmla="*/ 85285 w 5923460"/>
              <a:gd name="connsiteY33" fmla="*/ 341141 h 1364565"/>
              <a:gd name="connsiteX34" fmla="*/ 170570 w 5923460"/>
              <a:gd name="connsiteY34" fmla="*/ 255856 h 1364565"/>
              <a:gd name="connsiteX35" fmla="*/ 127927 w 5923460"/>
              <a:gd name="connsiteY35" fmla="*/ 213213 h 1364565"/>
              <a:gd name="connsiteX36" fmla="*/ 85284 w 5923460"/>
              <a:gd name="connsiteY36" fmla="*/ 255856 h 1364565"/>
              <a:gd name="connsiteX37" fmla="*/ 85285 w 5923460"/>
              <a:gd name="connsiteY37" fmla="*/ 341141 h 1364565"/>
              <a:gd name="connsiteX0" fmla="*/ 85285 w 5923460"/>
              <a:gd name="connsiteY0" fmla="*/ 341141 h 1364565"/>
              <a:gd name="connsiteX1" fmla="*/ 170570 w 5923460"/>
              <a:gd name="connsiteY1" fmla="*/ 255856 h 1364565"/>
              <a:gd name="connsiteX2" fmla="*/ 127927 w 5923460"/>
              <a:gd name="connsiteY2" fmla="*/ 213213 h 1364565"/>
              <a:gd name="connsiteX3" fmla="*/ 85284 w 5923460"/>
              <a:gd name="connsiteY3" fmla="*/ 255856 h 1364565"/>
              <a:gd name="connsiteX4" fmla="*/ 85285 w 5923460"/>
              <a:gd name="connsiteY4" fmla="*/ 341141 h 1364565"/>
              <a:gd name="connsiteX5" fmla="*/ 5838175 w 5923460"/>
              <a:gd name="connsiteY5" fmla="*/ 170571 h 1364565"/>
              <a:gd name="connsiteX6" fmla="*/ 5923460 w 5923460"/>
              <a:gd name="connsiteY6" fmla="*/ 85286 h 1364565"/>
              <a:gd name="connsiteX7" fmla="*/ 5838175 w 5923460"/>
              <a:gd name="connsiteY7" fmla="*/ 1 h 1364565"/>
              <a:gd name="connsiteX8" fmla="*/ 5752890 w 5923460"/>
              <a:gd name="connsiteY8" fmla="*/ 85286 h 1364565"/>
              <a:gd name="connsiteX9" fmla="*/ 5795533 w 5923460"/>
              <a:gd name="connsiteY9" fmla="*/ 127929 h 1364565"/>
              <a:gd name="connsiteX10" fmla="*/ 5838176 w 5923460"/>
              <a:gd name="connsiteY10" fmla="*/ 85286 h 1364565"/>
              <a:gd name="connsiteX11" fmla="*/ 5838175 w 5923460"/>
              <a:gd name="connsiteY11" fmla="*/ 170571 h 1364565"/>
              <a:gd name="connsiteX0" fmla="*/ 0 w 5923460"/>
              <a:gd name="connsiteY0" fmla="*/ 255856 h 1364565"/>
              <a:gd name="connsiteX1" fmla="*/ 85285 w 5923460"/>
              <a:gd name="connsiteY1" fmla="*/ 170571 h 1364565"/>
              <a:gd name="connsiteX2" fmla="*/ 715019 w 5923460"/>
              <a:gd name="connsiteY2" fmla="*/ 170571 h 1364565"/>
              <a:gd name="connsiteX3" fmla="*/ 1344753 w 5923460"/>
              <a:gd name="connsiteY3" fmla="*/ 170571 h 1364565"/>
              <a:gd name="connsiteX4" fmla="*/ 1804458 w 5923460"/>
              <a:gd name="connsiteY4" fmla="*/ 170571 h 1364565"/>
              <a:gd name="connsiteX5" fmla="*/ 2377516 w 5923460"/>
              <a:gd name="connsiteY5" fmla="*/ 170571 h 1364565"/>
              <a:gd name="connsiteX6" fmla="*/ 3007250 w 5923460"/>
              <a:gd name="connsiteY6" fmla="*/ 170571 h 1364565"/>
              <a:gd name="connsiteX7" fmla="*/ 3580307 w 5923460"/>
              <a:gd name="connsiteY7" fmla="*/ 170571 h 1364565"/>
              <a:gd name="connsiteX8" fmla="*/ 4210041 w 5923460"/>
              <a:gd name="connsiteY8" fmla="*/ 170571 h 1364565"/>
              <a:gd name="connsiteX9" fmla="*/ 4953127 w 5923460"/>
              <a:gd name="connsiteY9" fmla="*/ 170571 h 1364565"/>
              <a:gd name="connsiteX10" fmla="*/ 5752889 w 5923460"/>
              <a:gd name="connsiteY10" fmla="*/ 170571 h 1364565"/>
              <a:gd name="connsiteX11" fmla="*/ 5752889 w 5923460"/>
              <a:gd name="connsiteY11" fmla="*/ 85285 h 1364565"/>
              <a:gd name="connsiteX12" fmla="*/ 5838174 w 5923460"/>
              <a:gd name="connsiteY12" fmla="*/ 0 h 1364565"/>
              <a:gd name="connsiteX13" fmla="*/ 5923459 w 5923460"/>
              <a:gd name="connsiteY13" fmla="*/ 85285 h 1364565"/>
              <a:gd name="connsiteX14" fmla="*/ 5923460 w 5923460"/>
              <a:gd name="connsiteY14" fmla="*/ 1108709 h 1364565"/>
              <a:gd name="connsiteX15" fmla="*/ 5838175 w 5923460"/>
              <a:gd name="connsiteY15" fmla="*/ 1193994 h 1364565"/>
              <a:gd name="connsiteX16" fmla="*/ 5151765 w 5923460"/>
              <a:gd name="connsiteY16" fmla="*/ 1193994 h 1364565"/>
              <a:gd name="connsiteX17" fmla="*/ 4692060 w 5923460"/>
              <a:gd name="connsiteY17" fmla="*/ 1193994 h 1364565"/>
              <a:gd name="connsiteX18" fmla="*/ 4232354 w 5923460"/>
              <a:gd name="connsiteY18" fmla="*/ 1193994 h 1364565"/>
              <a:gd name="connsiteX19" fmla="*/ 3489268 w 5923460"/>
              <a:gd name="connsiteY19" fmla="*/ 1193994 h 1364565"/>
              <a:gd name="connsiteX20" fmla="*/ 2802858 w 5923460"/>
              <a:gd name="connsiteY20" fmla="*/ 1193994 h 1364565"/>
              <a:gd name="connsiteX21" fmla="*/ 2059772 w 5923460"/>
              <a:gd name="connsiteY21" fmla="*/ 1193994 h 1364565"/>
              <a:gd name="connsiteX22" fmla="*/ 1373363 w 5923460"/>
              <a:gd name="connsiteY22" fmla="*/ 1193994 h 1364565"/>
              <a:gd name="connsiteX23" fmla="*/ 170571 w 5923460"/>
              <a:gd name="connsiteY23" fmla="*/ 1193994 h 1364565"/>
              <a:gd name="connsiteX24" fmla="*/ 170571 w 5923460"/>
              <a:gd name="connsiteY24" fmla="*/ 1279280 h 1364565"/>
              <a:gd name="connsiteX25" fmla="*/ 85286 w 5923460"/>
              <a:gd name="connsiteY25" fmla="*/ 1364565 h 1364565"/>
              <a:gd name="connsiteX26" fmla="*/ 1 w 5923460"/>
              <a:gd name="connsiteY26" fmla="*/ 1279280 h 1364565"/>
              <a:gd name="connsiteX27" fmla="*/ 0 w 5923460"/>
              <a:gd name="connsiteY27" fmla="*/ 255856 h 1364565"/>
              <a:gd name="connsiteX28" fmla="*/ 5752889 w 5923460"/>
              <a:gd name="connsiteY28" fmla="*/ 170571 h 1364565"/>
              <a:gd name="connsiteX29" fmla="*/ 5838175 w 5923460"/>
              <a:gd name="connsiteY29" fmla="*/ 170571 h 1364565"/>
              <a:gd name="connsiteX30" fmla="*/ 5923460 w 5923460"/>
              <a:gd name="connsiteY30" fmla="*/ 85286 h 1364565"/>
              <a:gd name="connsiteX31" fmla="*/ 5838175 w 5923460"/>
              <a:gd name="connsiteY31" fmla="*/ 170571 h 1364565"/>
              <a:gd name="connsiteX32" fmla="*/ 5838175 w 5923460"/>
              <a:gd name="connsiteY32" fmla="*/ 85285 h 1364565"/>
              <a:gd name="connsiteX33" fmla="*/ 5795532 w 5923460"/>
              <a:gd name="connsiteY33" fmla="*/ 127928 h 1364565"/>
              <a:gd name="connsiteX34" fmla="*/ 5752889 w 5923460"/>
              <a:gd name="connsiteY34" fmla="*/ 85285 h 1364565"/>
              <a:gd name="connsiteX35" fmla="*/ 85285 w 5923460"/>
              <a:gd name="connsiteY35" fmla="*/ 341141 h 1364565"/>
              <a:gd name="connsiteX36" fmla="*/ 85285 w 5923460"/>
              <a:gd name="connsiteY36" fmla="*/ 255856 h 1364565"/>
              <a:gd name="connsiteX37" fmla="*/ 127928 w 5923460"/>
              <a:gd name="connsiteY37" fmla="*/ 213213 h 1364565"/>
              <a:gd name="connsiteX38" fmla="*/ 170571 w 5923460"/>
              <a:gd name="connsiteY38" fmla="*/ 255856 h 1364565"/>
              <a:gd name="connsiteX39" fmla="*/ 85286 w 5923460"/>
              <a:gd name="connsiteY39" fmla="*/ 341141 h 1364565"/>
              <a:gd name="connsiteX40" fmla="*/ 1 w 5923460"/>
              <a:gd name="connsiteY40" fmla="*/ 255856 h 1364565"/>
              <a:gd name="connsiteX41" fmla="*/ 170571 w 5923460"/>
              <a:gd name="connsiteY41" fmla="*/ 255856 h 1364565"/>
              <a:gd name="connsiteX42" fmla="*/ 170571 w 5923460"/>
              <a:gd name="connsiteY42" fmla="*/ 724925 h 1364565"/>
              <a:gd name="connsiteX43" fmla="*/ 170571 w 5923460"/>
              <a:gd name="connsiteY43" fmla="*/ 1193994 h 136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3460" h="1364565" stroke="0" extrusionOk="0">
                <a:moveTo>
                  <a:pt x="5923460" y="85285"/>
                </a:moveTo>
                <a:cubicBezTo>
                  <a:pt x="5889313" y="111792"/>
                  <a:pt x="5860601" y="156303"/>
                  <a:pt x="5838175" y="170570"/>
                </a:cubicBezTo>
                <a:cubicBezTo>
                  <a:pt x="5835783" y="141822"/>
                  <a:pt x="5838526" y="119339"/>
                  <a:pt x="5838175" y="85285"/>
                </a:cubicBezTo>
                <a:cubicBezTo>
                  <a:pt x="5840945" y="107629"/>
                  <a:pt x="5819986" y="128685"/>
                  <a:pt x="5795532" y="127928"/>
                </a:cubicBezTo>
                <a:cubicBezTo>
                  <a:pt x="5771736" y="131468"/>
                  <a:pt x="5750843" y="106376"/>
                  <a:pt x="5752889" y="85285"/>
                </a:cubicBezTo>
                <a:cubicBezTo>
                  <a:pt x="5754543" y="110872"/>
                  <a:pt x="5757027" y="130933"/>
                  <a:pt x="5752889" y="170571"/>
                </a:cubicBezTo>
                <a:cubicBezTo>
                  <a:pt x="5636704" y="189444"/>
                  <a:pt x="5386175" y="167312"/>
                  <a:pt x="5179831" y="170571"/>
                </a:cubicBezTo>
                <a:cubicBezTo>
                  <a:pt x="4973487" y="173830"/>
                  <a:pt x="4730189" y="169848"/>
                  <a:pt x="4436745" y="170571"/>
                </a:cubicBezTo>
                <a:cubicBezTo>
                  <a:pt x="4143301" y="171294"/>
                  <a:pt x="4046914" y="165738"/>
                  <a:pt x="3807012" y="170571"/>
                </a:cubicBezTo>
                <a:cubicBezTo>
                  <a:pt x="3567110" y="175404"/>
                  <a:pt x="3389195" y="185785"/>
                  <a:pt x="3177278" y="170571"/>
                </a:cubicBezTo>
                <a:cubicBezTo>
                  <a:pt x="2965361" y="155357"/>
                  <a:pt x="2827475" y="153258"/>
                  <a:pt x="2660896" y="170571"/>
                </a:cubicBezTo>
                <a:cubicBezTo>
                  <a:pt x="2494317" y="187884"/>
                  <a:pt x="2249963" y="162611"/>
                  <a:pt x="2087838" y="170571"/>
                </a:cubicBezTo>
                <a:cubicBezTo>
                  <a:pt x="1925713" y="178531"/>
                  <a:pt x="1614496" y="141493"/>
                  <a:pt x="1401429" y="170571"/>
                </a:cubicBezTo>
                <a:cubicBezTo>
                  <a:pt x="1188362" y="199649"/>
                  <a:pt x="1078501" y="167122"/>
                  <a:pt x="941723" y="170571"/>
                </a:cubicBezTo>
                <a:cubicBezTo>
                  <a:pt x="804945" y="174020"/>
                  <a:pt x="414224" y="194294"/>
                  <a:pt x="85285" y="170571"/>
                </a:cubicBezTo>
                <a:cubicBezTo>
                  <a:pt x="43180" y="172866"/>
                  <a:pt x="-3551" y="205896"/>
                  <a:pt x="0" y="255856"/>
                </a:cubicBezTo>
                <a:cubicBezTo>
                  <a:pt x="-16478" y="398857"/>
                  <a:pt x="-3901" y="521491"/>
                  <a:pt x="0" y="757334"/>
                </a:cubicBezTo>
                <a:cubicBezTo>
                  <a:pt x="3901" y="993177"/>
                  <a:pt x="21323" y="1135673"/>
                  <a:pt x="0" y="1279280"/>
                </a:cubicBezTo>
                <a:cubicBezTo>
                  <a:pt x="9086" y="1333004"/>
                  <a:pt x="29469" y="1364051"/>
                  <a:pt x="85285" y="1364565"/>
                </a:cubicBezTo>
                <a:cubicBezTo>
                  <a:pt x="128285" y="1360575"/>
                  <a:pt x="164349" y="1334352"/>
                  <a:pt x="170570" y="1279280"/>
                </a:cubicBezTo>
                <a:cubicBezTo>
                  <a:pt x="170973" y="1249215"/>
                  <a:pt x="175914" y="1219919"/>
                  <a:pt x="170571" y="1193994"/>
                </a:cubicBezTo>
                <a:cubicBezTo>
                  <a:pt x="506973" y="1182450"/>
                  <a:pt x="666875" y="1198054"/>
                  <a:pt x="913657" y="1193994"/>
                </a:cubicBezTo>
                <a:cubicBezTo>
                  <a:pt x="1160439" y="1189934"/>
                  <a:pt x="1215262" y="1168274"/>
                  <a:pt x="1486715" y="1193994"/>
                </a:cubicBezTo>
                <a:cubicBezTo>
                  <a:pt x="1758168" y="1219714"/>
                  <a:pt x="1968528" y="1202799"/>
                  <a:pt x="2173124" y="1193994"/>
                </a:cubicBezTo>
                <a:cubicBezTo>
                  <a:pt x="2377720" y="1185189"/>
                  <a:pt x="2674542" y="1175833"/>
                  <a:pt x="2916210" y="1193994"/>
                </a:cubicBezTo>
                <a:cubicBezTo>
                  <a:pt x="3157878" y="1212155"/>
                  <a:pt x="3216817" y="1196317"/>
                  <a:pt x="3489268" y="1193994"/>
                </a:cubicBezTo>
                <a:cubicBezTo>
                  <a:pt x="3761719" y="1191671"/>
                  <a:pt x="3815942" y="1202763"/>
                  <a:pt x="3948974" y="1193994"/>
                </a:cubicBezTo>
                <a:cubicBezTo>
                  <a:pt x="4082006" y="1185225"/>
                  <a:pt x="4319334" y="1217295"/>
                  <a:pt x="4522031" y="1193994"/>
                </a:cubicBezTo>
                <a:cubicBezTo>
                  <a:pt x="4724728" y="1170693"/>
                  <a:pt x="4936251" y="1191195"/>
                  <a:pt x="5265117" y="1193994"/>
                </a:cubicBezTo>
                <a:cubicBezTo>
                  <a:pt x="5593983" y="1196793"/>
                  <a:pt x="5677428" y="1190108"/>
                  <a:pt x="5838175" y="1193994"/>
                </a:cubicBezTo>
                <a:cubicBezTo>
                  <a:pt x="5883901" y="1194535"/>
                  <a:pt x="5929240" y="1153865"/>
                  <a:pt x="5923460" y="1108709"/>
                </a:cubicBezTo>
                <a:cubicBezTo>
                  <a:pt x="5912966" y="1000403"/>
                  <a:pt x="5919212" y="843779"/>
                  <a:pt x="5923460" y="627700"/>
                </a:cubicBezTo>
                <a:cubicBezTo>
                  <a:pt x="5927708" y="411621"/>
                  <a:pt x="5922794" y="320494"/>
                  <a:pt x="5923460" y="85285"/>
                </a:cubicBezTo>
                <a:close/>
                <a:moveTo>
                  <a:pt x="85285" y="341141"/>
                </a:moveTo>
                <a:cubicBezTo>
                  <a:pt x="130032" y="340061"/>
                  <a:pt x="164580" y="304675"/>
                  <a:pt x="170570" y="255856"/>
                </a:cubicBezTo>
                <a:cubicBezTo>
                  <a:pt x="169059" y="231243"/>
                  <a:pt x="157247" y="212577"/>
                  <a:pt x="127927" y="213213"/>
                </a:cubicBezTo>
                <a:cubicBezTo>
                  <a:pt x="106288" y="212502"/>
                  <a:pt x="86272" y="234272"/>
                  <a:pt x="85284" y="255856"/>
                </a:cubicBezTo>
                <a:cubicBezTo>
                  <a:pt x="85897" y="285405"/>
                  <a:pt x="83377" y="309349"/>
                  <a:pt x="85285" y="341141"/>
                </a:cubicBezTo>
                <a:close/>
              </a:path>
              <a:path w="5923460" h="1364565" fill="darkenLess" stroke="0" extrusionOk="0">
                <a:moveTo>
                  <a:pt x="85285" y="341141"/>
                </a:moveTo>
                <a:cubicBezTo>
                  <a:pt x="132884" y="338571"/>
                  <a:pt x="176538" y="294592"/>
                  <a:pt x="170570" y="255856"/>
                </a:cubicBezTo>
                <a:cubicBezTo>
                  <a:pt x="173483" y="228571"/>
                  <a:pt x="150336" y="211845"/>
                  <a:pt x="127927" y="213213"/>
                </a:cubicBezTo>
                <a:cubicBezTo>
                  <a:pt x="103632" y="216001"/>
                  <a:pt x="84824" y="232592"/>
                  <a:pt x="85284" y="255856"/>
                </a:cubicBezTo>
                <a:cubicBezTo>
                  <a:pt x="85501" y="280217"/>
                  <a:pt x="84114" y="305939"/>
                  <a:pt x="85285" y="341141"/>
                </a:cubicBezTo>
                <a:close/>
                <a:moveTo>
                  <a:pt x="5838175" y="170571"/>
                </a:moveTo>
                <a:cubicBezTo>
                  <a:pt x="5884434" y="166280"/>
                  <a:pt x="5934147" y="128575"/>
                  <a:pt x="5923460" y="85286"/>
                </a:cubicBezTo>
                <a:cubicBezTo>
                  <a:pt x="5930043" y="34767"/>
                  <a:pt x="5883063" y="-3362"/>
                  <a:pt x="5838175" y="1"/>
                </a:cubicBezTo>
                <a:cubicBezTo>
                  <a:pt x="5790136" y="-8046"/>
                  <a:pt x="5760078" y="33498"/>
                  <a:pt x="5752890" y="85286"/>
                </a:cubicBezTo>
                <a:cubicBezTo>
                  <a:pt x="5756282" y="111108"/>
                  <a:pt x="5776431" y="128593"/>
                  <a:pt x="5795533" y="127929"/>
                </a:cubicBezTo>
                <a:cubicBezTo>
                  <a:pt x="5819408" y="127175"/>
                  <a:pt x="5839029" y="109072"/>
                  <a:pt x="5838176" y="85286"/>
                </a:cubicBezTo>
                <a:cubicBezTo>
                  <a:pt x="5838864" y="106929"/>
                  <a:pt x="5835570" y="143216"/>
                  <a:pt x="5838175" y="170571"/>
                </a:cubicBezTo>
                <a:close/>
              </a:path>
              <a:path w="5923460" h="1364565" fill="none" extrusionOk="0">
                <a:moveTo>
                  <a:pt x="0" y="255856"/>
                </a:moveTo>
                <a:cubicBezTo>
                  <a:pt x="323" y="204874"/>
                  <a:pt x="34984" y="167561"/>
                  <a:pt x="85285" y="170571"/>
                </a:cubicBezTo>
                <a:cubicBezTo>
                  <a:pt x="372999" y="185191"/>
                  <a:pt x="582672" y="163862"/>
                  <a:pt x="715019" y="170571"/>
                </a:cubicBezTo>
                <a:cubicBezTo>
                  <a:pt x="847366" y="177280"/>
                  <a:pt x="1214770" y="197089"/>
                  <a:pt x="1344753" y="170571"/>
                </a:cubicBezTo>
                <a:cubicBezTo>
                  <a:pt x="1474736" y="144053"/>
                  <a:pt x="1652236" y="178907"/>
                  <a:pt x="1804458" y="170571"/>
                </a:cubicBezTo>
                <a:cubicBezTo>
                  <a:pt x="1956680" y="162235"/>
                  <a:pt x="2208069" y="185330"/>
                  <a:pt x="2377516" y="170571"/>
                </a:cubicBezTo>
                <a:cubicBezTo>
                  <a:pt x="2546963" y="155812"/>
                  <a:pt x="2749674" y="198922"/>
                  <a:pt x="3007250" y="170571"/>
                </a:cubicBezTo>
                <a:cubicBezTo>
                  <a:pt x="3264826" y="142220"/>
                  <a:pt x="3445108" y="160897"/>
                  <a:pt x="3580307" y="170571"/>
                </a:cubicBezTo>
                <a:cubicBezTo>
                  <a:pt x="3715506" y="180245"/>
                  <a:pt x="3974943" y="162556"/>
                  <a:pt x="4210041" y="170571"/>
                </a:cubicBezTo>
                <a:cubicBezTo>
                  <a:pt x="4445139" y="178586"/>
                  <a:pt x="4694265" y="168398"/>
                  <a:pt x="4953127" y="170571"/>
                </a:cubicBezTo>
                <a:cubicBezTo>
                  <a:pt x="5211989" y="172744"/>
                  <a:pt x="5457416" y="156007"/>
                  <a:pt x="5752889" y="170571"/>
                </a:cubicBezTo>
                <a:cubicBezTo>
                  <a:pt x="5756696" y="152386"/>
                  <a:pt x="5753572" y="120772"/>
                  <a:pt x="5752889" y="85285"/>
                </a:cubicBezTo>
                <a:cubicBezTo>
                  <a:pt x="5754769" y="37999"/>
                  <a:pt x="5789025" y="-1778"/>
                  <a:pt x="5838174" y="0"/>
                </a:cubicBezTo>
                <a:cubicBezTo>
                  <a:pt x="5883611" y="-1096"/>
                  <a:pt x="5919809" y="47992"/>
                  <a:pt x="5923459" y="85285"/>
                </a:cubicBezTo>
                <a:cubicBezTo>
                  <a:pt x="5862522" y="417158"/>
                  <a:pt x="5924478" y="698505"/>
                  <a:pt x="5923460" y="1108709"/>
                </a:cubicBezTo>
                <a:cubicBezTo>
                  <a:pt x="5927896" y="1157835"/>
                  <a:pt x="5885736" y="1198037"/>
                  <a:pt x="5838175" y="1193994"/>
                </a:cubicBezTo>
                <a:cubicBezTo>
                  <a:pt x="5561009" y="1216460"/>
                  <a:pt x="5494224" y="1203888"/>
                  <a:pt x="5151765" y="1193994"/>
                </a:cubicBezTo>
                <a:cubicBezTo>
                  <a:pt x="4809306" y="1184101"/>
                  <a:pt x="4867960" y="1186309"/>
                  <a:pt x="4692060" y="1193994"/>
                </a:cubicBezTo>
                <a:cubicBezTo>
                  <a:pt x="4516160" y="1201679"/>
                  <a:pt x="4339667" y="1191682"/>
                  <a:pt x="4232354" y="1193994"/>
                </a:cubicBezTo>
                <a:cubicBezTo>
                  <a:pt x="4125041" y="1196306"/>
                  <a:pt x="3685458" y="1219675"/>
                  <a:pt x="3489268" y="1193994"/>
                </a:cubicBezTo>
                <a:cubicBezTo>
                  <a:pt x="3293078" y="1168313"/>
                  <a:pt x="3143339" y="1226272"/>
                  <a:pt x="2802858" y="1193994"/>
                </a:cubicBezTo>
                <a:cubicBezTo>
                  <a:pt x="2462377" y="1161717"/>
                  <a:pt x="2244765" y="1167992"/>
                  <a:pt x="2059772" y="1193994"/>
                </a:cubicBezTo>
                <a:cubicBezTo>
                  <a:pt x="1874779" y="1219996"/>
                  <a:pt x="1710894" y="1202528"/>
                  <a:pt x="1373363" y="1193994"/>
                </a:cubicBezTo>
                <a:cubicBezTo>
                  <a:pt x="1035832" y="1185460"/>
                  <a:pt x="493074" y="1199907"/>
                  <a:pt x="170571" y="1193994"/>
                </a:cubicBezTo>
                <a:cubicBezTo>
                  <a:pt x="168820" y="1222491"/>
                  <a:pt x="171854" y="1256323"/>
                  <a:pt x="170571" y="1279280"/>
                </a:cubicBezTo>
                <a:cubicBezTo>
                  <a:pt x="172736" y="1325003"/>
                  <a:pt x="140443" y="1356428"/>
                  <a:pt x="85286" y="1364565"/>
                </a:cubicBezTo>
                <a:cubicBezTo>
                  <a:pt x="36459" y="1368060"/>
                  <a:pt x="7092" y="1317024"/>
                  <a:pt x="1" y="1279280"/>
                </a:cubicBezTo>
                <a:cubicBezTo>
                  <a:pt x="-4653" y="904018"/>
                  <a:pt x="-43743" y="582856"/>
                  <a:pt x="0" y="255856"/>
                </a:cubicBezTo>
                <a:close/>
                <a:moveTo>
                  <a:pt x="5752889" y="170571"/>
                </a:moveTo>
                <a:cubicBezTo>
                  <a:pt x="5787414" y="171256"/>
                  <a:pt x="5803943" y="167420"/>
                  <a:pt x="5838175" y="170571"/>
                </a:cubicBezTo>
                <a:cubicBezTo>
                  <a:pt x="5880762" y="180086"/>
                  <a:pt x="5929973" y="131510"/>
                  <a:pt x="5923460" y="85286"/>
                </a:cubicBezTo>
                <a:moveTo>
                  <a:pt x="5838175" y="170571"/>
                </a:moveTo>
                <a:cubicBezTo>
                  <a:pt x="5836489" y="152260"/>
                  <a:pt x="5838042" y="118534"/>
                  <a:pt x="5838175" y="85285"/>
                </a:cubicBezTo>
                <a:cubicBezTo>
                  <a:pt x="5836278" y="108398"/>
                  <a:pt x="5816205" y="128974"/>
                  <a:pt x="5795532" y="127928"/>
                </a:cubicBezTo>
                <a:cubicBezTo>
                  <a:pt x="5770094" y="128437"/>
                  <a:pt x="5750526" y="106075"/>
                  <a:pt x="5752889" y="85285"/>
                </a:cubicBezTo>
                <a:moveTo>
                  <a:pt x="85285" y="341141"/>
                </a:moveTo>
                <a:cubicBezTo>
                  <a:pt x="83707" y="315738"/>
                  <a:pt x="84238" y="294488"/>
                  <a:pt x="85285" y="255856"/>
                </a:cubicBezTo>
                <a:cubicBezTo>
                  <a:pt x="82565" y="231368"/>
                  <a:pt x="105867" y="213343"/>
                  <a:pt x="127928" y="213213"/>
                </a:cubicBezTo>
                <a:cubicBezTo>
                  <a:pt x="151409" y="213796"/>
                  <a:pt x="169526" y="233249"/>
                  <a:pt x="170571" y="255856"/>
                </a:cubicBezTo>
                <a:cubicBezTo>
                  <a:pt x="178570" y="302021"/>
                  <a:pt x="130754" y="340947"/>
                  <a:pt x="85286" y="341141"/>
                </a:cubicBezTo>
                <a:cubicBezTo>
                  <a:pt x="39717" y="352443"/>
                  <a:pt x="288" y="306799"/>
                  <a:pt x="1" y="255856"/>
                </a:cubicBezTo>
                <a:moveTo>
                  <a:pt x="170571" y="255856"/>
                </a:moveTo>
                <a:cubicBezTo>
                  <a:pt x="161753" y="423418"/>
                  <a:pt x="175452" y="561433"/>
                  <a:pt x="170571" y="724925"/>
                </a:cubicBezTo>
                <a:cubicBezTo>
                  <a:pt x="165690" y="888417"/>
                  <a:pt x="168687" y="970777"/>
                  <a:pt x="170571" y="1193994"/>
                </a:cubicBezTo>
              </a:path>
              <a:path w="5923460" h="1364565" fill="none" stroke="0" extrusionOk="0">
                <a:moveTo>
                  <a:pt x="0" y="255856"/>
                </a:moveTo>
                <a:cubicBezTo>
                  <a:pt x="6805" y="216315"/>
                  <a:pt x="30542" y="165908"/>
                  <a:pt x="85285" y="170571"/>
                </a:cubicBezTo>
                <a:cubicBezTo>
                  <a:pt x="307044" y="192351"/>
                  <a:pt x="364798" y="189811"/>
                  <a:pt x="601667" y="170571"/>
                </a:cubicBezTo>
                <a:cubicBezTo>
                  <a:pt x="838536" y="151331"/>
                  <a:pt x="915566" y="156217"/>
                  <a:pt x="1174724" y="170571"/>
                </a:cubicBezTo>
                <a:cubicBezTo>
                  <a:pt x="1433882" y="184925"/>
                  <a:pt x="1541744" y="154964"/>
                  <a:pt x="1634430" y="170571"/>
                </a:cubicBezTo>
                <a:cubicBezTo>
                  <a:pt x="1727116" y="186178"/>
                  <a:pt x="2049601" y="160905"/>
                  <a:pt x="2377516" y="170571"/>
                </a:cubicBezTo>
                <a:cubicBezTo>
                  <a:pt x="2705431" y="180237"/>
                  <a:pt x="2699460" y="164909"/>
                  <a:pt x="2837222" y="170571"/>
                </a:cubicBezTo>
                <a:cubicBezTo>
                  <a:pt x="2974984" y="176233"/>
                  <a:pt x="3231043" y="145117"/>
                  <a:pt x="3580307" y="170571"/>
                </a:cubicBezTo>
                <a:cubicBezTo>
                  <a:pt x="3929572" y="196025"/>
                  <a:pt x="3906336" y="146531"/>
                  <a:pt x="4210041" y="170571"/>
                </a:cubicBezTo>
                <a:cubicBezTo>
                  <a:pt x="4513746" y="194611"/>
                  <a:pt x="4526711" y="172155"/>
                  <a:pt x="4839775" y="170571"/>
                </a:cubicBezTo>
                <a:cubicBezTo>
                  <a:pt x="5152839" y="168987"/>
                  <a:pt x="5432017" y="189446"/>
                  <a:pt x="5752889" y="170571"/>
                </a:cubicBezTo>
                <a:cubicBezTo>
                  <a:pt x="5750481" y="139554"/>
                  <a:pt x="5749093" y="121599"/>
                  <a:pt x="5752889" y="85285"/>
                </a:cubicBezTo>
                <a:cubicBezTo>
                  <a:pt x="5750765" y="36275"/>
                  <a:pt x="5790780" y="4117"/>
                  <a:pt x="5838174" y="0"/>
                </a:cubicBezTo>
                <a:cubicBezTo>
                  <a:pt x="5883483" y="9663"/>
                  <a:pt x="5922613" y="38871"/>
                  <a:pt x="5923459" y="85285"/>
                </a:cubicBezTo>
                <a:cubicBezTo>
                  <a:pt x="5947551" y="480353"/>
                  <a:pt x="5944300" y="744516"/>
                  <a:pt x="5923460" y="1108709"/>
                </a:cubicBezTo>
                <a:cubicBezTo>
                  <a:pt x="5923656" y="1154721"/>
                  <a:pt x="5892995" y="1190726"/>
                  <a:pt x="5838175" y="1193994"/>
                </a:cubicBezTo>
                <a:cubicBezTo>
                  <a:pt x="5683081" y="1167433"/>
                  <a:pt x="5444814" y="1177190"/>
                  <a:pt x="5265117" y="1193994"/>
                </a:cubicBezTo>
                <a:cubicBezTo>
                  <a:pt x="5085420" y="1210798"/>
                  <a:pt x="4865392" y="1183287"/>
                  <a:pt x="4578707" y="1193994"/>
                </a:cubicBezTo>
                <a:cubicBezTo>
                  <a:pt x="4292022" y="1204702"/>
                  <a:pt x="4296945" y="1191552"/>
                  <a:pt x="4119002" y="1193994"/>
                </a:cubicBezTo>
                <a:cubicBezTo>
                  <a:pt x="3941059" y="1196436"/>
                  <a:pt x="3785333" y="1184900"/>
                  <a:pt x="3602620" y="1193994"/>
                </a:cubicBezTo>
                <a:cubicBezTo>
                  <a:pt x="3419907" y="1203088"/>
                  <a:pt x="3245031" y="1168674"/>
                  <a:pt x="3029562" y="1193994"/>
                </a:cubicBezTo>
                <a:cubicBezTo>
                  <a:pt x="2814093" y="1219314"/>
                  <a:pt x="2619638" y="1221078"/>
                  <a:pt x="2456505" y="1193994"/>
                </a:cubicBezTo>
                <a:cubicBezTo>
                  <a:pt x="2293372" y="1166910"/>
                  <a:pt x="2106124" y="1195873"/>
                  <a:pt x="1996799" y="1193994"/>
                </a:cubicBezTo>
                <a:cubicBezTo>
                  <a:pt x="1887474" y="1192115"/>
                  <a:pt x="1640963" y="1173622"/>
                  <a:pt x="1423741" y="1193994"/>
                </a:cubicBezTo>
                <a:cubicBezTo>
                  <a:pt x="1206519" y="1214366"/>
                  <a:pt x="1027109" y="1194720"/>
                  <a:pt x="737331" y="1193994"/>
                </a:cubicBezTo>
                <a:cubicBezTo>
                  <a:pt x="447553" y="1193269"/>
                  <a:pt x="352101" y="1199280"/>
                  <a:pt x="170571" y="1193994"/>
                </a:cubicBezTo>
                <a:cubicBezTo>
                  <a:pt x="169550" y="1222943"/>
                  <a:pt x="168757" y="1251065"/>
                  <a:pt x="170571" y="1279280"/>
                </a:cubicBezTo>
                <a:cubicBezTo>
                  <a:pt x="173173" y="1317244"/>
                  <a:pt x="130293" y="1357578"/>
                  <a:pt x="85286" y="1364565"/>
                </a:cubicBezTo>
                <a:cubicBezTo>
                  <a:pt x="40913" y="1365965"/>
                  <a:pt x="-5016" y="1316122"/>
                  <a:pt x="1" y="1279280"/>
                </a:cubicBezTo>
                <a:cubicBezTo>
                  <a:pt x="-56809" y="947810"/>
                  <a:pt x="-12848" y="641852"/>
                  <a:pt x="0" y="255856"/>
                </a:cubicBezTo>
                <a:close/>
                <a:moveTo>
                  <a:pt x="5752889" y="170571"/>
                </a:moveTo>
                <a:cubicBezTo>
                  <a:pt x="5771366" y="169478"/>
                  <a:pt x="5808151" y="167944"/>
                  <a:pt x="5838175" y="170571"/>
                </a:cubicBezTo>
                <a:cubicBezTo>
                  <a:pt x="5885251" y="164403"/>
                  <a:pt x="5934394" y="130145"/>
                  <a:pt x="5923460" y="85286"/>
                </a:cubicBezTo>
                <a:moveTo>
                  <a:pt x="5838175" y="170571"/>
                </a:moveTo>
                <a:cubicBezTo>
                  <a:pt x="5835337" y="132071"/>
                  <a:pt x="5841016" y="124013"/>
                  <a:pt x="5838175" y="85285"/>
                </a:cubicBezTo>
                <a:cubicBezTo>
                  <a:pt x="5841945" y="109625"/>
                  <a:pt x="5822705" y="130999"/>
                  <a:pt x="5795532" y="127928"/>
                </a:cubicBezTo>
                <a:cubicBezTo>
                  <a:pt x="5771403" y="128617"/>
                  <a:pt x="5753470" y="109655"/>
                  <a:pt x="5752889" y="85285"/>
                </a:cubicBezTo>
                <a:moveTo>
                  <a:pt x="85285" y="341141"/>
                </a:moveTo>
                <a:cubicBezTo>
                  <a:pt x="83071" y="310043"/>
                  <a:pt x="88464" y="286486"/>
                  <a:pt x="85285" y="255856"/>
                </a:cubicBezTo>
                <a:cubicBezTo>
                  <a:pt x="83228" y="230411"/>
                  <a:pt x="102451" y="211234"/>
                  <a:pt x="127928" y="213213"/>
                </a:cubicBezTo>
                <a:cubicBezTo>
                  <a:pt x="155869" y="210095"/>
                  <a:pt x="172667" y="232980"/>
                  <a:pt x="170571" y="255856"/>
                </a:cubicBezTo>
                <a:cubicBezTo>
                  <a:pt x="177559" y="300613"/>
                  <a:pt x="123346" y="343387"/>
                  <a:pt x="85286" y="341141"/>
                </a:cubicBezTo>
                <a:cubicBezTo>
                  <a:pt x="40905" y="338173"/>
                  <a:pt x="1893" y="302683"/>
                  <a:pt x="1" y="255856"/>
                </a:cubicBezTo>
                <a:moveTo>
                  <a:pt x="170571" y="255856"/>
                </a:moveTo>
                <a:cubicBezTo>
                  <a:pt x="191178" y="454168"/>
                  <a:pt x="151311" y="477617"/>
                  <a:pt x="170571" y="696781"/>
                </a:cubicBezTo>
                <a:cubicBezTo>
                  <a:pt x="189831" y="915945"/>
                  <a:pt x="152143" y="1082905"/>
                  <a:pt x="170571" y="1193994"/>
                </a:cubicBezTo>
              </a:path>
            </a:pathLst>
          </a:custGeom>
          <a:solidFill>
            <a:schemeClr val="accent2">
              <a:lumMod val="40000"/>
              <a:lumOff val="60000"/>
            </a:schemeClr>
          </a:solidFill>
          <a:ln w="28575">
            <a:solidFill>
              <a:srgbClr val="632D09"/>
            </a:solidFill>
            <a:extLst>
              <a:ext uri="{C807C97D-BFC1-408E-A445-0C87EB9F89A2}">
                <ask:lineSketchStyleProps xmlns:ask="http://schemas.microsoft.com/office/drawing/2018/sketchyshapes" xmlns="" sd="505682854">
                  <a:prstGeom prst="horizontalScroll">
                    <a:avLst/>
                  </a:prstGeom>
                  <ask:type>
                    <ask:lineSketchFreehand/>
                  </ask:type>
                </ask:lineSketchStyleProps>
              </a:ext>
            </a:extLst>
          </a:ln>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sp>
        <p:nvSpPr>
          <p:cNvPr id="17" name="مستطيل 16"/>
          <p:cNvSpPr/>
          <p:nvPr/>
        </p:nvSpPr>
        <p:spPr>
          <a:xfrm>
            <a:off x="3762876" y="2524498"/>
            <a:ext cx="8323740" cy="3884140"/>
          </a:xfrm>
          <a:prstGeom prst="rect">
            <a:avLst/>
          </a:prstGeom>
        </p:spPr>
        <p:txBody>
          <a:bodyPr wrap="square">
            <a:spAutoFit/>
          </a:bodyPr>
          <a:lstStyle/>
          <a:p>
            <a:pPr>
              <a:lnSpc>
                <a:spcPct val="14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دعا الله أن يرزقه علماً لا ينسى، فأمن النبي صلى الله عليه وسلم على دعائه. قال</a:t>
            </a:r>
          </a:p>
          <a:p>
            <a:pPr>
              <a:lnSpc>
                <a:spcPct val="14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 قيس المدني : جاء رجل إلى زيد بن ثابت رضي الله عنه فسأله عن شيء فقال له</a:t>
            </a:r>
          </a:p>
          <a:p>
            <a:pPr>
              <a:lnSpc>
                <a:spcPct val="14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 زيد : عليك أبا هريرة، فإني بينما أنا وأبو هريرة وفلان في المسجد ذات يوم ندعو الله</a:t>
            </a:r>
          </a:p>
          <a:p>
            <a:pPr>
              <a:lnSpc>
                <a:spcPct val="14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 ونذكر ربنا، خرج علينا رسول الله صلى الله عليه وسلم حتى جلس إلينا، فقال : (( عودوا </a:t>
            </a:r>
          </a:p>
          <a:p>
            <a:pPr>
              <a:lnSpc>
                <a:spcPct val="14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الذي كنتم فيه ))، قال زيد : يدعون أنا وصاحبي قبل أبي هريرة، وجعل رسول ﷺ  يؤمن على دعائنا، ثم دعا أبو هريرة فقال : اللهم إني أسألك مثل ما سألك صاحباي هذان، وأسألك علما </a:t>
            </a:r>
          </a:p>
          <a:p>
            <a:pPr>
              <a:lnSpc>
                <a:spcPct val="140000"/>
              </a:lnSpc>
            </a:pPr>
            <a:r>
              <a:rPr lang="ar-SA" sz="2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Bahij Tanseek Pro" panose="02040703060201020203" pitchFamily="18" charset="-78"/>
                <a:cs typeface="Bahij Tanseek Pro" panose="02040703060201020203" pitchFamily="18" charset="-78"/>
              </a:rPr>
              <a:t>لا ينسى، فقال رسول الله صلى الله عليه وسلم: (( آمين )) ، فقلنا : يا رسول الله، ونحن نسأل الله علما لا ينسى، فقال : (( سبقكم بها الغلام الدوسي )).</a:t>
            </a:r>
          </a:p>
        </p:txBody>
      </p:sp>
      <p:grpSp>
        <p:nvGrpSpPr>
          <p:cNvPr id="13" name="مجموعة 12">
            <a:extLst>
              <a:ext uri="{FF2B5EF4-FFF2-40B4-BE49-F238E27FC236}">
                <a16:creationId xmlns:a16="http://schemas.microsoft.com/office/drawing/2014/main" id="{B2FC2C06-19E1-4917-B23D-46118D65FC13}"/>
              </a:ext>
            </a:extLst>
          </p:cNvPr>
          <p:cNvGrpSpPr/>
          <p:nvPr/>
        </p:nvGrpSpPr>
        <p:grpSpPr>
          <a:xfrm>
            <a:off x="10293105" y="1869271"/>
            <a:ext cx="1815405" cy="646103"/>
            <a:chOff x="6434632" y="1239393"/>
            <a:chExt cx="1331322" cy="534890"/>
          </a:xfrm>
          <a:effectLst>
            <a:glow rad="63500">
              <a:schemeClr val="accent2">
                <a:lumMod val="50000"/>
              </a:schemeClr>
            </a:glow>
          </a:effectLst>
        </p:grpSpPr>
        <p:sp>
          <p:nvSpPr>
            <p:cNvPr id="14" name="سهم: خماسي 13">
              <a:extLst>
                <a:ext uri="{FF2B5EF4-FFF2-40B4-BE49-F238E27FC236}">
                  <a16:creationId xmlns:a16="http://schemas.microsoft.com/office/drawing/2014/main" id="{FA9C3F0F-42C8-4462-8C7D-D444D1211E91}"/>
                </a:ext>
              </a:extLst>
            </p:cNvPr>
            <p:cNvSpPr/>
            <p:nvPr/>
          </p:nvSpPr>
          <p:spPr>
            <a:xfrm flipH="1">
              <a:off x="6434632" y="1239393"/>
              <a:ext cx="1273355"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Google Shape;556;p52">
              <a:extLst>
                <a:ext uri="{FF2B5EF4-FFF2-40B4-BE49-F238E27FC236}">
                  <a16:creationId xmlns:a16="http://schemas.microsoft.com/office/drawing/2014/main" id="{2B687A14-987F-43FC-9C8B-323E2B078578}"/>
                </a:ext>
              </a:extLst>
            </p:cNvPr>
            <p:cNvSpPr txBox="1">
              <a:spLocks/>
            </p:cNvSpPr>
            <p:nvPr/>
          </p:nvSpPr>
          <p:spPr>
            <a:xfrm flipH="1">
              <a:off x="6472102" y="1274576"/>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مناقبه :</a:t>
              </a:r>
            </a:p>
          </p:txBody>
        </p:sp>
      </p:grpSp>
    </p:spTree>
    <p:extLst>
      <p:ext uri="{BB962C8B-B14F-4D97-AF65-F5344CB8AC3E}">
        <p14:creationId xmlns:p14="http://schemas.microsoft.com/office/powerpoint/2010/main" val="353097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p:tgtEl>
                                          <p:spTgt spid="13"/>
                                        </p:tgtEl>
                                        <p:attrNameLst>
                                          <p:attrName>ppt_x</p:attrName>
                                        </p:attrNameLst>
                                      </p:cBhvr>
                                      <p:tavLst>
                                        <p:tav tm="0">
                                          <p:val>
                                            <p:strVal val="#ppt_x+#ppt_w*1.125000"/>
                                          </p:val>
                                        </p:tav>
                                        <p:tav tm="100000">
                                          <p:val>
                                            <p:strVal val="#ppt_x"/>
                                          </p:val>
                                        </p:tav>
                                      </p:tavLst>
                                    </p:anim>
                                    <p:animEffect transition="in" filter="wipe(left)">
                                      <p:cBhvr>
                                        <p:cTn id="8" dur="75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750"/>
                                        <p:tgtEl>
                                          <p:spTgt spid="17"/>
                                        </p:tgtEl>
                                        <p:attrNameLst>
                                          <p:attrName>ppt_y</p:attrName>
                                        </p:attrNameLst>
                                      </p:cBhvr>
                                      <p:tavLst>
                                        <p:tav tm="0">
                                          <p:val>
                                            <p:strVal val="#ppt_y-#ppt_h*1.125000"/>
                                          </p:val>
                                        </p:tav>
                                        <p:tav tm="100000">
                                          <p:val>
                                            <p:strVal val="#ppt_y"/>
                                          </p:val>
                                        </p:tav>
                                      </p:tavLst>
                                    </p:anim>
                                    <p:animEffect transition="in" filter="wipe(down)">
                                      <p:cBhvr>
                                        <p:cTn id="14" dur="75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iterate type="wd">
                                    <p:tmPct val="0"/>
                                  </p:iterate>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تمرير: أفقي 3">
            <a:extLst>
              <a:ext uri="{FF2B5EF4-FFF2-40B4-BE49-F238E27FC236}">
                <a16:creationId xmlns:a16="http://schemas.microsoft.com/office/drawing/2014/main" id="{70760881-19AE-456E-B723-321276E85286}"/>
              </a:ext>
            </a:extLst>
          </p:cNvPr>
          <p:cNvSpPr/>
          <p:nvPr/>
        </p:nvSpPr>
        <p:spPr>
          <a:xfrm>
            <a:off x="6170607" y="439930"/>
            <a:ext cx="5923460" cy="1364565"/>
          </a:xfrm>
          <a:custGeom>
            <a:avLst/>
            <a:gdLst>
              <a:gd name="connsiteX0" fmla="*/ 5923460 w 5923460"/>
              <a:gd name="connsiteY0" fmla="*/ 85285 h 1364565"/>
              <a:gd name="connsiteX1" fmla="*/ 5838175 w 5923460"/>
              <a:gd name="connsiteY1" fmla="*/ 170570 h 1364565"/>
              <a:gd name="connsiteX2" fmla="*/ 5838175 w 5923460"/>
              <a:gd name="connsiteY2" fmla="*/ 85285 h 1364565"/>
              <a:gd name="connsiteX3" fmla="*/ 5795532 w 5923460"/>
              <a:gd name="connsiteY3" fmla="*/ 127928 h 1364565"/>
              <a:gd name="connsiteX4" fmla="*/ 5752889 w 5923460"/>
              <a:gd name="connsiteY4" fmla="*/ 85285 h 1364565"/>
              <a:gd name="connsiteX5" fmla="*/ 5752889 w 5923460"/>
              <a:gd name="connsiteY5" fmla="*/ 170571 h 1364565"/>
              <a:gd name="connsiteX6" fmla="*/ 5179831 w 5923460"/>
              <a:gd name="connsiteY6" fmla="*/ 170571 h 1364565"/>
              <a:gd name="connsiteX7" fmla="*/ 4436745 w 5923460"/>
              <a:gd name="connsiteY7" fmla="*/ 170571 h 1364565"/>
              <a:gd name="connsiteX8" fmla="*/ 3807012 w 5923460"/>
              <a:gd name="connsiteY8" fmla="*/ 170571 h 1364565"/>
              <a:gd name="connsiteX9" fmla="*/ 3177278 w 5923460"/>
              <a:gd name="connsiteY9" fmla="*/ 170571 h 1364565"/>
              <a:gd name="connsiteX10" fmla="*/ 2660896 w 5923460"/>
              <a:gd name="connsiteY10" fmla="*/ 170571 h 1364565"/>
              <a:gd name="connsiteX11" fmla="*/ 2087838 w 5923460"/>
              <a:gd name="connsiteY11" fmla="*/ 170571 h 1364565"/>
              <a:gd name="connsiteX12" fmla="*/ 1401429 w 5923460"/>
              <a:gd name="connsiteY12" fmla="*/ 170571 h 1364565"/>
              <a:gd name="connsiteX13" fmla="*/ 941723 w 5923460"/>
              <a:gd name="connsiteY13" fmla="*/ 170571 h 1364565"/>
              <a:gd name="connsiteX14" fmla="*/ 85285 w 5923460"/>
              <a:gd name="connsiteY14" fmla="*/ 170571 h 1364565"/>
              <a:gd name="connsiteX15" fmla="*/ 0 w 5923460"/>
              <a:gd name="connsiteY15" fmla="*/ 255856 h 1364565"/>
              <a:gd name="connsiteX16" fmla="*/ 0 w 5923460"/>
              <a:gd name="connsiteY16" fmla="*/ 757334 h 1364565"/>
              <a:gd name="connsiteX17" fmla="*/ 0 w 5923460"/>
              <a:gd name="connsiteY17" fmla="*/ 1279280 h 1364565"/>
              <a:gd name="connsiteX18" fmla="*/ 85285 w 5923460"/>
              <a:gd name="connsiteY18" fmla="*/ 1364565 h 1364565"/>
              <a:gd name="connsiteX19" fmla="*/ 170570 w 5923460"/>
              <a:gd name="connsiteY19" fmla="*/ 1279280 h 1364565"/>
              <a:gd name="connsiteX20" fmla="*/ 170571 w 5923460"/>
              <a:gd name="connsiteY20" fmla="*/ 1193994 h 1364565"/>
              <a:gd name="connsiteX21" fmla="*/ 913657 w 5923460"/>
              <a:gd name="connsiteY21" fmla="*/ 1193994 h 1364565"/>
              <a:gd name="connsiteX22" fmla="*/ 1486715 w 5923460"/>
              <a:gd name="connsiteY22" fmla="*/ 1193994 h 1364565"/>
              <a:gd name="connsiteX23" fmla="*/ 2173124 w 5923460"/>
              <a:gd name="connsiteY23" fmla="*/ 1193994 h 1364565"/>
              <a:gd name="connsiteX24" fmla="*/ 2916210 w 5923460"/>
              <a:gd name="connsiteY24" fmla="*/ 1193994 h 1364565"/>
              <a:gd name="connsiteX25" fmla="*/ 3489268 w 5923460"/>
              <a:gd name="connsiteY25" fmla="*/ 1193994 h 1364565"/>
              <a:gd name="connsiteX26" fmla="*/ 3948974 w 5923460"/>
              <a:gd name="connsiteY26" fmla="*/ 1193994 h 1364565"/>
              <a:gd name="connsiteX27" fmla="*/ 4522031 w 5923460"/>
              <a:gd name="connsiteY27" fmla="*/ 1193994 h 1364565"/>
              <a:gd name="connsiteX28" fmla="*/ 5265117 w 5923460"/>
              <a:gd name="connsiteY28" fmla="*/ 1193994 h 1364565"/>
              <a:gd name="connsiteX29" fmla="*/ 5838175 w 5923460"/>
              <a:gd name="connsiteY29" fmla="*/ 1193994 h 1364565"/>
              <a:gd name="connsiteX30" fmla="*/ 5923460 w 5923460"/>
              <a:gd name="connsiteY30" fmla="*/ 1108709 h 1364565"/>
              <a:gd name="connsiteX31" fmla="*/ 5923460 w 5923460"/>
              <a:gd name="connsiteY31" fmla="*/ 627700 h 1364565"/>
              <a:gd name="connsiteX32" fmla="*/ 5923460 w 5923460"/>
              <a:gd name="connsiteY32" fmla="*/ 85285 h 1364565"/>
              <a:gd name="connsiteX33" fmla="*/ 85285 w 5923460"/>
              <a:gd name="connsiteY33" fmla="*/ 341141 h 1364565"/>
              <a:gd name="connsiteX34" fmla="*/ 170570 w 5923460"/>
              <a:gd name="connsiteY34" fmla="*/ 255856 h 1364565"/>
              <a:gd name="connsiteX35" fmla="*/ 127927 w 5923460"/>
              <a:gd name="connsiteY35" fmla="*/ 213213 h 1364565"/>
              <a:gd name="connsiteX36" fmla="*/ 85284 w 5923460"/>
              <a:gd name="connsiteY36" fmla="*/ 255856 h 1364565"/>
              <a:gd name="connsiteX37" fmla="*/ 85285 w 5923460"/>
              <a:gd name="connsiteY37" fmla="*/ 341141 h 1364565"/>
              <a:gd name="connsiteX0" fmla="*/ 85285 w 5923460"/>
              <a:gd name="connsiteY0" fmla="*/ 341141 h 1364565"/>
              <a:gd name="connsiteX1" fmla="*/ 170570 w 5923460"/>
              <a:gd name="connsiteY1" fmla="*/ 255856 h 1364565"/>
              <a:gd name="connsiteX2" fmla="*/ 127927 w 5923460"/>
              <a:gd name="connsiteY2" fmla="*/ 213213 h 1364565"/>
              <a:gd name="connsiteX3" fmla="*/ 85284 w 5923460"/>
              <a:gd name="connsiteY3" fmla="*/ 255856 h 1364565"/>
              <a:gd name="connsiteX4" fmla="*/ 85285 w 5923460"/>
              <a:gd name="connsiteY4" fmla="*/ 341141 h 1364565"/>
              <a:gd name="connsiteX5" fmla="*/ 5838175 w 5923460"/>
              <a:gd name="connsiteY5" fmla="*/ 170571 h 1364565"/>
              <a:gd name="connsiteX6" fmla="*/ 5923460 w 5923460"/>
              <a:gd name="connsiteY6" fmla="*/ 85286 h 1364565"/>
              <a:gd name="connsiteX7" fmla="*/ 5838175 w 5923460"/>
              <a:gd name="connsiteY7" fmla="*/ 1 h 1364565"/>
              <a:gd name="connsiteX8" fmla="*/ 5752890 w 5923460"/>
              <a:gd name="connsiteY8" fmla="*/ 85286 h 1364565"/>
              <a:gd name="connsiteX9" fmla="*/ 5795533 w 5923460"/>
              <a:gd name="connsiteY9" fmla="*/ 127929 h 1364565"/>
              <a:gd name="connsiteX10" fmla="*/ 5838176 w 5923460"/>
              <a:gd name="connsiteY10" fmla="*/ 85286 h 1364565"/>
              <a:gd name="connsiteX11" fmla="*/ 5838175 w 5923460"/>
              <a:gd name="connsiteY11" fmla="*/ 170571 h 1364565"/>
              <a:gd name="connsiteX0" fmla="*/ 0 w 5923460"/>
              <a:gd name="connsiteY0" fmla="*/ 255856 h 1364565"/>
              <a:gd name="connsiteX1" fmla="*/ 85285 w 5923460"/>
              <a:gd name="connsiteY1" fmla="*/ 170571 h 1364565"/>
              <a:gd name="connsiteX2" fmla="*/ 715019 w 5923460"/>
              <a:gd name="connsiteY2" fmla="*/ 170571 h 1364565"/>
              <a:gd name="connsiteX3" fmla="*/ 1344753 w 5923460"/>
              <a:gd name="connsiteY3" fmla="*/ 170571 h 1364565"/>
              <a:gd name="connsiteX4" fmla="*/ 1804458 w 5923460"/>
              <a:gd name="connsiteY4" fmla="*/ 170571 h 1364565"/>
              <a:gd name="connsiteX5" fmla="*/ 2377516 w 5923460"/>
              <a:gd name="connsiteY5" fmla="*/ 170571 h 1364565"/>
              <a:gd name="connsiteX6" fmla="*/ 3007250 w 5923460"/>
              <a:gd name="connsiteY6" fmla="*/ 170571 h 1364565"/>
              <a:gd name="connsiteX7" fmla="*/ 3580307 w 5923460"/>
              <a:gd name="connsiteY7" fmla="*/ 170571 h 1364565"/>
              <a:gd name="connsiteX8" fmla="*/ 4210041 w 5923460"/>
              <a:gd name="connsiteY8" fmla="*/ 170571 h 1364565"/>
              <a:gd name="connsiteX9" fmla="*/ 4953127 w 5923460"/>
              <a:gd name="connsiteY9" fmla="*/ 170571 h 1364565"/>
              <a:gd name="connsiteX10" fmla="*/ 5752889 w 5923460"/>
              <a:gd name="connsiteY10" fmla="*/ 170571 h 1364565"/>
              <a:gd name="connsiteX11" fmla="*/ 5752889 w 5923460"/>
              <a:gd name="connsiteY11" fmla="*/ 85285 h 1364565"/>
              <a:gd name="connsiteX12" fmla="*/ 5838174 w 5923460"/>
              <a:gd name="connsiteY12" fmla="*/ 0 h 1364565"/>
              <a:gd name="connsiteX13" fmla="*/ 5923459 w 5923460"/>
              <a:gd name="connsiteY13" fmla="*/ 85285 h 1364565"/>
              <a:gd name="connsiteX14" fmla="*/ 5923460 w 5923460"/>
              <a:gd name="connsiteY14" fmla="*/ 1108709 h 1364565"/>
              <a:gd name="connsiteX15" fmla="*/ 5838175 w 5923460"/>
              <a:gd name="connsiteY15" fmla="*/ 1193994 h 1364565"/>
              <a:gd name="connsiteX16" fmla="*/ 5151765 w 5923460"/>
              <a:gd name="connsiteY16" fmla="*/ 1193994 h 1364565"/>
              <a:gd name="connsiteX17" fmla="*/ 4692060 w 5923460"/>
              <a:gd name="connsiteY17" fmla="*/ 1193994 h 1364565"/>
              <a:gd name="connsiteX18" fmla="*/ 4232354 w 5923460"/>
              <a:gd name="connsiteY18" fmla="*/ 1193994 h 1364565"/>
              <a:gd name="connsiteX19" fmla="*/ 3489268 w 5923460"/>
              <a:gd name="connsiteY19" fmla="*/ 1193994 h 1364565"/>
              <a:gd name="connsiteX20" fmla="*/ 2802858 w 5923460"/>
              <a:gd name="connsiteY20" fmla="*/ 1193994 h 1364565"/>
              <a:gd name="connsiteX21" fmla="*/ 2059772 w 5923460"/>
              <a:gd name="connsiteY21" fmla="*/ 1193994 h 1364565"/>
              <a:gd name="connsiteX22" fmla="*/ 1373363 w 5923460"/>
              <a:gd name="connsiteY22" fmla="*/ 1193994 h 1364565"/>
              <a:gd name="connsiteX23" fmla="*/ 170571 w 5923460"/>
              <a:gd name="connsiteY23" fmla="*/ 1193994 h 1364565"/>
              <a:gd name="connsiteX24" fmla="*/ 170571 w 5923460"/>
              <a:gd name="connsiteY24" fmla="*/ 1279280 h 1364565"/>
              <a:gd name="connsiteX25" fmla="*/ 85286 w 5923460"/>
              <a:gd name="connsiteY25" fmla="*/ 1364565 h 1364565"/>
              <a:gd name="connsiteX26" fmla="*/ 1 w 5923460"/>
              <a:gd name="connsiteY26" fmla="*/ 1279280 h 1364565"/>
              <a:gd name="connsiteX27" fmla="*/ 0 w 5923460"/>
              <a:gd name="connsiteY27" fmla="*/ 255856 h 1364565"/>
              <a:gd name="connsiteX28" fmla="*/ 5752889 w 5923460"/>
              <a:gd name="connsiteY28" fmla="*/ 170571 h 1364565"/>
              <a:gd name="connsiteX29" fmla="*/ 5838175 w 5923460"/>
              <a:gd name="connsiteY29" fmla="*/ 170571 h 1364565"/>
              <a:gd name="connsiteX30" fmla="*/ 5923460 w 5923460"/>
              <a:gd name="connsiteY30" fmla="*/ 85286 h 1364565"/>
              <a:gd name="connsiteX31" fmla="*/ 5838175 w 5923460"/>
              <a:gd name="connsiteY31" fmla="*/ 170571 h 1364565"/>
              <a:gd name="connsiteX32" fmla="*/ 5838175 w 5923460"/>
              <a:gd name="connsiteY32" fmla="*/ 85285 h 1364565"/>
              <a:gd name="connsiteX33" fmla="*/ 5795532 w 5923460"/>
              <a:gd name="connsiteY33" fmla="*/ 127928 h 1364565"/>
              <a:gd name="connsiteX34" fmla="*/ 5752889 w 5923460"/>
              <a:gd name="connsiteY34" fmla="*/ 85285 h 1364565"/>
              <a:gd name="connsiteX35" fmla="*/ 85285 w 5923460"/>
              <a:gd name="connsiteY35" fmla="*/ 341141 h 1364565"/>
              <a:gd name="connsiteX36" fmla="*/ 85285 w 5923460"/>
              <a:gd name="connsiteY36" fmla="*/ 255856 h 1364565"/>
              <a:gd name="connsiteX37" fmla="*/ 127928 w 5923460"/>
              <a:gd name="connsiteY37" fmla="*/ 213213 h 1364565"/>
              <a:gd name="connsiteX38" fmla="*/ 170571 w 5923460"/>
              <a:gd name="connsiteY38" fmla="*/ 255856 h 1364565"/>
              <a:gd name="connsiteX39" fmla="*/ 85286 w 5923460"/>
              <a:gd name="connsiteY39" fmla="*/ 341141 h 1364565"/>
              <a:gd name="connsiteX40" fmla="*/ 1 w 5923460"/>
              <a:gd name="connsiteY40" fmla="*/ 255856 h 1364565"/>
              <a:gd name="connsiteX41" fmla="*/ 170571 w 5923460"/>
              <a:gd name="connsiteY41" fmla="*/ 255856 h 1364565"/>
              <a:gd name="connsiteX42" fmla="*/ 170571 w 5923460"/>
              <a:gd name="connsiteY42" fmla="*/ 724925 h 1364565"/>
              <a:gd name="connsiteX43" fmla="*/ 170571 w 5923460"/>
              <a:gd name="connsiteY43" fmla="*/ 1193994 h 136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3460" h="1364565" stroke="0" extrusionOk="0">
                <a:moveTo>
                  <a:pt x="5923460" y="85285"/>
                </a:moveTo>
                <a:cubicBezTo>
                  <a:pt x="5889313" y="111792"/>
                  <a:pt x="5860601" y="156303"/>
                  <a:pt x="5838175" y="170570"/>
                </a:cubicBezTo>
                <a:cubicBezTo>
                  <a:pt x="5835783" y="141822"/>
                  <a:pt x="5838526" y="119339"/>
                  <a:pt x="5838175" y="85285"/>
                </a:cubicBezTo>
                <a:cubicBezTo>
                  <a:pt x="5840945" y="107629"/>
                  <a:pt x="5819986" y="128685"/>
                  <a:pt x="5795532" y="127928"/>
                </a:cubicBezTo>
                <a:cubicBezTo>
                  <a:pt x="5771736" y="131468"/>
                  <a:pt x="5750843" y="106376"/>
                  <a:pt x="5752889" y="85285"/>
                </a:cubicBezTo>
                <a:cubicBezTo>
                  <a:pt x="5754543" y="110872"/>
                  <a:pt x="5757027" y="130933"/>
                  <a:pt x="5752889" y="170571"/>
                </a:cubicBezTo>
                <a:cubicBezTo>
                  <a:pt x="5636704" y="189444"/>
                  <a:pt x="5386175" y="167312"/>
                  <a:pt x="5179831" y="170571"/>
                </a:cubicBezTo>
                <a:cubicBezTo>
                  <a:pt x="4973487" y="173830"/>
                  <a:pt x="4730189" y="169848"/>
                  <a:pt x="4436745" y="170571"/>
                </a:cubicBezTo>
                <a:cubicBezTo>
                  <a:pt x="4143301" y="171294"/>
                  <a:pt x="4046914" y="165738"/>
                  <a:pt x="3807012" y="170571"/>
                </a:cubicBezTo>
                <a:cubicBezTo>
                  <a:pt x="3567110" y="175404"/>
                  <a:pt x="3389195" y="185785"/>
                  <a:pt x="3177278" y="170571"/>
                </a:cubicBezTo>
                <a:cubicBezTo>
                  <a:pt x="2965361" y="155357"/>
                  <a:pt x="2827475" y="153258"/>
                  <a:pt x="2660896" y="170571"/>
                </a:cubicBezTo>
                <a:cubicBezTo>
                  <a:pt x="2494317" y="187884"/>
                  <a:pt x="2249963" y="162611"/>
                  <a:pt x="2087838" y="170571"/>
                </a:cubicBezTo>
                <a:cubicBezTo>
                  <a:pt x="1925713" y="178531"/>
                  <a:pt x="1614496" y="141493"/>
                  <a:pt x="1401429" y="170571"/>
                </a:cubicBezTo>
                <a:cubicBezTo>
                  <a:pt x="1188362" y="199649"/>
                  <a:pt x="1078501" y="167122"/>
                  <a:pt x="941723" y="170571"/>
                </a:cubicBezTo>
                <a:cubicBezTo>
                  <a:pt x="804945" y="174020"/>
                  <a:pt x="414224" y="194294"/>
                  <a:pt x="85285" y="170571"/>
                </a:cubicBezTo>
                <a:cubicBezTo>
                  <a:pt x="43180" y="172866"/>
                  <a:pt x="-3551" y="205896"/>
                  <a:pt x="0" y="255856"/>
                </a:cubicBezTo>
                <a:cubicBezTo>
                  <a:pt x="-16478" y="398857"/>
                  <a:pt x="-3901" y="521491"/>
                  <a:pt x="0" y="757334"/>
                </a:cubicBezTo>
                <a:cubicBezTo>
                  <a:pt x="3901" y="993177"/>
                  <a:pt x="21323" y="1135673"/>
                  <a:pt x="0" y="1279280"/>
                </a:cubicBezTo>
                <a:cubicBezTo>
                  <a:pt x="9086" y="1333004"/>
                  <a:pt x="29469" y="1364051"/>
                  <a:pt x="85285" y="1364565"/>
                </a:cubicBezTo>
                <a:cubicBezTo>
                  <a:pt x="128285" y="1360575"/>
                  <a:pt x="164349" y="1334352"/>
                  <a:pt x="170570" y="1279280"/>
                </a:cubicBezTo>
                <a:cubicBezTo>
                  <a:pt x="170973" y="1249215"/>
                  <a:pt x="175914" y="1219919"/>
                  <a:pt x="170571" y="1193994"/>
                </a:cubicBezTo>
                <a:cubicBezTo>
                  <a:pt x="506973" y="1182450"/>
                  <a:pt x="666875" y="1198054"/>
                  <a:pt x="913657" y="1193994"/>
                </a:cubicBezTo>
                <a:cubicBezTo>
                  <a:pt x="1160439" y="1189934"/>
                  <a:pt x="1215262" y="1168274"/>
                  <a:pt x="1486715" y="1193994"/>
                </a:cubicBezTo>
                <a:cubicBezTo>
                  <a:pt x="1758168" y="1219714"/>
                  <a:pt x="1968528" y="1202799"/>
                  <a:pt x="2173124" y="1193994"/>
                </a:cubicBezTo>
                <a:cubicBezTo>
                  <a:pt x="2377720" y="1185189"/>
                  <a:pt x="2674542" y="1175833"/>
                  <a:pt x="2916210" y="1193994"/>
                </a:cubicBezTo>
                <a:cubicBezTo>
                  <a:pt x="3157878" y="1212155"/>
                  <a:pt x="3216817" y="1196317"/>
                  <a:pt x="3489268" y="1193994"/>
                </a:cubicBezTo>
                <a:cubicBezTo>
                  <a:pt x="3761719" y="1191671"/>
                  <a:pt x="3815942" y="1202763"/>
                  <a:pt x="3948974" y="1193994"/>
                </a:cubicBezTo>
                <a:cubicBezTo>
                  <a:pt x="4082006" y="1185225"/>
                  <a:pt x="4319334" y="1217295"/>
                  <a:pt x="4522031" y="1193994"/>
                </a:cubicBezTo>
                <a:cubicBezTo>
                  <a:pt x="4724728" y="1170693"/>
                  <a:pt x="4936251" y="1191195"/>
                  <a:pt x="5265117" y="1193994"/>
                </a:cubicBezTo>
                <a:cubicBezTo>
                  <a:pt x="5593983" y="1196793"/>
                  <a:pt x="5677428" y="1190108"/>
                  <a:pt x="5838175" y="1193994"/>
                </a:cubicBezTo>
                <a:cubicBezTo>
                  <a:pt x="5883901" y="1194535"/>
                  <a:pt x="5929240" y="1153865"/>
                  <a:pt x="5923460" y="1108709"/>
                </a:cubicBezTo>
                <a:cubicBezTo>
                  <a:pt x="5912966" y="1000403"/>
                  <a:pt x="5919212" y="843779"/>
                  <a:pt x="5923460" y="627700"/>
                </a:cubicBezTo>
                <a:cubicBezTo>
                  <a:pt x="5927708" y="411621"/>
                  <a:pt x="5922794" y="320494"/>
                  <a:pt x="5923460" y="85285"/>
                </a:cubicBezTo>
                <a:close/>
                <a:moveTo>
                  <a:pt x="85285" y="341141"/>
                </a:moveTo>
                <a:cubicBezTo>
                  <a:pt x="130032" y="340061"/>
                  <a:pt x="164580" y="304675"/>
                  <a:pt x="170570" y="255856"/>
                </a:cubicBezTo>
                <a:cubicBezTo>
                  <a:pt x="169059" y="231243"/>
                  <a:pt x="157247" y="212577"/>
                  <a:pt x="127927" y="213213"/>
                </a:cubicBezTo>
                <a:cubicBezTo>
                  <a:pt x="106288" y="212502"/>
                  <a:pt x="86272" y="234272"/>
                  <a:pt x="85284" y="255856"/>
                </a:cubicBezTo>
                <a:cubicBezTo>
                  <a:pt x="85897" y="285405"/>
                  <a:pt x="83377" y="309349"/>
                  <a:pt x="85285" y="341141"/>
                </a:cubicBezTo>
                <a:close/>
              </a:path>
              <a:path w="5923460" h="1364565" fill="darkenLess" stroke="0" extrusionOk="0">
                <a:moveTo>
                  <a:pt x="85285" y="341141"/>
                </a:moveTo>
                <a:cubicBezTo>
                  <a:pt x="132884" y="338571"/>
                  <a:pt x="176538" y="294592"/>
                  <a:pt x="170570" y="255856"/>
                </a:cubicBezTo>
                <a:cubicBezTo>
                  <a:pt x="173483" y="228571"/>
                  <a:pt x="150336" y="211845"/>
                  <a:pt x="127927" y="213213"/>
                </a:cubicBezTo>
                <a:cubicBezTo>
                  <a:pt x="103632" y="216001"/>
                  <a:pt x="84824" y="232592"/>
                  <a:pt x="85284" y="255856"/>
                </a:cubicBezTo>
                <a:cubicBezTo>
                  <a:pt x="85501" y="280217"/>
                  <a:pt x="84114" y="305939"/>
                  <a:pt x="85285" y="341141"/>
                </a:cubicBezTo>
                <a:close/>
                <a:moveTo>
                  <a:pt x="5838175" y="170571"/>
                </a:moveTo>
                <a:cubicBezTo>
                  <a:pt x="5884434" y="166280"/>
                  <a:pt x="5934147" y="128575"/>
                  <a:pt x="5923460" y="85286"/>
                </a:cubicBezTo>
                <a:cubicBezTo>
                  <a:pt x="5930043" y="34767"/>
                  <a:pt x="5883063" y="-3362"/>
                  <a:pt x="5838175" y="1"/>
                </a:cubicBezTo>
                <a:cubicBezTo>
                  <a:pt x="5790136" y="-8046"/>
                  <a:pt x="5760078" y="33498"/>
                  <a:pt x="5752890" y="85286"/>
                </a:cubicBezTo>
                <a:cubicBezTo>
                  <a:pt x="5756282" y="111108"/>
                  <a:pt x="5776431" y="128593"/>
                  <a:pt x="5795533" y="127929"/>
                </a:cubicBezTo>
                <a:cubicBezTo>
                  <a:pt x="5819408" y="127175"/>
                  <a:pt x="5839029" y="109072"/>
                  <a:pt x="5838176" y="85286"/>
                </a:cubicBezTo>
                <a:cubicBezTo>
                  <a:pt x="5838864" y="106929"/>
                  <a:pt x="5835570" y="143216"/>
                  <a:pt x="5838175" y="170571"/>
                </a:cubicBezTo>
                <a:close/>
              </a:path>
              <a:path w="5923460" h="1364565" fill="none" extrusionOk="0">
                <a:moveTo>
                  <a:pt x="0" y="255856"/>
                </a:moveTo>
                <a:cubicBezTo>
                  <a:pt x="323" y="204874"/>
                  <a:pt x="34984" y="167561"/>
                  <a:pt x="85285" y="170571"/>
                </a:cubicBezTo>
                <a:cubicBezTo>
                  <a:pt x="372999" y="185191"/>
                  <a:pt x="582672" y="163862"/>
                  <a:pt x="715019" y="170571"/>
                </a:cubicBezTo>
                <a:cubicBezTo>
                  <a:pt x="847366" y="177280"/>
                  <a:pt x="1214770" y="197089"/>
                  <a:pt x="1344753" y="170571"/>
                </a:cubicBezTo>
                <a:cubicBezTo>
                  <a:pt x="1474736" y="144053"/>
                  <a:pt x="1652236" y="178907"/>
                  <a:pt x="1804458" y="170571"/>
                </a:cubicBezTo>
                <a:cubicBezTo>
                  <a:pt x="1956680" y="162235"/>
                  <a:pt x="2208069" y="185330"/>
                  <a:pt x="2377516" y="170571"/>
                </a:cubicBezTo>
                <a:cubicBezTo>
                  <a:pt x="2546963" y="155812"/>
                  <a:pt x="2749674" y="198922"/>
                  <a:pt x="3007250" y="170571"/>
                </a:cubicBezTo>
                <a:cubicBezTo>
                  <a:pt x="3264826" y="142220"/>
                  <a:pt x="3445108" y="160897"/>
                  <a:pt x="3580307" y="170571"/>
                </a:cubicBezTo>
                <a:cubicBezTo>
                  <a:pt x="3715506" y="180245"/>
                  <a:pt x="3974943" y="162556"/>
                  <a:pt x="4210041" y="170571"/>
                </a:cubicBezTo>
                <a:cubicBezTo>
                  <a:pt x="4445139" y="178586"/>
                  <a:pt x="4694265" y="168398"/>
                  <a:pt x="4953127" y="170571"/>
                </a:cubicBezTo>
                <a:cubicBezTo>
                  <a:pt x="5211989" y="172744"/>
                  <a:pt x="5457416" y="156007"/>
                  <a:pt x="5752889" y="170571"/>
                </a:cubicBezTo>
                <a:cubicBezTo>
                  <a:pt x="5756696" y="152386"/>
                  <a:pt x="5753572" y="120772"/>
                  <a:pt x="5752889" y="85285"/>
                </a:cubicBezTo>
                <a:cubicBezTo>
                  <a:pt x="5754769" y="37999"/>
                  <a:pt x="5789025" y="-1778"/>
                  <a:pt x="5838174" y="0"/>
                </a:cubicBezTo>
                <a:cubicBezTo>
                  <a:pt x="5883611" y="-1096"/>
                  <a:pt x="5919809" y="47992"/>
                  <a:pt x="5923459" y="85285"/>
                </a:cubicBezTo>
                <a:cubicBezTo>
                  <a:pt x="5862522" y="417158"/>
                  <a:pt x="5924478" y="698505"/>
                  <a:pt x="5923460" y="1108709"/>
                </a:cubicBezTo>
                <a:cubicBezTo>
                  <a:pt x="5927896" y="1157835"/>
                  <a:pt x="5885736" y="1198037"/>
                  <a:pt x="5838175" y="1193994"/>
                </a:cubicBezTo>
                <a:cubicBezTo>
                  <a:pt x="5561009" y="1216460"/>
                  <a:pt x="5494224" y="1203888"/>
                  <a:pt x="5151765" y="1193994"/>
                </a:cubicBezTo>
                <a:cubicBezTo>
                  <a:pt x="4809306" y="1184101"/>
                  <a:pt x="4867960" y="1186309"/>
                  <a:pt x="4692060" y="1193994"/>
                </a:cubicBezTo>
                <a:cubicBezTo>
                  <a:pt x="4516160" y="1201679"/>
                  <a:pt x="4339667" y="1191682"/>
                  <a:pt x="4232354" y="1193994"/>
                </a:cubicBezTo>
                <a:cubicBezTo>
                  <a:pt x="4125041" y="1196306"/>
                  <a:pt x="3685458" y="1219675"/>
                  <a:pt x="3489268" y="1193994"/>
                </a:cubicBezTo>
                <a:cubicBezTo>
                  <a:pt x="3293078" y="1168313"/>
                  <a:pt x="3143339" y="1226272"/>
                  <a:pt x="2802858" y="1193994"/>
                </a:cubicBezTo>
                <a:cubicBezTo>
                  <a:pt x="2462377" y="1161717"/>
                  <a:pt x="2244765" y="1167992"/>
                  <a:pt x="2059772" y="1193994"/>
                </a:cubicBezTo>
                <a:cubicBezTo>
                  <a:pt x="1874779" y="1219996"/>
                  <a:pt x="1710894" y="1202528"/>
                  <a:pt x="1373363" y="1193994"/>
                </a:cubicBezTo>
                <a:cubicBezTo>
                  <a:pt x="1035832" y="1185460"/>
                  <a:pt x="493074" y="1199907"/>
                  <a:pt x="170571" y="1193994"/>
                </a:cubicBezTo>
                <a:cubicBezTo>
                  <a:pt x="168820" y="1222491"/>
                  <a:pt x="171854" y="1256323"/>
                  <a:pt x="170571" y="1279280"/>
                </a:cubicBezTo>
                <a:cubicBezTo>
                  <a:pt x="172736" y="1325003"/>
                  <a:pt x="140443" y="1356428"/>
                  <a:pt x="85286" y="1364565"/>
                </a:cubicBezTo>
                <a:cubicBezTo>
                  <a:pt x="36459" y="1368060"/>
                  <a:pt x="7092" y="1317024"/>
                  <a:pt x="1" y="1279280"/>
                </a:cubicBezTo>
                <a:cubicBezTo>
                  <a:pt x="-4653" y="904018"/>
                  <a:pt x="-43743" y="582856"/>
                  <a:pt x="0" y="255856"/>
                </a:cubicBezTo>
                <a:close/>
                <a:moveTo>
                  <a:pt x="5752889" y="170571"/>
                </a:moveTo>
                <a:cubicBezTo>
                  <a:pt x="5787414" y="171256"/>
                  <a:pt x="5803943" y="167420"/>
                  <a:pt x="5838175" y="170571"/>
                </a:cubicBezTo>
                <a:cubicBezTo>
                  <a:pt x="5880762" y="180086"/>
                  <a:pt x="5929973" y="131510"/>
                  <a:pt x="5923460" y="85286"/>
                </a:cubicBezTo>
                <a:moveTo>
                  <a:pt x="5838175" y="170571"/>
                </a:moveTo>
                <a:cubicBezTo>
                  <a:pt x="5836489" y="152260"/>
                  <a:pt x="5838042" y="118534"/>
                  <a:pt x="5838175" y="85285"/>
                </a:cubicBezTo>
                <a:cubicBezTo>
                  <a:pt x="5836278" y="108398"/>
                  <a:pt x="5816205" y="128974"/>
                  <a:pt x="5795532" y="127928"/>
                </a:cubicBezTo>
                <a:cubicBezTo>
                  <a:pt x="5770094" y="128437"/>
                  <a:pt x="5750526" y="106075"/>
                  <a:pt x="5752889" y="85285"/>
                </a:cubicBezTo>
                <a:moveTo>
                  <a:pt x="85285" y="341141"/>
                </a:moveTo>
                <a:cubicBezTo>
                  <a:pt x="83707" y="315738"/>
                  <a:pt x="84238" y="294488"/>
                  <a:pt x="85285" y="255856"/>
                </a:cubicBezTo>
                <a:cubicBezTo>
                  <a:pt x="82565" y="231368"/>
                  <a:pt x="105867" y="213343"/>
                  <a:pt x="127928" y="213213"/>
                </a:cubicBezTo>
                <a:cubicBezTo>
                  <a:pt x="151409" y="213796"/>
                  <a:pt x="169526" y="233249"/>
                  <a:pt x="170571" y="255856"/>
                </a:cubicBezTo>
                <a:cubicBezTo>
                  <a:pt x="178570" y="302021"/>
                  <a:pt x="130754" y="340947"/>
                  <a:pt x="85286" y="341141"/>
                </a:cubicBezTo>
                <a:cubicBezTo>
                  <a:pt x="39717" y="352443"/>
                  <a:pt x="288" y="306799"/>
                  <a:pt x="1" y="255856"/>
                </a:cubicBezTo>
                <a:moveTo>
                  <a:pt x="170571" y="255856"/>
                </a:moveTo>
                <a:cubicBezTo>
                  <a:pt x="161753" y="423418"/>
                  <a:pt x="175452" y="561433"/>
                  <a:pt x="170571" y="724925"/>
                </a:cubicBezTo>
                <a:cubicBezTo>
                  <a:pt x="165690" y="888417"/>
                  <a:pt x="168687" y="970777"/>
                  <a:pt x="170571" y="1193994"/>
                </a:cubicBezTo>
              </a:path>
              <a:path w="5923460" h="1364565" fill="none" stroke="0" extrusionOk="0">
                <a:moveTo>
                  <a:pt x="0" y="255856"/>
                </a:moveTo>
                <a:cubicBezTo>
                  <a:pt x="6805" y="216315"/>
                  <a:pt x="30542" y="165908"/>
                  <a:pt x="85285" y="170571"/>
                </a:cubicBezTo>
                <a:cubicBezTo>
                  <a:pt x="307044" y="192351"/>
                  <a:pt x="364798" y="189811"/>
                  <a:pt x="601667" y="170571"/>
                </a:cubicBezTo>
                <a:cubicBezTo>
                  <a:pt x="838536" y="151331"/>
                  <a:pt x="915566" y="156217"/>
                  <a:pt x="1174724" y="170571"/>
                </a:cubicBezTo>
                <a:cubicBezTo>
                  <a:pt x="1433882" y="184925"/>
                  <a:pt x="1541744" y="154964"/>
                  <a:pt x="1634430" y="170571"/>
                </a:cubicBezTo>
                <a:cubicBezTo>
                  <a:pt x="1727116" y="186178"/>
                  <a:pt x="2049601" y="160905"/>
                  <a:pt x="2377516" y="170571"/>
                </a:cubicBezTo>
                <a:cubicBezTo>
                  <a:pt x="2705431" y="180237"/>
                  <a:pt x="2699460" y="164909"/>
                  <a:pt x="2837222" y="170571"/>
                </a:cubicBezTo>
                <a:cubicBezTo>
                  <a:pt x="2974984" y="176233"/>
                  <a:pt x="3231043" y="145117"/>
                  <a:pt x="3580307" y="170571"/>
                </a:cubicBezTo>
                <a:cubicBezTo>
                  <a:pt x="3929572" y="196025"/>
                  <a:pt x="3906336" y="146531"/>
                  <a:pt x="4210041" y="170571"/>
                </a:cubicBezTo>
                <a:cubicBezTo>
                  <a:pt x="4513746" y="194611"/>
                  <a:pt x="4526711" y="172155"/>
                  <a:pt x="4839775" y="170571"/>
                </a:cubicBezTo>
                <a:cubicBezTo>
                  <a:pt x="5152839" y="168987"/>
                  <a:pt x="5432017" y="189446"/>
                  <a:pt x="5752889" y="170571"/>
                </a:cubicBezTo>
                <a:cubicBezTo>
                  <a:pt x="5750481" y="139554"/>
                  <a:pt x="5749093" y="121599"/>
                  <a:pt x="5752889" y="85285"/>
                </a:cubicBezTo>
                <a:cubicBezTo>
                  <a:pt x="5750765" y="36275"/>
                  <a:pt x="5790780" y="4117"/>
                  <a:pt x="5838174" y="0"/>
                </a:cubicBezTo>
                <a:cubicBezTo>
                  <a:pt x="5883483" y="9663"/>
                  <a:pt x="5922613" y="38871"/>
                  <a:pt x="5923459" y="85285"/>
                </a:cubicBezTo>
                <a:cubicBezTo>
                  <a:pt x="5947551" y="480353"/>
                  <a:pt x="5944300" y="744516"/>
                  <a:pt x="5923460" y="1108709"/>
                </a:cubicBezTo>
                <a:cubicBezTo>
                  <a:pt x="5923656" y="1154721"/>
                  <a:pt x="5892995" y="1190726"/>
                  <a:pt x="5838175" y="1193994"/>
                </a:cubicBezTo>
                <a:cubicBezTo>
                  <a:pt x="5683081" y="1167433"/>
                  <a:pt x="5444814" y="1177190"/>
                  <a:pt x="5265117" y="1193994"/>
                </a:cubicBezTo>
                <a:cubicBezTo>
                  <a:pt x="5085420" y="1210798"/>
                  <a:pt x="4865392" y="1183287"/>
                  <a:pt x="4578707" y="1193994"/>
                </a:cubicBezTo>
                <a:cubicBezTo>
                  <a:pt x="4292022" y="1204702"/>
                  <a:pt x="4296945" y="1191552"/>
                  <a:pt x="4119002" y="1193994"/>
                </a:cubicBezTo>
                <a:cubicBezTo>
                  <a:pt x="3941059" y="1196436"/>
                  <a:pt x="3785333" y="1184900"/>
                  <a:pt x="3602620" y="1193994"/>
                </a:cubicBezTo>
                <a:cubicBezTo>
                  <a:pt x="3419907" y="1203088"/>
                  <a:pt x="3245031" y="1168674"/>
                  <a:pt x="3029562" y="1193994"/>
                </a:cubicBezTo>
                <a:cubicBezTo>
                  <a:pt x="2814093" y="1219314"/>
                  <a:pt x="2619638" y="1221078"/>
                  <a:pt x="2456505" y="1193994"/>
                </a:cubicBezTo>
                <a:cubicBezTo>
                  <a:pt x="2293372" y="1166910"/>
                  <a:pt x="2106124" y="1195873"/>
                  <a:pt x="1996799" y="1193994"/>
                </a:cubicBezTo>
                <a:cubicBezTo>
                  <a:pt x="1887474" y="1192115"/>
                  <a:pt x="1640963" y="1173622"/>
                  <a:pt x="1423741" y="1193994"/>
                </a:cubicBezTo>
                <a:cubicBezTo>
                  <a:pt x="1206519" y="1214366"/>
                  <a:pt x="1027109" y="1194720"/>
                  <a:pt x="737331" y="1193994"/>
                </a:cubicBezTo>
                <a:cubicBezTo>
                  <a:pt x="447553" y="1193269"/>
                  <a:pt x="352101" y="1199280"/>
                  <a:pt x="170571" y="1193994"/>
                </a:cubicBezTo>
                <a:cubicBezTo>
                  <a:pt x="169550" y="1222943"/>
                  <a:pt x="168757" y="1251065"/>
                  <a:pt x="170571" y="1279280"/>
                </a:cubicBezTo>
                <a:cubicBezTo>
                  <a:pt x="173173" y="1317244"/>
                  <a:pt x="130293" y="1357578"/>
                  <a:pt x="85286" y="1364565"/>
                </a:cubicBezTo>
                <a:cubicBezTo>
                  <a:pt x="40913" y="1365965"/>
                  <a:pt x="-5016" y="1316122"/>
                  <a:pt x="1" y="1279280"/>
                </a:cubicBezTo>
                <a:cubicBezTo>
                  <a:pt x="-56809" y="947810"/>
                  <a:pt x="-12848" y="641852"/>
                  <a:pt x="0" y="255856"/>
                </a:cubicBezTo>
                <a:close/>
                <a:moveTo>
                  <a:pt x="5752889" y="170571"/>
                </a:moveTo>
                <a:cubicBezTo>
                  <a:pt x="5771366" y="169478"/>
                  <a:pt x="5808151" y="167944"/>
                  <a:pt x="5838175" y="170571"/>
                </a:cubicBezTo>
                <a:cubicBezTo>
                  <a:pt x="5885251" y="164403"/>
                  <a:pt x="5934394" y="130145"/>
                  <a:pt x="5923460" y="85286"/>
                </a:cubicBezTo>
                <a:moveTo>
                  <a:pt x="5838175" y="170571"/>
                </a:moveTo>
                <a:cubicBezTo>
                  <a:pt x="5835337" y="132071"/>
                  <a:pt x="5841016" y="124013"/>
                  <a:pt x="5838175" y="85285"/>
                </a:cubicBezTo>
                <a:cubicBezTo>
                  <a:pt x="5841945" y="109625"/>
                  <a:pt x="5822705" y="130999"/>
                  <a:pt x="5795532" y="127928"/>
                </a:cubicBezTo>
                <a:cubicBezTo>
                  <a:pt x="5771403" y="128617"/>
                  <a:pt x="5753470" y="109655"/>
                  <a:pt x="5752889" y="85285"/>
                </a:cubicBezTo>
                <a:moveTo>
                  <a:pt x="85285" y="341141"/>
                </a:moveTo>
                <a:cubicBezTo>
                  <a:pt x="83071" y="310043"/>
                  <a:pt x="88464" y="286486"/>
                  <a:pt x="85285" y="255856"/>
                </a:cubicBezTo>
                <a:cubicBezTo>
                  <a:pt x="83228" y="230411"/>
                  <a:pt x="102451" y="211234"/>
                  <a:pt x="127928" y="213213"/>
                </a:cubicBezTo>
                <a:cubicBezTo>
                  <a:pt x="155869" y="210095"/>
                  <a:pt x="172667" y="232980"/>
                  <a:pt x="170571" y="255856"/>
                </a:cubicBezTo>
                <a:cubicBezTo>
                  <a:pt x="177559" y="300613"/>
                  <a:pt x="123346" y="343387"/>
                  <a:pt x="85286" y="341141"/>
                </a:cubicBezTo>
                <a:cubicBezTo>
                  <a:pt x="40905" y="338173"/>
                  <a:pt x="1893" y="302683"/>
                  <a:pt x="1" y="255856"/>
                </a:cubicBezTo>
                <a:moveTo>
                  <a:pt x="170571" y="255856"/>
                </a:moveTo>
                <a:cubicBezTo>
                  <a:pt x="191178" y="454168"/>
                  <a:pt x="151311" y="477617"/>
                  <a:pt x="170571" y="696781"/>
                </a:cubicBezTo>
                <a:cubicBezTo>
                  <a:pt x="189831" y="915945"/>
                  <a:pt x="152143" y="1082905"/>
                  <a:pt x="170571" y="1193994"/>
                </a:cubicBezTo>
              </a:path>
            </a:pathLst>
          </a:custGeom>
          <a:solidFill>
            <a:schemeClr val="accent2">
              <a:lumMod val="40000"/>
              <a:lumOff val="60000"/>
            </a:schemeClr>
          </a:solidFill>
          <a:ln w="28575">
            <a:solidFill>
              <a:srgbClr val="632D09"/>
            </a:solidFill>
            <a:extLst>
              <a:ext uri="{C807C97D-BFC1-408E-A445-0C87EB9F89A2}">
                <ask:lineSketchStyleProps xmlns:ask="http://schemas.microsoft.com/office/drawing/2018/sketchyshapes" xmlns="" sd="505682854">
                  <a:prstGeom prst="horizontalScroll">
                    <a:avLst/>
                  </a:prstGeom>
                  <ask:type>
                    <ask:lineSketchFreehand/>
                  </ask:type>
                </ask:lineSketchStyleProps>
              </a:ext>
            </a:extLst>
          </a:ln>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grpSp>
        <p:nvGrpSpPr>
          <p:cNvPr id="10" name="مجموعة 9">
            <a:extLst>
              <a:ext uri="{FF2B5EF4-FFF2-40B4-BE49-F238E27FC236}">
                <a16:creationId xmlns:a16="http://schemas.microsoft.com/office/drawing/2014/main" id="{11F78C4F-A661-4B0F-8D6C-E416A716B8C7}"/>
              </a:ext>
            </a:extLst>
          </p:cNvPr>
          <p:cNvGrpSpPr/>
          <p:nvPr/>
        </p:nvGrpSpPr>
        <p:grpSpPr>
          <a:xfrm>
            <a:off x="9334500" y="1825641"/>
            <a:ext cx="2759567" cy="646103"/>
            <a:chOff x="6434632" y="1239393"/>
            <a:chExt cx="1317470" cy="534890"/>
          </a:xfrm>
          <a:effectLst>
            <a:glow rad="63500">
              <a:schemeClr val="accent2">
                <a:lumMod val="50000"/>
              </a:schemeClr>
            </a:glow>
          </a:effectLst>
        </p:grpSpPr>
        <p:sp>
          <p:nvSpPr>
            <p:cNvPr id="11" name="سهم: خماسي 10">
              <a:extLst>
                <a:ext uri="{FF2B5EF4-FFF2-40B4-BE49-F238E27FC236}">
                  <a16:creationId xmlns:a16="http://schemas.microsoft.com/office/drawing/2014/main" id="{D2516FF9-8B0D-4E95-A5BA-6779039FF3A9}"/>
                </a:ext>
              </a:extLst>
            </p:cNvPr>
            <p:cNvSpPr/>
            <p:nvPr/>
          </p:nvSpPr>
          <p:spPr>
            <a:xfrm flipH="1">
              <a:off x="6434632" y="1239393"/>
              <a:ext cx="1273355"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Google Shape;556;p52">
              <a:extLst>
                <a:ext uri="{FF2B5EF4-FFF2-40B4-BE49-F238E27FC236}">
                  <a16:creationId xmlns:a16="http://schemas.microsoft.com/office/drawing/2014/main" id="{5E6076E9-DE2A-4028-8592-1AF4642D05E3}"/>
                </a:ext>
              </a:extLst>
            </p:cNvPr>
            <p:cNvSpPr txBox="1">
              <a:spLocks/>
            </p:cNvSpPr>
            <p:nvPr/>
          </p:nvSpPr>
          <p:spPr>
            <a:xfrm flipH="1">
              <a:off x="6458250" y="1274576"/>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28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معالم من حياته :</a:t>
              </a:r>
            </a:p>
          </p:txBody>
        </p:sp>
      </p:grpSp>
      <p:sp>
        <p:nvSpPr>
          <p:cNvPr id="18" name="مربع نص 17">
            <a:extLst>
              <a:ext uri="{FF2B5EF4-FFF2-40B4-BE49-F238E27FC236}">
                <a16:creationId xmlns:a16="http://schemas.microsoft.com/office/drawing/2014/main" id="{F536D47D-5237-435C-9AF8-49FD55741C2A}"/>
              </a:ext>
            </a:extLst>
          </p:cNvPr>
          <p:cNvSpPr txBox="1"/>
          <p:nvPr/>
        </p:nvSpPr>
        <p:spPr>
          <a:xfrm>
            <a:off x="4667250" y="2529082"/>
            <a:ext cx="6783246" cy="830997"/>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اسلم في اليمن على يدي الصحابي الجليل : الطفيل بن عمرو الدوسي رضي الله عنه. </a:t>
            </a:r>
          </a:p>
        </p:txBody>
      </p:sp>
      <p:grpSp>
        <p:nvGrpSpPr>
          <p:cNvPr id="19" name="مجموعة 18">
            <a:extLst>
              <a:ext uri="{FF2B5EF4-FFF2-40B4-BE49-F238E27FC236}">
                <a16:creationId xmlns:a16="http://schemas.microsoft.com/office/drawing/2014/main" id="{E9EE310A-3B05-4EF8-B33C-1DC643717AD3}"/>
              </a:ext>
            </a:extLst>
          </p:cNvPr>
          <p:cNvGrpSpPr/>
          <p:nvPr/>
        </p:nvGrpSpPr>
        <p:grpSpPr>
          <a:xfrm>
            <a:off x="11479135" y="2605089"/>
            <a:ext cx="630535" cy="607731"/>
            <a:chOff x="196011" y="2031213"/>
            <a:chExt cx="687370" cy="669871"/>
          </a:xfrm>
        </p:grpSpPr>
        <p:sp>
          <p:nvSpPr>
            <p:cNvPr id="20" name="شكل بيضاوي 19">
              <a:extLst>
                <a:ext uri="{FF2B5EF4-FFF2-40B4-BE49-F238E27FC236}">
                  <a16:creationId xmlns:a16="http://schemas.microsoft.com/office/drawing/2014/main" id="{3E12D09B-04E9-47DC-81AB-DF94CB89FDB3}"/>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1" name="Google Shape;556;p52">
              <a:extLst>
                <a:ext uri="{FF2B5EF4-FFF2-40B4-BE49-F238E27FC236}">
                  <a16:creationId xmlns:a16="http://schemas.microsoft.com/office/drawing/2014/main" id="{DF8A6D42-0052-4EFD-ABB6-E0E1F0298047}"/>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1</a:t>
              </a:r>
            </a:p>
          </p:txBody>
        </p:sp>
      </p:grpSp>
      <p:grpSp>
        <p:nvGrpSpPr>
          <p:cNvPr id="22" name="مجموعة 21">
            <a:extLst>
              <a:ext uri="{FF2B5EF4-FFF2-40B4-BE49-F238E27FC236}">
                <a16:creationId xmlns:a16="http://schemas.microsoft.com/office/drawing/2014/main" id="{B0FCA29C-45D8-45C0-A82D-BE1A187F0BC3}"/>
              </a:ext>
            </a:extLst>
          </p:cNvPr>
          <p:cNvGrpSpPr/>
          <p:nvPr/>
        </p:nvGrpSpPr>
        <p:grpSpPr>
          <a:xfrm>
            <a:off x="11460849" y="3449309"/>
            <a:ext cx="630535" cy="607731"/>
            <a:chOff x="196011" y="2031213"/>
            <a:chExt cx="687370" cy="669871"/>
          </a:xfrm>
        </p:grpSpPr>
        <p:sp>
          <p:nvSpPr>
            <p:cNvPr id="23" name="شكل بيضاوي 22">
              <a:extLst>
                <a:ext uri="{FF2B5EF4-FFF2-40B4-BE49-F238E27FC236}">
                  <a16:creationId xmlns:a16="http://schemas.microsoft.com/office/drawing/2014/main" id="{5DFC3FEE-769A-4C75-9964-0FCD38B18DE7}"/>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4" name="Google Shape;556;p52">
              <a:extLst>
                <a:ext uri="{FF2B5EF4-FFF2-40B4-BE49-F238E27FC236}">
                  <a16:creationId xmlns:a16="http://schemas.microsoft.com/office/drawing/2014/main" id="{C5EAF2C0-3FEB-4072-B8F7-F521578E3551}"/>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2</a:t>
              </a:r>
            </a:p>
          </p:txBody>
        </p:sp>
      </p:grpSp>
      <p:sp>
        <p:nvSpPr>
          <p:cNvPr id="25" name="مربع نص 24">
            <a:extLst>
              <a:ext uri="{FF2B5EF4-FFF2-40B4-BE49-F238E27FC236}">
                <a16:creationId xmlns:a16="http://schemas.microsoft.com/office/drawing/2014/main" id="{C1B4409F-EE3C-439B-B605-076E81A69909}"/>
              </a:ext>
            </a:extLst>
          </p:cNvPr>
          <p:cNvSpPr txBox="1"/>
          <p:nvPr/>
        </p:nvSpPr>
        <p:spPr>
          <a:xfrm>
            <a:off x="4953000" y="3394792"/>
            <a:ext cx="6506298" cy="830997"/>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هاجر إلى النبي صلى الله عليه وسلم في السنة السابعة للهجرة، وقدم بعد فتح خيبر، وقد جاوز عمره ثلاثين سنة.</a:t>
            </a:r>
          </a:p>
        </p:txBody>
      </p:sp>
      <p:grpSp>
        <p:nvGrpSpPr>
          <p:cNvPr id="26" name="مجموعة 25">
            <a:extLst>
              <a:ext uri="{FF2B5EF4-FFF2-40B4-BE49-F238E27FC236}">
                <a16:creationId xmlns:a16="http://schemas.microsoft.com/office/drawing/2014/main" id="{66A9921E-B21D-4B3B-A3AE-CA9A2DF630E0}"/>
              </a:ext>
            </a:extLst>
          </p:cNvPr>
          <p:cNvGrpSpPr/>
          <p:nvPr/>
        </p:nvGrpSpPr>
        <p:grpSpPr>
          <a:xfrm>
            <a:off x="11479545" y="4323055"/>
            <a:ext cx="630535" cy="607731"/>
            <a:chOff x="196011" y="2031213"/>
            <a:chExt cx="687370" cy="669871"/>
          </a:xfrm>
        </p:grpSpPr>
        <p:sp>
          <p:nvSpPr>
            <p:cNvPr id="27" name="شكل بيضاوي 26">
              <a:extLst>
                <a:ext uri="{FF2B5EF4-FFF2-40B4-BE49-F238E27FC236}">
                  <a16:creationId xmlns:a16="http://schemas.microsoft.com/office/drawing/2014/main" id="{E30C5E9C-DE0D-445C-BD8A-741DD9C45F6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28" name="Google Shape;556;p52">
              <a:extLst>
                <a:ext uri="{FF2B5EF4-FFF2-40B4-BE49-F238E27FC236}">
                  <a16:creationId xmlns:a16="http://schemas.microsoft.com/office/drawing/2014/main" id="{0EE345CD-3C91-4A87-8CF0-6479EF25C48D}"/>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3</a:t>
              </a:r>
            </a:p>
          </p:txBody>
        </p:sp>
      </p:grpSp>
      <p:sp>
        <p:nvSpPr>
          <p:cNvPr id="29" name="مربع نص 28">
            <a:extLst>
              <a:ext uri="{FF2B5EF4-FFF2-40B4-BE49-F238E27FC236}">
                <a16:creationId xmlns:a16="http://schemas.microsoft.com/office/drawing/2014/main" id="{5BA52446-4C71-422E-8D1B-842DDC80CECD}"/>
              </a:ext>
            </a:extLst>
          </p:cNvPr>
          <p:cNvSpPr txBox="1"/>
          <p:nvPr/>
        </p:nvSpPr>
        <p:spPr>
          <a:xfrm>
            <a:off x="4083355" y="4299544"/>
            <a:ext cx="7483588" cy="830997"/>
          </a:xfrm>
          <a:prstGeom prst="rect">
            <a:avLst/>
          </a:prstGeom>
          <a:noFill/>
        </p:spPr>
        <p:txBody>
          <a:bodyPr wrap="square">
            <a:spAutoFit/>
          </a:bodyPr>
          <a:lstStyle/>
          <a:p>
            <a:r>
              <a:rPr lang="ar-SA" sz="24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كان فقيراً مسكيناً فعاش في المدينة اعزباً مع الذين كانوا يسكنون ضفة مسجد رسول الله صلى الله عليه وسلم. </a:t>
            </a:r>
          </a:p>
        </p:txBody>
      </p:sp>
      <p:grpSp>
        <p:nvGrpSpPr>
          <p:cNvPr id="34" name="مجموعة 33">
            <a:extLst>
              <a:ext uri="{FF2B5EF4-FFF2-40B4-BE49-F238E27FC236}">
                <a16:creationId xmlns:a16="http://schemas.microsoft.com/office/drawing/2014/main" id="{AF27EF5B-36DD-4E08-9F5A-C7B480397EA5}"/>
              </a:ext>
            </a:extLst>
          </p:cNvPr>
          <p:cNvGrpSpPr/>
          <p:nvPr/>
        </p:nvGrpSpPr>
        <p:grpSpPr>
          <a:xfrm>
            <a:off x="11479525" y="5133146"/>
            <a:ext cx="630535" cy="607731"/>
            <a:chOff x="196011" y="2031213"/>
            <a:chExt cx="687370" cy="669871"/>
          </a:xfrm>
        </p:grpSpPr>
        <p:sp>
          <p:nvSpPr>
            <p:cNvPr id="35" name="شكل بيضاوي 34">
              <a:extLst>
                <a:ext uri="{FF2B5EF4-FFF2-40B4-BE49-F238E27FC236}">
                  <a16:creationId xmlns:a16="http://schemas.microsoft.com/office/drawing/2014/main" id="{18F16386-641D-4B38-817B-973C54354B54}"/>
                </a:ext>
              </a:extLst>
            </p:cNvPr>
            <p:cNvSpPr/>
            <p:nvPr/>
          </p:nvSpPr>
          <p:spPr>
            <a:xfrm>
              <a:off x="221752" y="2031213"/>
              <a:ext cx="661629" cy="611747"/>
            </a:xfrm>
            <a:prstGeom prst="ellipse">
              <a:avLst/>
            </a:prstGeom>
            <a:solidFill>
              <a:schemeClr val="accent2">
                <a:lumMod val="40000"/>
                <a:lumOff val="60000"/>
              </a:schemeClr>
            </a:solidFill>
            <a:ln w="38100">
              <a:solidFill>
                <a:srgbClr val="8A3F0C"/>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4">
                    <a:lumMod val="20000"/>
                    <a:lumOff val="80000"/>
                  </a:schemeClr>
                </a:solidFill>
              </a:endParaRPr>
            </a:p>
          </p:txBody>
        </p:sp>
        <p:sp>
          <p:nvSpPr>
            <p:cNvPr id="36" name="Google Shape;556;p52">
              <a:extLst>
                <a:ext uri="{FF2B5EF4-FFF2-40B4-BE49-F238E27FC236}">
                  <a16:creationId xmlns:a16="http://schemas.microsoft.com/office/drawing/2014/main" id="{23090EA6-CBA8-4E3D-A1CD-3433EAF5310F}"/>
                </a:ext>
              </a:extLst>
            </p:cNvPr>
            <p:cNvSpPr txBox="1">
              <a:spLocks/>
            </p:cNvSpPr>
            <p:nvPr/>
          </p:nvSpPr>
          <p:spPr>
            <a:xfrm>
              <a:off x="196011" y="2056965"/>
              <a:ext cx="600282" cy="64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Berkshire Swash"/>
                <a:buNone/>
                <a:defRPr sz="4800" b="0" i="0" u="none" strike="noStrike" cap="none">
                  <a:solidFill>
                    <a:srgbClr val="FFBA3E"/>
                  </a:solidFill>
                  <a:latin typeface="Berkshire Swash"/>
                  <a:ea typeface="Berkshire Swash"/>
                  <a:cs typeface="Berkshire Swash"/>
                  <a:sym typeface="Berkshire Swash"/>
                </a:defRPr>
              </a:lvl1pPr>
              <a:lvl2pPr marR="0" lvl="1"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2pPr>
              <a:lvl3pPr marR="0" lvl="2"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3pPr>
              <a:lvl4pPr marR="0" lvl="3"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4pPr>
              <a:lvl5pPr marR="0" lvl="4"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5pPr>
              <a:lvl6pPr marR="0" lvl="5"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6pPr>
              <a:lvl7pPr marR="0" lvl="6"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7pPr>
              <a:lvl8pPr marR="0" lvl="7"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8pPr>
              <a:lvl9pPr marR="0" lvl="8" algn="ctr" rtl="0">
                <a:lnSpc>
                  <a:spcPct val="100000"/>
                </a:lnSpc>
                <a:spcBef>
                  <a:spcPts val="0"/>
                </a:spcBef>
                <a:spcAft>
                  <a:spcPts val="0"/>
                </a:spcAft>
                <a:buClr>
                  <a:schemeClr val="lt1"/>
                </a:buClr>
                <a:buSzPts val="3600"/>
                <a:buFont typeface="Berkshire Swash"/>
                <a:buNone/>
                <a:defRPr sz="3600" b="0" i="0" u="none" strike="noStrike" cap="none">
                  <a:solidFill>
                    <a:schemeClr val="lt1"/>
                  </a:solidFill>
                  <a:latin typeface="Berkshire Swash"/>
                  <a:ea typeface="Berkshire Swash"/>
                  <a:cs typeface="Berkshire Swash"/>
                  <a:sym typeface="Berkshire Swash"/>
                </a:defRPr>
              </a:lvl9pPr>
            </a:lstStyle>
            <a:p>
              <a:pPr rtl="1"/>
              <a:r>
                <a:rPr lang="ar-SA" sz="3600" b="1" dirty="0">
                  <a:solidFill>
                    <a:schemeClr val="accent4">
                      <a:lumMod val="20000"/>
                      <a:lumOff val="80000"/>
                    </a:schemeClr>
                  </a:solidFill>
                  <a:effectLst>
                    <a:glow rad="101600">
                      <a:srgbClr val="704800"/>
                    </a:glow>
                    <a:outerShdw blurRad="38100" dist="38100" dir="2700000" algn="tl">
                      <a:srgbClr val="000000">
                        <a:alpha val="43137"/>
                      </a:srgbClr>
                    </a:outerShdw>
                    <a:reflection blurRad="6350" stA="55000" endA="300" endPos="45500" dir="5400000" sy="-100000" algn="bl" rotWithShape="0"/>
                  </a:effectLst>
                  <a:latin typeface="Dubai" panose="020B0503030403030204" pitchFamily="34" charset="-78"/>
                  <a:cs typeface="Dubai" panose="020B0503030403030204" pitchFamily="34" charset="-78"/>
                </a:rPr>
                <a:t>4</a:t>
              </a:r>
            </a:p>
          </p:txBody>
        </p:sp>
      </p:grpSp>
      <p:sp>
        <p:nvSpPr>
          <p:cNvPr id="43" name="مربع نص 42">
            <a:extLst>
              <a:ext uri="{FF2B5EF4-FFF2-40B4-BE49-F238E27FC236}">
                <a16:creationId xmlns:a16="http://schemas.microsoft.com/office/drawing/2014/main" id="{02470BA4-E53A-4666-8193-D3ECBD90D7F3}"/>
              </a:ext>
            </a:extLst>
          </p:cNvPr>
          <p:cNvSpPr txBox="1"/>
          <p:nvPr/>
        </p:nvSpPr>
        <p:spPr>
          <a:xfrm>
            <a:off x="3940578" y="5168829"/>
            <a:ext cx="7575870" cy="1323439"/>
          </a:xfrm>
          <a:prstGeom prst="rect">
            <a:avLst/>
          </a:prstGeom>
          <a:noFill/>
        </p:spPr>
        <p:txBody>
          <a:bodyPr wrap="square">
            <a:spAutoFit/>
          </a:bodyPr>
          <a:lstStyle/>
          <a:p>
            <a:r>
              <a:rPr lang="ar-SA" sz="20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أراد مروان بن الحكم الأموي أثناء إمارته على المدينة أن يختبر حفظ أبي هريرة رضي الله عنه، فدعاء يوماً واقعد كاتبه خلف السرير، وجعل يسأله، وجعل الكاتب يكتب، ثم انصرف ابو هريرة رضي الله عنه، حتى إذا كان عند رأس الحول دعا به مرة أخرى، فأقعد كاتبه وراء الحجاب، فجعل يسأله عن ذلك، فما زاد ولا نقص، ولا قدم ولا أخر.</a:t>
            </a:r>
          </a:p>
        </p:txBody>
      </p:sp>
    </p:spTree>
    <p:extLst>
      <p:ext uri="{BB962C8B-B14F-4D97-AF65-F5344CB8AC3E}">
        <p14:creationId xmlns:p14="http://schemas.microsoft.com/office/powerpoint/2010/main" val="418084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wd">
                                    <p:tmPct val="10000"/>
                                  </p:iterate>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8"/>
                                        </p:tgtEl>
                                        <p:attrNameLst>
                                          <p:attrName>ppt_y</p:attrName>
                                        </p:attrNameLst>
                                      </p:cBhvr>
                                      <p:tavLst>
                                        <p:tav tm="0">
                                          <p:val>
                                            <p:strVal val="#ppt_y"/>
                                          </p:val>
                                        </p:tav>
                                        <p:tav tm="100000">
                                          <p:val>
                                            <p:strVal val="#ppt_y"/>
                                          </p:val>
                                        </p:tav>
                                      </p:tavLst>
                                    </p:anim>
                                    <p:anim calcmode="lin" valueType="num">
                                      <p:cBhvr>
                                        <p:cTn id="2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wd">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 calcmode="lin" valueType="num">
                                      <p:cBhvr>
                                        <p:cTn id="3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wd">
                                    <p:tmPct val="10000"/>
                                  </p:iterate>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9"/>
                                        </p:tgtEl>
                                        <p:attrNameLst>
                                          <p:attrName>ppt_y</p:attrName>
                                        </p:attrNameLst>
                                      </p:cBhvr>
                                      <p:tavLst>
                                        <p:tav tm="0">
                                          <p:val>
                                            <p:strVal val="#ppt_y"/>
                                          </p:val>
                                        </p:tav>
                                        <p:tav tm="100000">
                                          <p:val>
                                            <p:strVal val="#ppt_y"/>
                                          </p:val>
                                        </p:tav>
                                      </p:tavLst>
                                    </p:anim>
                                    <p:anim calcmode="lin" valueType="num">
                                      <p:cBhvr>
                                        <p:cTn id="5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1" presetClass="entr" presetSubtype="0" fill="hold" grpId="0" nodeType="clickEffect">
                                  <p:stCondLst>
                                    <p:cond delay="0"/>
                                  </p:stCondLst>
                                  <p:iterate type="wd">
                                    <p:tmPct val="10000"/>
                                  </p:iterate>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3"/>
                                        </p:tgtEl>
                                        <p:attrNameLst>
                                          <p:attrName>ppt_y</p:attrName>
                                        </p:attrNameLst>
                                      </p:cBhvr>
                                      <p:tavLst>
                                        <p:tav tm="0">
                                          <p:val>
                                            <p:strVal val="#ppt_y"/>
                                          </p:val>
                                        </p:tav>
                                        <p:tav tm="100000">
                                          <p:val>
                                            <p:strVal val="#ppt_y"/>
                                          </p:val>
                                        </p:tav>
                                      </p:tavLst>
                                    </p:anim>
                                    <p:anim calcmode="lin" valueType="num">
                                      <p:cBhvr>
                                        <p:cTn id="66"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10" presetClass="exit" presetSubtype="0" fill="hold" grpId="1" nodeType="withEffect">
                                  <p:stCondLst>
                                    <p:cond delay="0"/>
                                  </p:stCondLst>
                                  <p:iterate type="wd">
                                    <p:tmPct val="0"/>
                                  </p:iterate>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par>
                                <p:cTn id="83" presetID="10" presetClass="exit" presetSubtype="0" fill="hold" grpId="1" nodeType="withEffect">
                                  <p:stCondLst>
                                    <p:cond delay="0"/>
                                  </p:stCondLst>
                                  <p:iterate type="wd">
                                    <p:tmPct val="0"/>
                                  </p:iterate>
                                  <p:childTnLst>
                                    <p:animEffect transition="out" filter="fade">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6"/>
                                        </p:tgtEl>
                                      </p:cBhvr>
                                    </p:animEffect>
                                    <p:set>
                                      <p:cBhvr>
                                        <p:cTn id="88" dur="1" fill="hold">
                                          <p:stCondLst>
                                            <p:cond delay="499"/>
                                          </p:stCondLst>
                                        </p:cTn>
                                        <p:tgtEl>
                                          <p:spTgt spid="26"/>
                                        </p:tgtEl>
                                        <p:attrNameLst>
                                          <p:attrName>style.visibility</p:attrName>
                                        </p:attrNameLst>
                                      </p:cBhvr>
                                      <p:to>
                                        <p:strVal val="hidden"/>
                                      </p:to>
                                    </p:set>
                                  </p:childTnLst>
                                </p:cTn>
                              </p:par>
                              <p:par>
                                <p:cTn id="89" presetID="10" presetClass="exit" presetSubtype="0" fill="hold" grpId="1" nodeType="withEffect">
                                  <p:stCondLst>
                                    <p:cond delay="0"/>
                                  </p:stCondLst>
                                  <p:iterate type="wd">
                                    <p:tmPct val="0"/>
                                  </p:iterate>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par>
                                <p:cTn id="95" presetID="10" presetClass="exit" presetSubtype="0" fill="hold" grpId="1" nodeType="withEffect">
                                  <p:stCondLst>
                                    <p:cond delay="0"/>
                                  </p:stCondLst>
                                  <p:iterate type="wd">
                                    <p:tmPct val="0"/>
                                  </p:iterate>
                                  <p:childTnLst>
                                    <p:animEffect transition="out" filter="fade">
                                      <p:cBhvr>
                                        <p:cTn id="96" dur="500"/>
                                        <p:tgtEl>
                                          <p:spTgt spid="43"/>
                                        </p:tgtEl>
                                      </p:cBhvr>
                                    </p:animEffect>
                                    <p:set>
                                      <p:cBhvr>
                                        <p:cTn id="97"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5" grpId="0"/>
      <p:bldP spid="25" grpId="1"/>
      <p:bldP spid="29" grpId="0"/>
      <p:bldP spid="29" grpId="1"/>
      <p:bldP spid="43" grpId="0"/>
      <p:bldP spid="4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281CEB6-223F-443E-9CF9-A30837C470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تمرير: أفقي 3">
            <a:extLst>
              <a:ext uri="{FF2B5EF4-FFF2-40B4-BE49-F238E27FC236}">
                <a16:creationId xmlns:a16="http://schemas.microsoft.com/office/drawing/2014/main" id="{70760881-19AE-456E-B723-321276E85286}"/>
              </a:ext>
            </a:extLst>
          </p:cNvPr>
          <p:cNvSpPr/>
          <p:nvPr/>
        </p:nvSpPr>
        <p:spPr>
          <a:xfrm>
            <a:off x="6170607" y="439930"/>
            <a:ext cx="5923460" cy="1364565"/>
          </a:xfrm>
          <a:custGeom>
            <a:avLst/>
            <a:gdLst>
              <a:gd name="connsiteX0" fmla="*/ 5923460 w 5923460"/>
              <a:gd name="connsiteY0" fmla="*/ 85285 h 1364565"/>
              <a:gd name="connsiteX1" fmla="*/ 5838175 w 5923460"/>
              <a:gd name="connsiteY1" fmla="*/ 170570 h 1364565"/>
              <a:gd name="connsiteX2" fmla="*/ 5838175 w 5923460"/>
              <a:gd name="connsiteY2" fmla="*/ 85285 h 1364565"/>
              <a:gd name="connsiteX3" fmla="*/ 5795532 w 5923460"/>
              <a:gd name="connsiteY3" fmla="*/ 127928 h 1364565"/>
              <a:gd name="connsiteX4" fmla="*/ 5752889 w 5923460"/>
              <a:gd name="connsiteY4" fmla="*/ 85285 h 1364565"/>
              <a:gd name="connsiteX5" fmla="*/ 5752889 w 5923460"/>
              <a:gd name="connsiteY5" fmla="*/ 170571 h 1364565"/>
              <a:gd name="connsiteX6" fmla="*/ 5179831 w 5923460"/>
              <a:gd name="connsiteY6" fmla="*/ 170571 h 1364565"/>
              <a:gd name="connsiteX7" fmla="*/ 4436745 w 5923460"/>
              <a:gd name="connsiteY7" fmla="*/ 170571 h 1364565"/>
              <a:gd name="connsiteX8" fmla="*/ 3807012 w 5923460"/>
              <a:gd name="connsiteY8" fmla="*/ 170571 h 1364565"/>
              <a:gd name="connsiteX9" fmla="*/ 3177278 w 5923460"/>
              <a:gd name="connsiteY9" fmla="*/ 170571 h 1364565"/>
              <a:gd name="connsiteX10" fmla="*/ 2660896 w 5923460"/>
              <a:gd name="connsiteY10" fmla="*/ 170571 h 1364565"/>
              <a:gd name="connsiteX11" fmla="*/ 2087838 w 5923460"/>
              <a:gd name="connsiteY11" fmla="*/ 170571 h 1364565"/>
              <a:gd name="connsiteX12" fmla="*/ 1401429 w 5923460"/>
              <a:gd name="connsiteY12" fmla="*/ 170571 h 1364565"/>
              <a:gd name="connsiteX13" fmla="*/ 941723 w 5923460"/>
              <a:gd name="connsiteY13" fmla="*/ 170571 h 1364565"/>
              <a:gd name="connsiteX14" fmla="*/ 85285 w 5923460"/>
              <a:gd name="connsiteY14" fmla="*/ 170571 h 1364565"/>
              <a:gd name="connsiteX15" fmla="*/ 0 w 5923460"/>
              <a:gd name="connsiteY15" fmla="*/ 255856 h 1364565"/>
              <a:gd name="connsiteX16" fmla="*/ 0 w 5923460"/>
              <a:gd name="connsiteY16" fmla="*/ 757334 h 1364565"/>
              <a:gd name="connsiteX17" fmla="*/ 0 w 5923460"/>
              <a:gd name="connsiteY17" fmla="*/ 1279280 h 1364565"/>
              <a:gd name="connsiteX18" fmla="*/ 85285 w 5923460"/>
              <a:gd name="connsiteY18" fmla="*/ 1364565 h 1364565"/>
              <a:gd name="connsiteX19" fmla="*/ 170570 w 5923460"/>
              <a:gd name="connsiteY19" fmla="*/ 1279280 h 1364565"/>
              <a:gd name="connsiteX20" fmla="*/ 170571 w 5923460"/>
              <a:gd name="connsiteY20" fmla="*/ 1193994 h 1364565"/>
              <a:gd name="connsiteX21" fmla="*/ 913657 w 5923460"/>
              <a:gd name="connsiteY21" fmla="*/ 1193994 h 1364565"/>
              <a:gd name="connsiteX22" fmla="*/ 1486715 w 5923460"/>
              <a:gd name="connsiteY22" fmla="*/ 1193994 h 1364565"/>
              <a:gd name="connsiteX23" fmla="*/ 2173124 w 5923460"/>
              <a:gd name="connsiteY23" fmla="*/ 1193994 h 1364565"/>
              <a:gd name="connsiteX24" fmla="*/ 2916210 w 5923460"/>
              <a:gd name="connsiteY24" fmla="*/ 1193994 h 1364565"/>
              <a:gd name="connsiteX25" fmla="*/ 3489268 w 5923460"/>
              <a:gd name="connsiteY25" fmla="*/ 1193994 h 1364565"/>
              <a:gd name="connsiteX26" fmla="*/ 3948974 w 5923460"/>
              <a:gd name="connsiteY26" fmla="*/ 1193994 h 1364565"/>
              <a:gd name="connsiteX27" fmla="*/ 4522031 w 5923460"/>
              <a:gd name="connsiteY27" fmla="*/ 1193994 h 1364565"/>
              <a:gd name="connsiteX28" fmla="*/ 5265117 w 5923460"/>
              <a:gd name="connsiteY28" fmla="*/ 1193994 h 1364565"/>
              <a:gd name="connsiteX29" fmla="*/ 5838175 w 5923460"/>
              <a:gd name="connsiteY29" fmla="*/ 1193994 h 1364565"/>
              <a:gd name="connsiteX30" fmla="*/ 5923460 w 5923460"/>
              <a:gd name="connsiteY30" fmla="*/ 1108709 h 1364565"/>
              <a:gd name="connsiteX31" fmla="*/ 5923460 w 5923460"/>
              <a:gd name="connsiteY31" fmla="*/ 627700 h 1364565"/>
              <a:gd name="connsiteX32" fmla="*/ 5923460 w 5923460"/>
              <a:gd name="connsiteY32" fmla="*/ 85285 h 1364565"/>
              <a:gd name="connsiteX33" fmla="*/ 85285 w 5923460"/>
              <a:gd name="connsiteY33" fmla="*/ 341141 h 1364565"/>
              <a:gd name="connsiteX34" fmla="*/ 170570 w 5923460"/>
              <a:gd name="connsiteY34" fmla="*/ 255856 h 1364565"/>
              <a:gd name="connsiteX35" fmla="*/ 127927 w 5923460"/>
              <a:gd name="connsiteY35" fmla="*/ 213213 h 1364565"/>
              <a:gd name="connsiteX36" fmla="*/ 85284 w 5923460"/>
              <a:gd name="connsiteY36" fmla="*/ 255856 h 1364565"/>
              <a:gd name="connsiteX37" fmla="*/ 85285 w 5923460"/>
              <a:gd name="connsiteY37" fmla="*/ 341141 h 1364565"/>
              <a:gd name="connsiteX0" fmla="*/ 85285 w 5923460"/>
              <a:gd name="connsiteY0" fmla="*/ 341141 h 1364565"/>
              <a:gd name="connsiteX1" fmla="*/ 170570 w 5923460"/>
              <a:gd name="connsiteY1" fmla="*/ 255856 h 1364565"/>
              <a:gd name="connsiteX2" fmla="*/ 127927 w 5923460"/>
              <a:gd name="connsiteY2" fmla="*/ 213213 h 1364565"/>
              <a:gd name="connsiteX3" fmla="*/ 85284 w 5923460"/>
              <a:gd name="connsiteY3" fmla="*/ 255856 h 1364565"/>
              <a:gd name="connsiteX4" fmla="*/ 85285 w 5923460"/>
              <a:gd name="connsiteY4" fmla="*/ 341141 h 1364565"/>
              <a:gd name="connsiteX5" fmla="*/ 5838175 w 5923460"/>
              <a:gd name="connsiteY5" fmla="*/ 170571 h 1364565"/>
              <a:gd name="connsiteX6" fmla="*/ 5923460 w 5923460"/>
              <a:gd name="connsiteY6" fmla="*/ 85286 h 1364565"/>
              <a:gd name="connsiteX7" fmla="*/ 5838175 w 5923460"/>
              <a:gd name="connsiteY7" fmla="*/ 1 h 1364565"/>
              <a:gd name="connsiteX8" fmla="*/ 5752890 w 5923460"/>
              <a:gd name="connsiteY8" fmla="*/ 85286 h 1364565"/>
              <a:gd name="connsiteX9" fmla="*/ 5795533 w 5923460"/>
              <a:gd name="connsiteY9" fmla="*/ 127929 h 1364565"/>
              <a:gd name="connsiteX10" fmla="*/ 5838176 w 5923460"/>
              <a:gd name="connsiteY10" fmla="*/ 85286 h 1364565"/>
              <a:gd name="connsiteX11" fmla="*/ 5838175 w 5923460"/>
              <a:gd name="connsiteY11" fmla="*/ 170571 h 1364565"/>
              <a:gd name="connsiteX0" fmla="*/ 0 w 5923460"/>
              <a:gd name="connsiteY0" fmla="*/ 255856 h 1364565"/>
              <a:gd name="connsiteX1" fmla="*/ 85285 w 5923460"/>
              <a:gd name="connsiteY1" fmla="*/ 170571 h 1364565"/>
              <a:gd name="connsiteX2" fmla="*/ 715019 w 5923460"/>
              <a:gd name="connsiteY2" fmla="*/ 170571 h 1364565"/>
              <a:gd name="connsiteX3" fmla="*/ 1344753 w 5923460"/>
              <a:gd name="connsiteY3" fmla="*/ 170571 h 1364565"/>
              <a:gd name="connsiteX4" fmla="*/ 1804458 w 5923460"/>
              <a:gd name="connsiteY4" fmla="*/ 170571 h 1364565"/>
              <a:gd name="connsiteX5" fmla="*/ 2377516 w 5923460"/>
              <a:gd name="connsiteY5" fmla="*/ 170571 h 1364565"/>
              <a:gd name="connsiteX6" fmla="*/ 3007250 w 5923460"/>
              <a:gd name="connsiteY6" fmla="*/ 170571 h 1364565"/>
              <a:gd name="connsiteX7" fmla="*/ 3580307 w 5923460"/>
              <a:gd name="connsiteY7" fmla="*/ 170571 h 1364565"/>
              <a:gd name="connsiteX8" fmla="*/ 4210041 w 5923460"/>
              <a:gd name="connsiteY8" fmla="*/ 170571 h 1364565"/>
              <a:gd name="connsiteX9" fmla="*/ 4953127 w 5923460"/>
              <a:gd name="connsiteY9" fmla="*/ 170571 h 1364565"/>
              <a:gd name="connsiteX10" fmla="*/ 5752889 w 5923460"/>
              <a:gd name="connsiteY10" fmla="*/ 170571 h 1364565"/>
              <a:gd name="connsiteX11" fmla="*/ 5752889 w 5923460"/>
              <a:gd name="connsiteY11" fmla="*/ 85285 h 1364565"/>
              <a:gd name="connsiteX12" fmla="*/ 5838174 w 5923460"/>
              <a:gd name="connsiteY12" fmla="*/ 0 h 1364565"/>
              <a:gd name="connsiteX13" fmla="*/ 5923459 w 5923460"/>
              <a:gd name="connsiteY13" fmla="*/ 85285 h 1364565"/>
              <a:gd name="connsiteX14" fmla="*/ 5923460 w 5923460"/>
              <a:gd name="connsiteY14" fmla="*/ 1108709 h 1364565"/>
              <a:gd name="connsiteX15" fmla="*/ 5838175 w 5923460"/>
              <a:gd name="connsiteY15" fmla="*/ 1193994 h 1364565"/>
              <a:gd name="connsiteX16" fmla="*/ 5151765 w 5923460"/>
              <a:gd name="connsiteY16" fmla="*/ 1193994 h 1364565"/>
              <a:gd name="connsiteX17" fmla="*/ 4692060 w 5923460"/>
              <a:gd name="connsiteY17" fmla="*/ 1193994 h 1364565"/>
              <a:gd name="connsiteX18" fmla="*/ 4232354 w 5923460"/>
              <a:gd name="connsiteY18" fmla="*/ 1193994 h 1364565"/>
              <a:gd name="connsiteX19" fmla="*/ 3489268 w 5923460"/>
              <a:gd name="connsiteY19" fmla="*/ 1193994 h 1364565"/>
              <a:gd name="connsiteX20" fmla="*/ 2802858 w 5923460"/>
              <a:gd name="connsiteY20" fmla="*/ 1193994 h 1364565"/>
              <a:gd name="connsiteX21" fmla="*/ 2059772 w 5923460"/>
              <a:gd name="connsiteY21" fmla="*/ 1193994 h 1364565"/>
              <a:gd name="connsiteX22" fmla="*/ 1373363 w 5923460"/>
              <a:gd name="connsiteY22" fmla="*/ 1193994 h 1364565"/>
              <a:gd name="connsiteX23" fmla="*/ 170571 w 5923460"/>
              <a:gd name="connsiteY23" fmla="*/ 1193994 h 1364565"/>
              <a:gd name="connsiteX24" fmla="*/ 170571 w 5923460"/>
              <a:gd name="connsiteY24" fmla="*/ 1279280 h 1364565"/>
              <a:gd name="connsiteX25" fmla="*/ 85286 w 5923460"/>
              <a:gd name="connsiteY25" fmla="*/ 1364565 h 1364565"/>
              <a:gd name="connsiteX26" fmla="*/ 1 w 5923460"/>
              <a:gd name="connsiteY26" fmla="*/ 1279280 h 1364565"/>
              <a:gd name="connsiteX27" fmla="*/ 0 w 5923460"/>
              <a:gd name="connsiteY27" fmla="*/ 255856 h 1364565"/>
              <a:gd name="connsiteX28" fmla="*/ 5752889 w 5923460"/>
              <a:gd name="connsiteY28" fmla="*/ 170571 h 1364565"/>
              <a:gd name="connsiteX29" fmla="*/ 5838175 w 5923460"/>
              <a:gd name="connsiteY29" fmla="*/ 170571 h 1364565"/>
              <a:gd name="connsiteX30" fmla="*/ 5923460 w 5923460"/>
              <a:gd name="connsiteY30" fmla="*/ 85286 h 1364565"/>
              <a:gd name="connsiteX31" fmla="*/ 5838175 w 5923460"/>
              <a:gd name="connsiteY31" fmla="*/ 170571 h 1364565"/>
              <a:gd name="connsiteX32" fmla="*/ 5838175 w 5923460"/>
              <a:gd name="connsiteY32" fmla="*/ 85285 h 1364565"/>
              <a:gd name="connsiteX33" fmla="*/ 5795532 w 5923460"/>
              <a:gd name="connsiteY33" fmla="*/ 127928 h 1364565"/>
              <a:gd name="connsiteX34" fmla="*/ 5752889 w 5923460"/>
              <a:gd name="connsiteY34" fmla="*/ 85285 h 1364565"/>
              <a:gd name="connsiteX35" fmla="*/ 85285 w 5923460"/>
              <a:gd name="connsiteY35" fmla="*/ 341141 h 1364565"/>
              <a:gd name="connsiteX36" fmla="*/ 85285 w 5923460"/>
              <a:gd name="connsiteY36" fmla="*/ 255856 h 1364565"/>
              <a:gd name="connsiteX37" fmla="*/ 127928 w 5923460"/>
              <a:gd name="connsiteY37" fmla="*/ 213213 h 1364565"/>
              <a:gd name="connsiteX38" fmla="*/ 170571 w 5923460"/>
              <a:gd name="connsiteY38" fmla="*/ 255856 h 1364565"/>
              <a:gd name="connsiteX39" fmla="*/ 85286 w 5923460"/>
              <a:gd name="connsiteY39" fmla="*/ 341141 h 1364565"/>
              <a:gd name="connsiteX40" fmla="*/ 1 w 5923460"/>
              <a:gd name="connsiteY40" fmla="*/ 255856 h 1364565"/>
              <a:gd name="connsiteX41" fmla="*/ 170571 w 5923460"/>
              <a:gd name="connsiteY41" fmla="*/ 255856 h 1364565"/>
              <a:gd name="connsiteX42" fmla="*/ 170571 w 5923460"/>
              <a:gd name="connsiteY42" fmla="*/ 724925 h 1364565"/>
              <a:gd name="connsiteX43" fmla="*/ 170571 w 5923460"/>
              <a:gd name="connsiteY43" fmla="*/ 1193994 h 136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3460" h="1364565" stroke="0" extrusionOk="0">
                <a:moveTo>
                  <a:pt x="5923460" y="85285"/>
                </a:moveTo>
                <a:cubicBezTo>
                  <a:pt x="5889313" y="111792"/>
                  <a:pt x="5860601" y="156303"/>
                  <a:pt x="5838175" y="170570"/>
                </a:cubicBezTo>
                <a:cubicBezTo>
                  <a:pt x="5835783" y="141822"/>
                  <a:pt x="5838526" y="119339"/>
                  <a:pt x="5838175" y="85285"/>
                </a:cubicBezTo>
                <a:cubicBezTo>
                  <a:pt x="5840945" y="107629"/>
                  <a:pt x="5819986" y="128685"/>
                  <a:pt x="5795532" y="127928"/>
                </a:cubicBezTo>
                <a:cubicBezTo>
                  <a:pt x="5771736" y="131468"/>
                  <a:pt x="5750843" y="106376"/>
                  <a:pt x="5752889" y="85285"/>
                </a:cubicBezTo>
                <a:cubicBezTo>
                  <a:pt x="5754543" y="110872"/>
                  <a:pt x="5757027" y="130933"/>
                  <a:pt x="5752889" y="170571"/>
                </a:cubicBezTo>
                <a:cubicBezTo>
                  <a:pt x="5636704" y="189444"/>
                  <a:pt x="5386175" y="167312"/>
                  <a:pt x="5179831" y="170571"/>
                </a:cubicBezTo>
                <a:cubicBezTo>
                  <a:pt x="4973487" y="173830"/>
                  <a:pt x="4730189" y="169848"/>
                  <a:pt x="4436745" y="170571"/>
                </a:cubicBezTo>
                <a:cubicBezTo>
                  <a:pt x="4143301" y="171294"/>
                  <a:pt x="4046914" y="165738"/>
                  <a:pt x="3807012" y="170571"/>
                </a:cubicBezTo>
                <a:cubicBezTo>
                  <a:pt x="3567110" y="175404"/>
                  <a:pt x="3389195" y="185785"/>
                  <a:pt x="3177278" y="170571"/>
                </a:cubicBezTo>
                <a:cubicBezTo>
                  <a:pt x="2965361" y="155357"/>
                  <a:pt x="2827475" y="153258"/>
                  <a:pt x="2660896" y="170571"/>
                </a:cubicBezTo>
                <a:cubicBezTo>
                  <a:pt x="2494317" y="187884"/>
                  <a:pt x="2249963" y="162611"/>
                  <a:pt x="2087838" y="170571"/>
                </a:cubicBezTo>
                <a:cubicBezTo>
                  <a:pt x="1925713" y="178531"/>
                  <a:pt x="1614496" y="141493"/>
                  <a:pt x="1401429" y="170571"/>
                </a:cubicBezTo>
                <a:cubicBezTo>
                  <a:pt x="1188362" y="199649"/>
                  <a:pt x="1078501" y="167122"/>
                  <a:pt x="941723" y="170571"/>
                </a:cubicBezTo>
                <a:cubicBezTo>
                  <a:pt x="804945" y="174020"/>
                  <a:pt x="414224" y="194294"/>
                  <a:pt x="85285" y="170571"/>
                </a:cubicBezTo>
                <a:cubicBezTo>
                  <a:pt x="43180" y="172866"/>
                  <a:pt x="-3551" y="205896"/>
                  <a:pt x="0" y="255856"/>
                </a:cubicBezTo>
                <a:cubicBezTo>
                  <a:pt x="-16478" y="398857"/>
                  <a:pt x="-3901" y="521491"/>
                  <a:pt x="0" y="757334"/>
                </a:cubicBezTo>
                <a:cubicBezTo>
                  <a:pt x="3901" y="993177"/>
                  <a:pt x="21323" y="1135673"/>
                  <a:pt x="0" y="1279280"/>
                </a:cubicBezTo>
                <a:cubicBezTo>
                  <a:pt x="9086" y="1333004"/>
                  <a:pt x="29469" y="1364051"/>
                  <a:pt x="85285" y="1364565"/>
                </a:cubicBezTo>
                <a:cubicBezTo>
                  <a:pt x="128285" y="1360575"/>
                  <a:pt x="164349" y="1334352"/>
                  <a:pt x="170570" y="1279280"/>
                </a:cubicBezTo>
                <a:cubicBezTo>
                  <a:pt x="170973" y="1249215"/>
                  <a:pt x="175914" y="1219919"/>
                  <a:pt x="170571" y="1193994"/>
                </a:cubicBezTo>
                <a:cubicBezTo>
                  <a:pt x="506973" y="1182450"/>
                  <a:pt x="666875" y="1198054"/>
                  <a:pt x="913657" y="1193994"/>
                </a:cubicBezTo>
                <a:cubicBezTo>
                  <a:pt x="1160439" y="1189934"/>
                  <a:pt x="1215262" y="1168274"/>
                  <a:pt x="1486715" y="1193994"/>
                </a:cubicBezTo>
                <a:cubicBezTo>
                  <a:pt x="1758168" y="1219714"/>
                  <a:pt x="1968528" y="1202799"/>
                  <a:pt x="2173124" y="1193994"/>
                </a:cubicBezTo>
                <a:cubicBezTo>
                  <a:pt x="2377720" y="1185189"/>
                  <a:pt x="2674542" y="1175833"/>
                  <a:pt x="2916210" y="1193994"/>
                </a:cubicBezTo>
                <a:cubicBezTo>
                  <a:pt x="3157878" y="1212155"/>
                  <a:pt x="3216817" y="1196317"/>
                  <a:pt x="3489268" y="1193994"/>
                </a:cubicBezTo>
                <a:cubicBezTo>
                  <a:pt x="3761719" y="1191671"/>
                  <a:pt x="3815942" y="1202763"/>
                  <a:pt x="3948974" y="1193994"/>
                </a:cubicBezTo>
                <a:cubicBezTo>
                  <a:pt x="4082006" y="1185225"/>
                  <a:pt x="4319334" y="1217295"/>
                  <a:pt x="4522031" y="1193994"/>
                </a:cubicBezTo>
                <a:cubicBezTo>
                  <a:pt x="4724728" y="1170693"/>
                  <a:pt x="4936251" y="1191195"/>
                  <a:pt x="5265117" y="1193994"/>
                </a:cubicBezTo>
                <a:cubicBezTo>
                  <a:pt x="5593983" y="1196793"/>
                  <a:pt x="5677428" y="1190108"/>
                  <a:pt x="5838175" y="1193994"/>
                </a:cubicBezTo>
                <a:cubicBezTo>
                  <a:pt x="5883901" y="1194535"/>
                  <a:pt x="5929240" y="1153865"/>
                  <a:pt x="5923460" y="1108709"/>
                </a:cubicBezTo>
                <a:cubicBezTo>
                  <a:pt x="5912966" y="1000403"/>
                  <a:pt x="5919212" y="843779"/>
                  <a:pt x="5923460" y="627700"/>
                </a:cubicBezTo>
                <a:cubicBezTo>
                  <a:pt x="5927708" y="411621"/>
                  <a:pt x="5922794" y="320494"/>
                  <a:pt x="5923460" y="85285"/>
                </a:cubicBezTo>
                <a:close/>
                <a:moveTo>
                  <a:pt x="85285" y="341141"/>
                </a:moveTo>
                <a:cubicBezTo>
                  <a:pt x="130032" y="340061"/>
                  <a:pt x="164580" y="304675"/>
                  <a:pt x="170570" y="255856"/>
                </a:cubicBezTo>
                <a:cubicBezTo>
                  <a:pt x="169059" y="231243"/>
                  <a:pt x="157247" y="212577"/>
                  <a:pt x="127927" y="213213"/>
                </a:cubicBezTo>
                <a:cubicBezTo>
                  <a:pt x="106288" y="212502"/>
                  <a:pt x="86272" y="234272"/>
                  <a:pt x="85284" y="255856"/>
                </a:cubicBezTo>
                <a:cubicBezTo>
                  <a:pt x="85897" y="285405"/>
                  <a:pt x="83377" y="309349"/>
                  <a:pt x="85285" y="341141"/>
                </a:cubicBezTo>
                <a:close/>
              </a:path>
              <a:path w="5923460" h="1364565" fill="darkenLess" stroke="0" extrusionOk="0">
                <a:moveTo>
                  <a:pt x="85285" y="341141"/>
                </a:moveTo>
                <a:cubicBezTo>
                  <a:pt x="132884" y="338571"/>
                  <a:pt x="176538" y="294592"/>
                  <a:pt x="170570" y="255856"/>
                </a:cubicBezTo>
                <a:cubicBezTo>
                  <a:pt x="173483" y="228571"/>
                  <a:pt x="150336" y="211845"/>
                  <a:pt x="127927" y="213213"/>
                </a:cubicBezTo>
                <a:cubicBezTo>
                  <a:pt x="103632" y="216001"/>
                  <a:pt x="84824" y="232592"/>
                  <a:pt x="85284" y="255856"/>
                </a:cubicBezTo>
                <a:cubicBezTo>
                  <a:pt x="85501" y="280217"/>
                  <a:pt x="84114" y="305939"/>
                  <a:pt x="85285" y="341141"/>
                </a:cubicBezTo>
                <a:close/>
                <a:moveTo>
                  <a:pt x="5838175" y="170571"/>
                </a:moveTo>
                <a:cubicBezTo>
                  <a:pt x="5884434" y="166280"/>
                  <a:pt x="5934147" y="128575"/>
                  <a:pt x="5923460" y="85286"/>
                </a:cubicBezTo>
                <a:cubicBezTo>
                  <a:pt x="5930043" y="34767"/>
                  <a:pt x="5883063" y="-3362"/>
                  <a:pt x="5838175" y="1"/>
                </a:cubicBezTo>
                <a:cubicBezTo>
                  <a:pt x="5790136" y="-8046"/>
                  <a:pt x="5760078" y="33498"/>
                  <a:pt x="5752890" y="85286"/>
                </a:cubicBezTo>
                <a:cubicBezTo>
                  <a:pt x="5756282" y="111108"/>
                  <a:pt x="5776431" y="128593"/>
                  <a:pt x="5795533" y="127929"/>
                </a:cubicBezTo>
                <a:cubicBezTo>
                  <a:pt x="5819408" y="127175"/>
                  <a:pt x="5839029" y="109072"/>
                  <a:pt x="5838176" y="85286"/>
                </a:cubicBezTo>
                <a:cubicBezTo>
                  <a:pt x="5838864" y="106929"/>
                  <a:pt x="5835570" y="143216"/>
                  <a:pt x="5838175" y="170571"/>
                </a:cubicBezTo>
                <a:close/>
              </a:path>
              <a:path w="5923460" h="1364565" fill="none" extrusionOk="0">
                <a:moveTo>
                  <a:pt x="0" y="255856"/>
                </a:moveTo>
                <a:cubicBezTo>
                  <a:pt x="323" y="204874"/>
                  <a:pt x="34984" y="167561"/>
                  <a:pt x="85285" y="170571"/>
                </a:cubicBezTo>
                <a:cubicBezTo>
                  <a:pt x="372999" y="185191"/>
                  <a:pt x="582672" y="163862"/>
                  <a:pt x="715019" y="170571"/>
                </a:cubicBezTo>
                <a:cubicBezTo>
                  <a:pt x="847366" y="177280"/>
                  <a:pt x="1214770" y="197089"/>
                  <a:pt x="1344753" y="170571"/>
                </a:cubicBezTo>
                <a:cubicBezTo>
                  <a:pt x="1474736" y="144053"/>
                  <a:pt x="1652236" y="178907"/>
                  <a:pt x="1804458" y="170571"/>
                </a:cubicBezTo>
                <a:cubicBezTo>
                  <a:pt x="1956680" y="162235"/>
                  <a:pt x="2208069" y="185330"/>
                  <a:pt x="2377516" y="170571"/>
                </a:cubicBezTo>
                <a:cubicBezTo>
                  <a:pt x="2546963" y="155812"/>
                  <a:pt x="2749674" y="198922"/>
                  <a:pt x="3007250" y="170571"/>
                </a:cubicBezTo>
                <a:cubicBezTo>
                  <a:pt x="3264826" y="142220"/>
                  <a:pt x="3445108" y="160897"/>
                  <a:pt x="3580307" y="170571"/>
                </a:cubicBezTo>
                <a:cubicBezTo>
                  <a:pt x="3715506" y="180245"/>
                  <a:pt x="3974943" y="162556"/>
                  <a:pt x="4210041" y="170571"/>
                </a:cubicBezTo>
                <a:cubicBezTo>
                  <a:pt x="4445139" y="178586"/>
                  <a:pt x="4694265" y="168398"/>
                  <a:pt x="4953127" y="170571"/>
                </a:cubicBezTo>
                <a:cubicBezTo>
                  <a:pt x="5211989" y="172744"/>
                  <a:pt x="5457416" y="156007"/>
                  <a:pt x="5752889" y="170571"/>
                </a:cubicBezTo>
                <a:cubicBezTo>
                  <a:pt x="5756696" y="152386"/>
                  <a:pt x="5753572" y="120772"/>
                  <a:pt x="5752889" y="85285"/>
                </a:cubicBezTo>
                <a:cubicBezTo>
                  <a:pt x="5754769" y="37999"/>
                  <a:pt x="5789025" y="-1778"/>
                  <a:pt x="5838174" y="0"/>
                </a:cubicBezTo>
                <a:cubicBezTo>
                  <a:pt x="5883611" y="-1096"/>
                  <a:pt x="5919809" y="47992"/>
                  <a:pt x="5923459" y="85285"/>
                </a:cubicBezTo>
                <a:cubicBezTo>
                  <a:pt x="5862522" y="417158"/>
                  <a:pt x="5924478" y="698505"/>
                  <a:pt x="5923460" y="1108709"/>
                </a:cubicBezTo>
                <a:cubicBezTo>
                  <a:pt x="5927896" y="1157835"/>
                  <a:pt x="5885736" y="1198037"/>
                  <a:pt x="5838175" y="1193994"/>
                </a:cubicBezTo>
                <a:cubicBezTo>
                  <a:pt x="5561009" y="1216460"/>
                  <a:pt x="5494224" y="1203888"/>
                  <a:pt x="5151765" y="1193994"/>
                </a:cubicBezTo>
                <a:cubicBezTo>
                  <a:pt x="4809306" y="1184101"/>
                  <a:pt x="4867960" y="1186309"/>
                  <a:pt x="4692060" y="1193994"/>
                </a:cubicBezTo>
                <a:cubicBezTo>
                  <a:pt x="4516160" y="1201679"/>
                  <a:pt x="4339667" y="1191682"/>
                  <a:pt x="4232354" y="1193994"/>
                </a:cubicBezTo>
                <a:cubicBezTo>
                  <a:pt x="4125041" y="1196306"/>
                  <a:pt x="3685458" y="1219675"/>
                  <a:pt x="3489268" y="1193994"/>
                </a:cubicBezTo>
                <a:cubicBezTo>
                  <a:pt x="3293078" y="1168313"/>
                  <a:pt x="3143339" y="1226272"/>
                  <a:pt x="2802858" y="1193994"/>
                </a:cubicBezTo>
                <a:cubicBezTo>
                  <a:pt x="2462377" y="1161717"/>
                  <a:pt x="2244765" y="1167992"/>
                  <a:pt x="2059772" y="1193994"/>
                </a:cubicBezTo>
                <a:cubicBezTo>
                  <a:pt x="1874779" y="1219996"/>
                  <a:pt x="1710894" y="1202528"/>
                  <a:pt x="1373363" y="1193994"/>
                </a:cubicBezTo>
                <a:cubicBezTo>
                  <a:pt x="1035832" y="1185460"/>
                  <a:pt x="493074" y="1199907"/>
                  <a:pt x="170571" y="1193994"/>
                </a:cubicBezTo>
                <a:cubicBezTo>
                  <a:pt x="168820" y="1222491"/>
                  <a:pt x="171854" y="1256323"/>
                  <a:pt x="170571" y="1279280"/>
                </a:cubicBezTo>
                <a:cubicBezTo>
                  <a:pt x="172736" y="1325003"/>
                  <a:pt x="140443" y="1356428"/>
                  <a:pt x="85286" y="1364565"/>
                </a:cubicBezTo>
                <a:cubicBezTo>
                  <a:pt x="36459" y="1368060"/>
                  <a:pt x="7092" y="1317024"/>
                  <a:pt x="1" y="1279280"/>
                </a:cubicBezTo>
                <a:cubicBezTo>
                  <a:pt x="-4653" y="904018"/>
                  <a:pt x="-43743" y="582856"/>
                  <a:pt x="0" y="255856"/>
                </a:cubicBezTo>
                <a:close/>
                <a:moveTo>
                  <a:pt x="5752889" y="170571"/>
                </a:moveTo>
                <a:cubicBezTo>
                  <a:pt x="5787414" y="171256"/>
                  <a:pt x="5803943" y="167420"/>
                  <a:pt x="5838175" y="170571"/>
                </a:cubicBezTo>
                <a:cubicBezTo>
                  <a:pt x="5880762" y="180086"/>
                  <a:pt x="5929973" y="131510"/>
                  <a:pt x="5923460" y="85286"/>
                </a:cubicBezTo>
                <a:moveTo>
                  <a:pt x="5838175" y="170571"/>
                </a:moveTo>
                <a:cubicBezTo>
                  <a:pt x="5836489" y="152260"/>
                  <a:pt x="5838042" y="118534"/>
                  <a:pt x="5838175" y="85285"/>
                </a:cubicBezTo>
                <a:cubicBezTo>
                  <a:pt x="5836278" y="108398"/>
                  <a:pt x="5816205" y="128974"/>
                  <a:pt x="5795532" y="127928"/>
                </a:cubicBezTo>
                <a:cubicBezTo>
                  <a:pt x="5770094" y="128437"/>
                  <a:pt x="5750526" y="106075"/>
                  <a:pt x="5752889" y="85285"/>
                </a:cubicBezTo>
                <a:moveTo>
                  <a:pt x="85285" y="341141"/>
                </a:moveTo>
                <a:cubicBezTo>
                  <a:pt x="83707" y="315738"/>
                  <a:pt x="84238" y="294488"/>
                  <a:pt x="85285" y="255856"/>
                </a:cubicBezTo>
                <a:cubicBezTo>
                  <a:pt x="82565" y="231368"/>
                  <a:pt x="105867" y="213343"/>
                  <a:pt x="127928" y="213213"/>
                </a:cubicBezTo>
                <a:cubicBezTo>
                  <a:pt x="151409" y="213796"/>
                  <a:pt x="169526" y="233249"/>
                  <a:pt x="170571" y="255856"/>
                </a:cubicBezTo>
                <a:cubicBezTo>
                  <a:pt x="178570" y="302021"/>
                  <a:pt x="130754" y="340947"/>
                  <a:pt x="85286" y="341141"/>
                </a:cubicBezTo>
                <a:cubicBezTo>
                  <a:pt x="39717" y="352443"/>
                  <a:pt x="288" y="306799"/>
                  <a:pt x="1" y="255856"/>
                </a:cubicBezTo>
                <a:moveTo>
                  <a:pt x="170571" y="255856"/>
                </a:moveTo>
                <a:cubicBezTo>
                  <a:pt x="161753" y="423418"/>
                  <a:pt x="175452" y="561433"/>
                  <a:pt x="170571" y="724925"/>
                </a:cubicBezTo>
                <a:cubicBezTo>
                  <a:pt x="165690" y="888417"/>
                  <a:pt x="168687" y="970777"/>
                  <a:pt x="170571" y="1193994"/>
                </a:cubicBezTo>
              </a:path>
              <a:path w="5923460" h="1364565" fill="none" stroke="0" extrusionOk="0">
                <a:moveTo>
                  <a:pt x="0" y="255856"/>
                </a:moveTo>
                <a:cubicBezTo>
                  <a:pt x="6805" y="216315"/>
                  <a:pt x="30542" y="165908"/>
                  <a:pt x="85285" y="170571"/>
                </a:cubicBezTo>
                <a:cubicBezTo>
                  <a:pt x="307044" y="192351"/>
                  <a:pt x="364798" y="189811"/>
                  <a:pt x="601667" y="170571"/>
                </a:cubicBezTo>
                <a:cubicBezTo>
                  <a:pt x="838536" y="151331"/>
                  <a:pt x="915566" y="156217"/>
                  <a:pt x="1174724" y="170571"/>
                </a:cubicBezTo>
                <a:cubicBezTo>
                  <a:pt x="1433882" y="184925"/>
                  <a:pt x="1541744" y="154964"/>
                  <a:pt x="1634430" y="170571"/>
                </a:cubicBezTo>
                <a:cubicBezTo>
                  <a:pt x="1727116" y="186178"/>
                  <a:pt x="2049601" y="160905"/>
                  <a:pt x="2377516" y="170571"/>
                </a:cubicBezTo>
                <a:cubicBezTo>
                  <a:pt x="2705431" y="180237"/>
                  <a:pt x="2699460" y="164909"/>
                  <a:pt x="2837222" y="170571"/>
                </a:cubicBezTo>
                <a:cubicBezTo>
                  <a:pt x="2974984" y="176233"/>
                  <a:pt x="3231043" y="145117"/>
                  <a:pt x="3580307" y="170571"/>
                </a:cubicBezTo>
                <a:cubicBezTo>
                  <a:pt x="3929572" y="196025"/>
                  <a:pt x="3906336" y="146531"/>
                  <a:pt x="4210041" y="170571"/>
                </a:cubicBezTo>
                <a:cubicBezTo>
                  <a:pt x="4513746" y="194611"/>
                  <a:pt x="4526711" y="172155"/>
                  <a:pt x="4839775" y="170571"/>
                </a:cubicBezTo>
                <a:cubicBezTo>
                  <a:pt x="5152839" y="168987"/>
                  <a:pt x="5432017" y="189446"/>
                  <a:pt x="5752889" y="170571"/>
                </a:cubicBezTo>
                <a:cubicBezTo>
                  <a:pt x="5750481" y="139554"/>
                  <a:pt x="5749093" y="121599"/>
                  <a:pt x="5752889" y="85285"/>
                </a:cubicBezTo>
                <a:cubicBezTo>
                  <a:pt x="5750765" y="36275"/>
                  <a:pt x="5790780" y="4117"/>
                  <a:pt x="5838174" y="0"/>
                </a:cubicBezTo>
                <a:cubicBezTo>
                  <a:pt x="5883483" y="9663"/>
                  <a:pt x="5922613" y="38871"/>
                  <a:pt x="5923459" y="85285"/>
                </a:cubicBezTo>
                <a:cubicBezTo>
                  <a:pt x="5947551" y="480353"/>
                  <a:pt x="5944300" y="744516"/>
                  <a:pt x="5923460" y="1108709"/>
                </a:cubicBezTo>
                <a:cubicBezTo>
                  <a:pt x="5923656" y="1154721"/>
                  <a:pt x="5892995" y="1190726"/>
                  <a:pt x="5838175" y="1193994"/>
                </a:cubicBezTo>
                <a:cubicBezTo>
                  <a:pt x="5683081" y="1167433"/>
                  <a:pt x="5444814" y="1177190"/>
                  <a:pt x="5265117" y="1193994"/>
                </a:cubicBezTo>
                <a:cubicBezTo>
                  <a:pt x="5085420" y="1210798"/>
                  <a:pt x="4865392" y="1183287"/>
                  <a:pt x="4578707" y="1193994"/>
                </a:cubicBezTo>
                <a:cubicBezTo>
                  <a:pt x="4292022" y="1204702"/>
                  <a:pt x="4296945" y="1191552"/>
                  <a:pt x="4119002" y="1193994"/>
                </a:cubicBezTo>
                <a:cubicBezTo>
                  <a:pt x="3941059" y="1196436"/>
                  <a:pt x="3785333" y="1184900"/>
                  <a:pt x="3602620" y="1193994"/>
                </a:cubicBezTo>
                <a:cubicBezTo>
                  <a:pt x="3419907" y="1203088"/>
                  <a:pt x="3245031" y="1168674"/>
                  <a:pt x="3029562" y="1193994"/>
                </a:cubicBezTo>
                <a:cubicBezTo>
                  <a:pt x="2814093" y="1219314"/>
                  <a:pt x="2619638" y="1221078"/>
                  <a:pt x="2456505" y="1193994"/>
                </a:cubicBezTo>
                <a:cubicBezTo>
                  <a:pt x="2293372" y="1166910"/>
                  <a:pt x="2106124" y="1195873"/>
                  <a:pt x="1996799" y="1193994"/>
                </a:cubicBezTo>
                <a:cubicBezTo>
                  <a:pt x="1887474" y="1192115"/>
                  <a:pt x="1640963" y="1173622"/>
                  <a:pt x="1423741" y="1193994"/>
                </a:cubicBezTo>
                <a:cubicBezTo>
                  <a:pt x="1206519" y="1214366"/>
                  <a:pt x="1027109" y="1194720"/>
                  <a:pt x="737331" y="1193994"/>
                </a:cubicBezTo>
                <a:cubicBezTo>
                  <a:pt x="447553" y="1193269"/>
                  <a:pt x="352101" y="1199280"/>
                  <a:pt x="170571" y="1193994"/>
                </a:cubicBezTo>
                <a:cubicBezTo>
                  <a:pt x="169550" y="1222943"/>
                  <a:pt x="168757" y="1251065"/>
                  <a:pt x="170571" y="1279280"/>
                </a:cubicBezTo>
                <a:cubicBezTo>
                  <a:pt x="173173" y="1317244"/>
                  <a:pt x="130293" y="1357578"/>
                  <a:pt x="85286" y="1364565"/>
                </a:cubicBezTo>
                <a:cubicBezTo>
                  <a:pt x="40913" y="1365965"/>
                  <a:pt x="-5016" y="1316122"/>
                  <a:pt x="1" y="1279280"/>
                </a:cubicBezTo>
                <a:cubicBezTo>
                  <a:pt x="-56809" y="947810"/>
                  <a:pt x="-12848" y="641852"/>
                  <a:pt x="0" y="255856"/>
                </a:cubicBezTo>
                <a:close/>
                <a:moveTo>
                  <a:pt x="5752889" y="170571"/>
                </a:moveTo>
                <a:cubicBezTo>
                  <a:pt x="5771366" y="169478"/>
                  <a:pt x="5808151" y="167944"/>
                  <a:pt x="5838175" y="170571"/>
                </a:cubicBezTo>
                <a:cubicBezTo>
                  <a:pt x="5885251" y="164403"/>
                  <a:pt x="5934394" y="130145"/>
                  <a:pt x="5923460" y="85286"/>
                </a:cubicBezTo>
                <a:moveTo>
                  <a:pt x="5838175" y="170571"/>
                </a:moveTo>
                <a:cubicBezTo>
                  <a:pt x="5835337" y="132071"/>
                  <a:pt x="5841016" y="124013"/>
                  <a:pt x="5838175" y="85285"/>
                </a:cubicBezTo>
                <a:cubicBezTo>
                  <a:pt x="5841945" y="109625"/>
                  <a:pt x="5822705" y="130999"/>
                  <a:pt x="5795532" y="127928"/>
                </a:cubicBezTo>
                <a:cubicBezTo>
                  <a:pt x="5771403" y="128617"/>
                  <a:pt x="5753470" y="109655"/>
                  <a:pt x="5752889" y="85285"/>
                </a:cubicBezTo>
                <a:moveTo>
                  <a:pt x="85285" y="341141"/>
                </a:moveTo>
                <a:cubicBezTo>
                  <a:pt x="83071" y="310043"/>
                  <a:pt x="88464" y="286486"/>
                  <a:pt x="85285" y="255856"/>
                </a:cubicBezTo>
                <a:cubicBezTo>
                  <a:pt x="83228" y="230411"/>
                  <a:pt x="102451" y="211234"/>
                  <a:pt x="127928" y="213213"/>
                </a:cubicBezTo>
                <a:cubicBezTo>
                  <a:pt x="155869" y="210095"/>
                  <a:pt x="172667" y="232980"/>
                  <a:pt x="170571" y="255856"/>
                </a:cubicBezTo>
                <a:cubicBezTo>
                  <a:pt x="177559" y="300613"/>
                  <a:pt x="123346" y="343387"/>
                  <a:pt x="85286" y="341141"/>
                </a:cubicBezTo>
                <a:cubicBezTo>
                  <a:pt x="40905" y="338173"/>
                  <a:pt x="1893" y="302683"/>
                  <a:pt x="1" y="255856"/>
                </a:cubicBezTo>
                <a:moveTo>
                  <a:pt x="170571" y="255856"/>
                </a:moveTo>
                <a:cubicBezTo>
                  <a:pt x="191178" y="454168"/>
                  <a:pt x="151311" y="477617"/>
                  <a:pt x="170571" y="696781"/>
                </a:cubicBezTo>
                <a:cubicBezTo>
                  <a:pt x="189831" y="915945"/>
                  <a:pt x="152143" y="1082905"/>
                  <a:pt x="170571" y="1193994"/>
                </a:cubicBezTo>
              </a:path>
            </a:pathLst>
          </a:custGeom>
          <a:solidFill>
            <a:schemeClr val="accent2">
              <a:lumMod val="40000"/>
              <a:lumOff val="60000"/>
            </a:schemeClr>
          </a:solidFill>
          <a:ln w="28575">
            <a:solidFill>
              <a:srgbClr val="632D09"/>
            </a:solidFill>
            <a:extLst>
              <a:ext uri="{C807C97D-BFC1-408E-A445-0C87EB9F89A2}">
                <ask:lineSketchStyleProps xmlns:ask="http://schemas.microsoft.com/office/drawing/2018/sketchyshapes" xmlns="" sd="505682854">
                  <a:prstGeom prst="horizontalScroll">
                    <a:avLst/>
                  </a:prstGeom>
                  <ask:type>
                    <ask:lineSketchFreehand/>
                  </ask:type>
                </ask:lineSketchStyleProps>
              </a:ext>
            </a:extLst>
          </a:ln>
          <a:effectLst>
            <a:glow rad="635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lnSpc>
                <a:spcPct val="80000"/>
              </a:lnSpc>
            </a:pPr>
            <a:r>
              <a:rPr lang="ar-SA" sz="5700" b="1" dirty="0">
                <a:ln w="3175">
                  <a:solidFill>
                    <a:schemeClr val="tx1"/>
                  </a:solidFill>
                  <a:prstDash val="solid"/>
                </a:ln>
                <a:solidFill>
                  <a:schemeClr val="accent4"/>
                </a:solidFill>
                <a:effectLst>
                  <a:outerShdw blurRad="38100" dist="38100" dir="2700000" algn="tl">
                    <a:srgbClr val="000000">
                      <a:alpha val="43137"/>
                    </a:srgbClr>
                  </a:outerShdw>
                </a:effectLst>
                <a:latin typeface="BoutrosNewsH1" pitchFamily="2" charset="-78"/>
                <a:cs typeface="BoutrosNewsH1" pitchFamily="2" charset="-78"/>
              </a:rPr>
              <a:t>ترجمة راوي الحديث</a:t>
            </a:r>
          </a:p>
        </p:txBody>
      </p:sp>
      <p:grpSp>
        <p:nvGrpSpPr>
          <p:cNvPr id="10" name="مجموعة 9">
            <a:extLst>
              <a:ext uri="{FF2B5EF4-FFF2-40B4-BE49-F238E27FC236}">
                <a16:creationId xmlns:a16="http://schemas.microsoft.com/office/drawing/2014/main" id="{11F78C4F-A661-4B0F-8D6C-E416A716B8C7}"/>
              </a:ext>
            </a:extLst>
          </p:cNvPr>
          <p:cNvGrpSpPr/>
          <p:nvPr/>
        </p:nvGrpSpPr>
        <p:grpSpPr>
          <a:xfrm>
            <a:off x="10001921" y="2600341"/>
            <a:ext cx="2710097" cy="646103"/>
            <a:chOff x="6741145" y="1239393"/>
            <a:chExt cx="1293852" cy="534890"/>
          </a:xfrm>
          <a:effectLst>
            <a:glow rad="63500">
              <a:schemeClr val="accent2">
                <a:lumMod val="50000"/>
              </a:schemeClr>
            </a:glow>
          </a:effectLst>
        </p:grpSpPr>
        <p:sp>
          <p:nvSpPr>
            <p:cNvPr id="11" name="سهم: خماسي 10">
              <a:extLst>
                <a:ext uri="{FF2B5EF4-FFF2-40B4-BE49-F238E27FC236}">
                  <a16:creationId xmlns:a16="http://schemas.microsoft.com/office/drawing/2014/main" id="{D2516FF9-8B0D-4E95-A5BA-6779039FF3A9}"/>
                </a:ext>
              </a:extLst>
            </p:cNvPr>
            <p:cNvSpPr/>
            <p:nvPr/>
          </p:nvSpPr>
          <p:spPr>
            <a:xfrm flipH="1">
              <a:off x="6974258" y="1239393"/>
              <a:ext cx="733729" cy="534890"/>
            </a:xfrm>
            <a:prstGeom prst="homePlate">
              <a:avLst/>
            </a:prstGeom>
            <a:solidFill>
              <a:schemeClr val="accent2">
                <a:lumMod val="60000"/>
                <a:lumOff val="40000"/>
              </a:schemeClr>
            </a:solidFill>
            <a:ln w="38100">
              <a:solidFill>
                <a:srgbClr val="8A3F0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Google Shape;556;p52">
              <a:extLst>
                <a:ext uri="{FF2B5EF4-FFF2-40B4-BE49-F238E27FC236}">
                  <a16:creationId xmlns:a16="http://schemas.microsoft.com/office/drawing/2014/main" id="{5E6076E9-DE2A-4028-8592-1AF4642D05E3}"/>
                </a:ext>
              </a:extLst>
            </p:cNvPr>
            <p:cNvSpPr txBox="1">
              <a:spLocks/>
            </p:cNvSpPr>
            <p:nvPr/>
          </p:nvSpPr>
          <p:spPr>
            <a:xfrm flipH="1">
              <a:off x="6741145" y="1305487"/>
              <a:ext cx="1293852" cy="464523"/>
            </a:xfrm>
            <a:prstGeom prst="plaque">
              <a:avLst/>
            </a:prstGeom>
            <a:noFill/>
            <a:ln>
              <a:noFill/>
            </a:ln>
            <a:scene3d>
              <a:camera prst="orthographicFront"/>
              <a:lightRig rig="threePt" dir="t"/>
            </a:scene3d>
            <a:sp3d>
              <a:bevelT w="114300" prst="artDeco"/>
            </a:sp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200"/>
                <a:buFont typeface="Berkshire Swash"/>
                <a:buNone/>
                <a:defRPr sz="3600" b="0" i="0" u="none" strike="noStrike" cap="none">
                  <a:solidFill>
                    <a:srgbClr val="FFFFFF"/>
                  </a:solidFill>
                  <a:latin typeface="Berkshire Swash"/>
                  <a:ea typeface="Berkshire Swash"/>
                  <a:cs typeface="Berkshire Swash"/>
                  <a:sym typeface="Berkshire Swash"/>
                </a:defRPr>
              </a:lvl1pPr>
              <a:lvl2pPr marR="0" lvl="1"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2pPr>
              <a:lvl3pPr marR="0" lvl="2"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3pPr>
              <a:lvl4pPr marR="0" lvl="3"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4pPr>
              <a:lvl5pPr marR="0" lvl="4"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5pPr>
              <a:lvl6pPr marR="0" lvl="5"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6pPr>
              <a:lvl7pPr marR="0" lvl="6"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7pPr>
              <a:lvl8pPr marR="0" lvl="7"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8pPr>
              <a:lvl9pPr marR="0" lvl="8" algn="ctr" rtl="0">
                <a:lnSpc>
                  <a:spcPct val="100000"/>
                </a:lnSpc>
                <a:spcBef>
                  <a:spcPts val="0"/>
                </a:spcBef>
                <a:spcAft>
                  <a:spcPts val="0"/>
                </a:spcAft>
                <a:buClr>
                  <a:srgbClr val="FFFFFF"/>
                </a:buClr>
                <a:buSzPts val="4200"/>
                <a:buFont typeface="Berkshire Swash"/>
                <a:buNone/>
                <a:defRPr sz="4200" b="0" i="0" u="none" strike="noStrike" cap="none">
                  <a:solidFill>
                    <a:srgbClr val="FFFFFF"/>
                  </a:solidFill>
                  <a:latin typeface="Berkshire Swash"/>
                  <a:ea typeface="Berkshire Swash"/>
                  <a:cs typeface="Berkshire Swash"/>
                  <a:sym typeface="Berkshire Swash"/>
                </a:defRPr>
              </a:lvl9pPr>
            </a:lstStyle>
            <a:p>
              <a:pPr algn="ctr" rtl="1"/>
              <a:r>
                <a:rPr lang="ar-SA" sz="3200" b="1" dirty="0">
                  <a:solidFill>
                    <a:schemeClr val="accent4">
                      <a:lumMod val="20000"/>
                      <a:lumOff val="80000"/>
                    </a:schemeClr>
                  </a:solidFill>
                  <a:effectLst>
                    <a:glow rad="114300">
                      <a:schemeClr val="accent4">
                        <a:lumMod val="50000"/>
                      </a:schemeClr>
                    </a:glow>
                    <a:outerShdw blurRad="38100" dist="38100" dir="2700000" algn="tl">
                      <a:srgbClr val="000000">
                        <a:alpha val="43137"/>
                      </a:srgbClr>
                    </a:outerShdw>
                  </a:effectLst>
                  <a:latin typeface="Dubai" panose="020B0503030403030204" pitchFamily="34" charset="-78"/>
                  <a:cs typeface="Dubai" panose="020B0503030403030204" pitchFamily="34" charset="-78"/>
                </a:rPr>
                <a:t>وفاته :</a:t>
              </a:r>
            </a:p>
          </p:txBody>
        </p:sp>
      </p:grpSp>
      <p:sp>
        <p:nvSpPr>
          <p:cNvPr id="2" name="مربع نص 1">
            <a:extLst>
              <a:ext uri="{FF2B5EF4-FFF2-40B4-BE49-F238E27FC236}">
                <a16:creationId xmlns:a16="http://schemas.microsoft.com/office/drawing/2014/main" id="{CEB3D490-3DA9-4BAC-BC3F-2B72D304DF23}"/>
              </a:ext>
            </a:extLst>
          </p:cNvPr>
          <p:cNvSpPr txBox="1"/>
          <p:nvPr/>
        </p:nvSpPr>
        <p:spPr>
          <a:xfrm>
            <a:off x="4057650" y="3196195"/>
            <a:ext cx="8036417" cy="3046988"/>
          </a:xfrm>
          <a:prstGeom prst="rect">
            <a:avLst/>
          </a:prstGeom>
          <a:noFill/>
        </p:spPr>
        <p:txBody>
          <a:bodyPr wrap="square">
            <a:spAutoFit/>
          </a:bodyPr>
          <a:lstStyle/>
          <a:p>
            <a:pPr>
              <a:lnSpc>
                <a:spcPct val="150000"/>
              </a:lnSpc>
            </a:pPr>
            <a:r>
              <a:rPr lang="ar-SA" sz="3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توفي سنة  (57 </a:t>
            </a:r>
            <a:r>
              <a:rPr lang="ar-SA" sz="3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Arabic Typesetting" panose="03020402040406030203" pitchFamily="66" charset="-78"/>
                <a:cs typeface="Arabic Typesetting" panose="03020402040406030203" pitchFamily="66" charset="-78"/>
              </a:rPr>
              <a:t>ه</a:t>
            </a:r>
            <a:r>
              <a:rPr lang="ar-SA" sz="3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 في قصره ( بيت مبني من حجارة ) </a:t>
            </a:r>
          </a:p>
          <a:p>
            <a:pPr>
              <a:lnSpc>
                <a:spcPct val="150000"/>
              </a:lnSpc>
            </a:pPr>
            <a:r>
              <a:rPr lang="ar-SA" sz="3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بالعقيق قرب المدينة المنورة، وحمل إلى المدينة وصلي عليه بها .</a:t>
            </a:r>
          </a:p>
          <a:p>
            <a:pPr>
              <a:lnSpc>
                <a:spcPct val="150000"/>
              </a:lnSpc>
            </a:pPr>
            <a:r>
              <a:rPr lang="ar-SA" sz="3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rPr>
              <a:t>وكان عمره قرابة ٧٨ سنة .</a:t>
            </a:r>
            <a:endParaRPr lang="en-US" sz="3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a:p>
            <a:pPr>
              <a:lnSpc>
                <a:spcPct val="150000"/>
              </a:lnSpc>
            </a:pPr>
            <a:endParaRPr lang="en-US" sz="3200" b="1" dirty="0">
              <a:solidFill>
                <a:srgbClr val="FDF1E9"/>
              </a:solidFill>
              <a:effectLst>
                <a:glow rad="114300">
                  <a:schemeClr val="accent2">
                    <a:lumMod val="50000"/>
                  </a:schemeClr>
                </a:glow>
                <a:outerShdw blurRad="60007" dist="310007" dir="7680000" sy="30000" kx="1300200" algn="ctr" rotWithShape="0">
                  <a:prstClr val="black">
                    <a:alpha val="32000"/>
                  </a:prstClr>
                </a:outerShdw>
              </a:effectLst>
              <a:latin typeface="Dante" panose="02020502050200020203" pitchFamily="18" charset="0"/>
              <a:cs typeface="Bahij Tanseek Pro" panose="02040703060201020203" pitchFamily="18" charset="-78"/>
            </a:endParaRPr>
          </a:p>
        </p:txBody>
      </p:sp>
    </p:spTree>
    <p:extLst>
      <p:ext uri="{BB962C8B-B14F-4D97-AF65-F5344CB8AC3E}">
        <p14:creationId xmlns:p14="http://schemas.microsoft.com/office/powerpoint/2010/main" val="371886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lef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3F523D90-0A05-4DC0-97C6-E2BEEEAD45AC}"/>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Google Shape;189;p33">
            <a:extLst>
              <a:ext uri="{FF2B5EF4-FFF2-40B4-BE49-F238E27FC236}">
                <a16:creationId xmlns:a16="http://schemas.microsoft.com/office/drawing/2014/main" id="{4161ED5F-AB9A-45AD-AF1F-B7E408BB5D33}"/>
              </a:ext>
            </a:extLst>
          </p:cNvPr>
          <p:cNvSpPr/>
          <p:nvPr/>
        </p:nvSpPr>
        <p:spPr>
          <a:xfrm>
            <a:off x="10696353"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2" name="Google Shape;189;p33">
            <a:extLst>
              <a:ext uri="{FF2B5EF4-FFF2-40B4-BE49-F238E27FC236}">
                <a16:creationId xmlns:a16="http://schemas.microsoft.com/office/drawing/2014/main" id="{F7EAD171-69FA-4DC0-B48E-B4E963ECADB4}"/>
              </a:ext>
            </a:extLst>
          </p:cNvPr>
          <p:cNvSpPr/>
          <p:nvPr/>
        </p:nvSpPr>
        <p:spPr>
          <a:xfrm>
            <a:off x="244837" y="179882"/>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3" name="Google Shape;189;p33">
            <a:extLst>
              <a:ext uri="{FF2B5EF4-FFF2-40B4-BE49-F238E27FC236}">
                <a16:creationId xmlns:a16="http://schemas.microsoft.com/office/drawing/2014/main" id="{6987C3C9-38BC-434E-B00E-FE68AF241C91}"/>
              </a:ext>
            </a:extLst>
          </p:cNvPr>
          <p:cNvSpPr/>
          <p:nvPr/>
        </p:nvSpPr>
        <p:spPr>
          <a:xfrm>
            <a:off x="244837" y="554368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14" name="Google Shape;189;p33">
            <a:extLst>
              <a:ext uri="{FF2B5EF4-FFF2-40B4-BE49-F238E27FC236}">
                <a16:creationId xmlns:a16="http://schemas.microsoft.com/office/drawing/2014/main" id="{BCF45CAA-0F18-4E16-BAB9-F8265B086138}"/>
              </a:ext>
            </a:extLst>
          </p:cNvPr>
          <p:cNvSpPr/>
          <p:nvPr/>
        </p:nvSpPr>
        <p:spPr>
          <a:xfrm>
            <a:off x="10696353" y="5517259"/>
            <a:ext cx="1250810" cy="1209737"/>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BA3E"/>
          </a:solidFill>
          <a:ln>
            <a:solidFill>
              <a:schemeClr val="accent2">
                <a:lumMod val="50000"/>
              </a:schemeClr>
            </a:solidFill>
          </a:ln>
          <a:effectLst>
            <a:glow rad="63500">
              <a:schemeClr val="accent2">
                <a:satMod val="175000"/>
                <a:alpha val="40000"/>
              </a:schemeClr>
            </a:glow>
          </a:effectLst>
        </p:spPr>
        <p:txBody>
          <a:bodyPr spcFirstLastPara="1" wrap="square" lIns="91425" tIns="91425" rIns="91425" bIns="91425" anchor="ctr" anchorCtr="0">
            <a:noAutofit/>
          </a:bodyPr>
          <a:lstStyle/>
          <a:p>
            <a:pPr defTabSz="914378"/>
            <a:endParaRPr/>
          </a:p>
        </p:txBody>
      </p:sp>
      <p:sp>
        <p:nvSpPr>
          <p:cNvPr id="20" name="مربع نص 19">
            <a:extLst>
              <a:ext uri="{FF2B5EF4-FFF2-40B4-BE49-F238E27FC236}">
                <a16:creationId xmlns:a16="http://schemas.microsoft.com/office/drawing/2014/main" id="{79FB2FBC-A40E-4B69-BDA0-A9BCEBEDC908}"/>
              </a:ext>
            </a:extLst>
          </p:cNvPr>
          <p:cNvSpPr txBox="1"/>
          <p:nvPr/>
        </p:nvSpPr>
        <p:spPr>
          <a:xfrm>
            <a:off x="1818559" y="2362913"/>
            <a:ext cx="8554878" cy="2132171"/>
          </a:xfrm>
          <a:custGeom>
            <a:avLst/>
            <a:gdLst>
              <a:gd name="connsiteX0" fmla="*/ 0 w 8554878"/>
              <a:gd name="connsiteY0" fmla="*/ 355369 h 2132171"/>
              <a:gd name="connsiteX1" fmla="*/ 355369 w 8554878"/>
              <a:gd name="connsiteY1" fmla="*/ 0 h 2132171"/>
              <a:gd name="connsiteX2" fmla="*/ 994106 w 8554878"/>
              <a:gd name="connsiteY2" fmla="*/ 0 h 2132171"/>
              <a:gd name="connsiteX3" fmla="*/ 1632843 w 8554878"/>
              <a:gd name="connsiteY3" fmla="*/ 0 h 2132171"/>
              <a:gd name="connsiteX4" fmla="*/ 2036256 w 8554878"/>
              <a:gd name="connsiteY4" fmla="*/ 0 h 2132171"/>
              <a:gd name="connsiteX5" fmla="*/ 2596552 w 8554878"/>
              <a:gd name="connsiteY5" fmla="*/ 0 h 2132171"/>
              <a:gd name="connsiteX6" fmla="*/ 3235289 w 8554878"/>
              <a:gd name="connsiteY6" fmla="*/ 0 h 2132171"/>
              <a:gd name="connsiteX7" fmla="*/ 3560260 w 8554878"/>
              <a:gd name="connsiteY7" fmla="*/ 0 h 2132171"/>
              <a:gd name="connsiteX8" fmla="*/ 3963673 w 8554878"/>
              <a:gd name="connsiteY8" fmla="*/ 0 h 2132171"/>
              <a:gd name="connsiteX9" fmla="*/ 4445528 w 8554878"/>
              <a:gd name="connsiteY9" fmla="*/ 0 h 2132171"/>
              <a:gd name="connsiteX10" fmla="*/ 4770499 w 8554878"/>
              <a:gd name="connsiteY10" fmla="*/ 0 h 2132171"/>
              <a:gd name="connsiteX11" fmla="*/ 5330795 w 8554878"/>
              <a:gd name="connsiteY11" fmla="*/ 0 h 2132171"/>
              <a:gd name="connsiteX12" fmla="*/ 5734208 w 8554878"/>
              <a:gd name="connsiteY12" fmla="*/ 0 h 2132171"/>
              <a:gd name="connsiteX13" fmla="*/ 6216062 w 8554878"/>
              <a:gd name="connsiteY13" fmla="*/ 0 h 2132171"/>
              <a:gd name="connsiteX14" fmla="*/ 6933241 w 8554878"/>
              <a:gd name="connsiteY14" fmla="*/ 0 h 2132171"/>
              <a:gd name="connsiteX15" fmla="*/ 7336654 w 8554878"/>
              <a:gd name="connsiteY15" fmla="*/ 0 h 2132171"/>
              <a:gd name="connsiteX16" fmla="*/ 8199509 w 8554878"/>
              <a:gd name="connsiteY16" fmla="*/ 0 h 2132171"/>
              <a:gd name="connsiteX17" fmla="*/ 8554878 w 8554878"/>
              <a:gd name="connsiteY17" fmla="*/ 355369 h 2132171"/>
              <a:gd name="connsiteX18" fmla="*/ 8554878 w 8554878"/>
              <a:gd name="connsiteY18" fmla="*/ 814966 h 2132171"/>
              <a:gd name="connsiteX19" fmla="*/ 8554878 w 8554878"/>
              <a:gd name="connsiteY19" fmla="*/ 1274562 h 2132171"/>
              <a:gd name="connsiteX20" fmla="*/ 8554878 w 8554878"/>
              <a:gd name="connsiteY20" fmla="*/ 1776802 h 2132171"/>
              <a:gd name="connsiteX21" fmla="*/ 8199509 w 8554878"/>
              <a:gd name="connsiteY21" fmla="*/ 2132171 h 2132171"/>
              <a:gd name="connsiteX22" fmla="*/ 7796096 w 8554878"/>
              <a:gd name="connsiteY22" fmla="*/ 2132171 h 2132171"/>
              <a:gd name="connsiteX23" fmla="*/ 7078918 w 8554878"/>
              <a:gd name="connsiteY23" fmla="*/ 2132171 h 2132171"/>
              <a:gd name="connsiteX24" fmla="*/ 6597063 w 8554878"/>
              <a:gd name="connsiteY24" fmla="*/ 2132171 h 2132171"/>
              <a:gd name="connsiteX25" fmla="*/ 6115209 w 8554878"/>
              <a:gd name="connsiteY25" fmla="*/ 2132171 h 2132171"/>
              <a:gd name="connsiteX26" fmla="*/ 5790237 w 8554878"/>
              <a:gd name="connsiteY26" fmla="*/ 2132171 h 2132171"/>
              <a:gd name="connsiteX27" fmla="*/ 5386825 w 8554878"/>
              <a:gd name="connsiteY27" fmla="*/ 2132171 h 2132171"/>
              <a:gd name="connsiteX28" fmla="*/ 4826529 w 8554878"/>
              <a:gd name="connsiteY28" fmla="*/ 2132171 h 2132171"/>
              <a:gd name="connsiteX29" fmla="*/ 4501557 w 8554878"/>
              <a:gd name="connsiteY29" fmla="*/ 2132171 h 2132171"/>
              <a:gd name="connsiteX30" fmla="*/ 4098144 w 8554878"/>
              <a:gd name="connsiteY30" fmla="*/ 2132171 h 2132171"/>
              <a:gd name="connsiteX31" fmla="*/ 3616290 w 8554878"/>
              <a:gd name="connsiteY31" fmla="*/ 2132171 h 2132171"/>
              <a:gd name="connsiteX32" fmla="*/ 2977553 w 8554878"/>
              <a:gd name="connsiteY32" fmla="*/ 2132171 h 2132171"/>
              <a:gd name="connsiteX33" fmla="*/ 2652581 w 8554878"/>
              <a:gd name="connsiteY33" fmla="*/ 2132171 h 2132171"/>
              <a:gd name="connsiteX34" fmla="*/ 2327610 w 8554878"/>
              <a:gd name="connsiteY34" fmla="*/ 2132171 h 2132171"/>
              <a:gd name="connsiteX35" fmla="*/ 1924197 w 8554878"/>
              <a:gd name="connsiteY35" fmla="*/ 2132171 h 2132171"/>
              <a:gd name="connsiteX36" fmla="*/ 1363901 w 8554878"/>
              <a:gd name="connsiteY36" fmla="*/ 2132171 h 2132171"/>
              <a:gd name="connsiteX37" fmla="*/ 882047 w 8554878"/>
              <a:gd name="connsiteY37" fmla="*/ 2132171 h 2132171"/>
              <a:gd name="connsiteX38" fmla="*/ 355369 w 8554878"/>
              <a:gd name="connsiteY38" fmla="*/ 2132171 h 2132171"/>
              <a:gd name="connsiteX39" fmla="*/ 0 w 8554878"/>
              <a:gd name="connsiteY39" fmla="*/ 1776802 h 2132171"/>
              <a:gd name="connsiteX40" fmla="*/ 0 w 8554878"/>
              <a:gd name="connsiteY40" fmla="*/ 1302991 h 2132171"/>
              <a:gd name="connsiteX41" fmla="*/ 0 w 8554878"/>
              <a:gd name="connsiteY41" fmla="*/ 829180 h 2132171"/>
              <a:gd name="connsiteX42" fmla="*/ 0 w 8554878"/>
              <a:gd name="connsiteY42" fmla="*/ 355369 h 2132171"/>
              <a:gd name="connsiteX0" fmla="*/ 355369 w 8554878"/>
              <a:gd name="connsiteY0" fmla="*/ 2132171 h 2132171"/>
              <a:gd name="connsiteX1" fmla="*/ 0 w 8554878"/>
              <a:gd name="connsiteY1" fmla="*/ 1776802 h 2132171"/>
              <a:gd name="connsiteX2" fmla="*/ 0 w 8554878"/>
              <a:gd name="connsiteY2" fmla="*/ 1302991 h 2132171"/>
              <a:gd name="connsiteX3" fmla="*/ 0 w 8554878"/>
              <a:gd name="connsiteY3" fmla="*/ 871823 h 2132171"/>
              <a:gd name="connsiteX4" fmla="*/ 0 w 8554878"/>
              <a:gd name="connsiteY4" fmla="*/ 355369 h 2132171"/>
              <a:gd name="connsiteX5" fmla="*/ 355369 w 8554878"/>
              <a:gd name="connsiteY5" fmla="*/ 0 h 2132171"/>
              <a:gd name="connsiteX6" fmla="*/ 8199509 w 8554878"/>
              <a:gd name="connsiteY6" fmla="*/ 0 h 2132171"/>
              <a:gd name="connsiteX7" fmla="*/ 8554878 w 8554878"/>
              <a:gd name="connsiteY7" fmla="*/ 355369 h 2132171"/>
              <a:gd name="connsiteX8" fmla="*/ 8554878 w 8554878"/>
              <a:gd name="connsiteY8" fmla="*/ 800751 h 2132171"/>
              <a:gd name="connsiteX9" fmla="*/ 8554878 w 8554878"/>
              <a:gd name="connsiteY9" fmla="*/ 1260348 h 2132171"/>
              <a:gd name="connsiteX10" fmla="*/ 8554878 w 8554878"/>
              <a:gd name="connsiteY10" fmla="*/ 1776802 h 2132171"/>
              <a:gd name="connsiteX11" fmla="*/ 8199509 w 8554878"/>
              <a:gd name="connsiteY11" fmla="*/ 2132171 h 21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4878" h="2132171" stroke="0" extrusionOk="0">
                <a:moveTo>
                  <a:pt x="0" y="355369"/>
                </a:moveTo>
                <a:cubicBezTo>
                  <a:pt x="5104" y="206209"/>
                  <a:pt x="170988" y="-14829"/>
                  <a:pt x="355369" y="0"/>
                </a:cubicBezTo>
                <a:cubicBezTo>
                  <a:pt x="661007" y="-67070"/>
                  <a:pt x="737726" y="22374"/>
                  <a:pt x="994106" y="0"/>
                </a:cubicBezTo>
                <a:cubicBezTo>
                  <a:pt x="1250486" y="-22374"/>
                  <a:pt x="1380022" y="64073"/>
                  <a:pt x="1632843" y="0"/>
                </a:cubicBezTo>
                <a:cubicBezTo>
                  <a:pt x="1885664" y="-64073"/>
                  <a:pt x="1875767" y="18419"/>
                  <a:pt x="2036256" y="0"/>
                </a:cubicBezTo>
                <a:cubicBezTo>
                  <a:pt x="2196745" y="-18419"/>
                  <a:pt x="2392914" y="66337"/>
                  <a:pt x="2596552" y="0"/>
                </a:cubicBezTo>
                <a:cubicBezTo>
                  <a:pt x="2800190" y="-66337"/>
                  <a:pt x="2980321" y="62788"/>
                  <a:pt x="3235289" y="0"/>
                </a:cubicBezTo>
                <a:cubicBezTo>
                  <a:pt x="3490257" y="-62788"/>
                  <a:pt x="3440154" y="26406"/>
                  <a:pt x="3560260" y="0"/>
                </a:cubicBezTo>
                <a:cubicBezTo>
                  <a:pt x="3680366" y="-26406"/>
                  <a:pt x="3841469" y="19420"/>
                  <a:pt x="3963673" y="0"/>
                </a:cubicBezTo>
                <a:cubicBezTo>
                  <a:pt x="4085877" y="-19420"/>
                  <a:pt x="4259632" y="23228"/>
                  <a:pt x="4445528" y="0"/>
                </a:cubicBezTo>
                <a:cubicBezTo>
                  <a:pt x="4631425" y="-23228"/>
                  <a:pt x="4620728" y="36680"/>
                  <a:pt x="4770499" y="0"/>
                </a:cubicBezTo>
                <a:cubicBezTo>
                  <a:pt x="4920270" y="-36680"/>
                  <a:pt x="5189755" y="33237"/>
                  <a:pt x="5330795" y="0"/>
                </a:cubicBezTo>
                <a:cubicBezTo>
                  <a:pt x="5471835" y="-33237"/>
                  <a:pt x="5616578" y="4716"/>
                  <a:pt x="5734208" y="0"/>
                </a:cubicBezTo>
                <a:cubicBezTo>
                  <a:pt x="5851838" y="-4716"/>
                  <a:pt x="6092485" y="19617"/>
                  <a:pt x="6216062" y="0"/>
                </a:cubicBezTo>
                <a:cubicBezTo>
                  <a:pt x="6339639" y="-19617"/>
                  <a:pt x="6764503" y="82498"/>
                  <a:pt x="6933241" y="0"/>
                </a:cubicBezTo>
                <a:cubicBezTo>
                  <a:pt x="7101979" y="-82498"/>
                  <a:pt x="7216458" y="19890"/>
                  <a:pt x="7336654" y="0"/>
                </a:cubicBezTo>
                <a:cubicBezTo>
                  <a:pt x="7456850" y="-19890"/>
                  <a:pt x="8002403" y="82580"/>
                  <a:pt x="8199509" y="0"/>
                </a:cubicBezTo>
                <a:cubicBezTo>
                  <a:pt x="8384629" y="-16113"/>
                  <a:pt x="8514438" y="160030"/>
                  <a:pt x="8554878" y="355369"/>
                </a:cubicBezTo>
                <a:cubicBezTo>
                  <a:pt x="8590404" y="476993"/>
                  <a:pt x="8528294" y="620586"/>
                  <a:pt x="8554878" y="814966"/>
                </a:cubicBezTo>
                <a:cubicBezTo>
                  <a:pt x="8581462" y="1009346"/>
                  <a:pt x="8523506" y="1148050"/>
                  <a:pt x="8554878" y="1274562"/>
                </a:cubicBezTo>
                <a:cubicBezTo>
                  <a:pt x="8586250" y="1401074"/>
                  <a:pt x="8531965" y="1637346"/>
                  <a:pt x="8554878" y="1776802"/>
                </a:cubicBezTo>
                <a:cubicBezTo>
                  <a:pt x="8596222" y="2007461"/>
                  <a:pt x="8366792" y="2126863"/>
                  <a:pt x="8199509" y="2132171"/>
                </a:cubicBezTo>
                <a:cubicBezTo>
                  <a:pt x="8007958" y="2175069"/>
                  <a:pt x="7879722" y="2124596"/>
                  <a:pt x="7796096" y="2132171"/>
                </a:cubicBezTo>
                <a:cubicBezTo>
                  <a:pt x="7712470" y="2139746"/>
                  <a:pt x="7257325" y="2062390"/>
                  <a:pt x="7078918" y="2132171"/>
                </a:cubicBezTo>
                <a:cubicBezTo>
                  <a:pt x="6900511" y="2201952"/>
                  <a:pt x="6803298" y="2076444"/>
                  <a:pt x="6597063" y="2132171"/>
                </a:cubicBezTo>
                <a:cubicBezTo>
                  <a:pt x="6390828" y="2187898"/>
                  <a:pt x="6286040" y="2075065"/>
                  <a:pt x="6115209" y="2132171"/>
                </a:cubicBezTo>
                <a:cubicBezTo>
                  <a:pt x="5944378" y="2189277"/>
                  <a:pt x="5879580" y="2127918"/>
                  <a:pt x="5790237" y="2132171"/>
                </a:cubicBezTo>
                <a:cubicBezTo>
                  <a:pt x="5700894" y="2136424"/>
                  <a:pt x="5540874" y="2087602"/>
                  <a:pt x="5386825" y="2132171"/>
                </a:cubicBezTo>
                <a:cubicBezTo>
                  <a:pt x="5232776" y="2176740"/>
                  <a:pt x="4999673" y="2123473"/>
                  <a:pt x="4826529" y="2132171"/>
                </a:cubicBezTo>
                <a:cubicBezTo>
                  <a:pt x="4653385" y="2140869"/>
                  <a:pt x="4608661" y="2095352"/>
                  <a:pt x="4501557" y="2132171"/>
                </a:cubicBezTo>
                <a:cubicBezTo>
                  <a:pt x="4394453" y="2168990"/>
                  <a:pt x="4259238" y="2126208"/>
                  <a:pt x="4098144" y="2132171"/>
                </a:cubicBezTo>
                <a:cubicBezTo>
                  <a:pt x="3937050" y="2138134"/>
                  <a:pt x="3844641" y="2087445"/>
                  <a:pt x="3616290" y="2132171"/>
                </a:cubicBezTo>
                <a:cubicBezTo>
                  <a:pt x="3387939" y="2176897"/>
                  <a:pt x="3230755" y="2095220"/>
                  <a:pt x="2977553" y="2132171"/>
                </a:cubicBezTo>
                <a:cubicBezTo>
                  <a:pt x="2724351" y="2169122"/>
                  <a:pt x="2721840" y="2106924"/>
                  <a:pt x="2652581" y="2132171"/>
                </a:cubicBezTo>
                <a:cubicBezTo>
                  <a:pt x="2583322" y="2157418"/>
                  <a:pt x="2416185" y="2108500"/>
                  <a:pt x="2327610" y="2132171"/>
                </a:cubicBezTo>
                <a:cubicBezTo>
                  <a:pt x="2239035" y="2155842"/>
                  <a:pt x="2116879" y="2112506"/>
                  <a:pt x="1924197" y="2132171"/>
                </a:cubicBezTo>
                <a:cubicBezTo>
                  <a:pt x="1731515" y="2151836"/>
                  <a:pt x="1509456" y="2097961"/>
                  <a:pt x="1363901" y="2132171"/>
                </a:cubicBezTo>
                <a:cubicBezTo>
                  <a:pt x="1218346" y="2166381"/>
                  <a:pt x="1120057" y="2121980"/>
                  <a:pt x="882047" y="2132171"/>
                </a:cubicBezTo>
                <a:cubicBezTo>
                  <a:pt x="644037" y="2142362"/>
                  <a:pt x="553169" y="2119098"/>
                  <a:pt x="355369" y="2132171"/>
                </a:cubicBezTo>
                <a:cubicBezTo>
                  <a:pt x="197835" y="2089479"/>
                  <a:pt x="-15260" y="1967203"/>
                  <a:pt x="0" y="1776802"/>
                </a:cubicBezTo>
                <a:cubicBezTo>
                  <a:pt x="-3792" y="1681278"/>
                  <a:pt x="34196" y="1455137"/>
                  <a:pt x="0" y="1302991"/>
                </a:cubicBezTo>
                <a:cubicBezTo>
                  <a:pt x="-34196" y="1150845"/>
                  <a:pt x="3435" y="952620"/>
                  <a:pt x="0" y="829180"/>
                </a:cubicBezTo>
                <a:cubicBezTo>
                  <a:pt x="-3435" y="705740"/>
                  <a:pt x="24861" y="583461"/>
                  <a:pt x="0" y="355369"/>
                </a:cubicBezTo>
                <a:close/>
              </a:path>
              <a:path w="8554878" h="2132171" fill="none" extrusionOk="0">
                <a:moveTo>
                  <a:pt x="355369" y="2132171"/>
                </a:moveTo>
                <a:cubicBezTo>
                  <a:pt x="189659" y="2142586"/>
                  <a:pt x="10755" y="1918344"/>
                  <a:pt x="0" y="1776802"/>
                </a:cubicBezTo>
                <a:cubicBezTo>
                  <a:pt x="-15567" y="1573666"/>
                  <a:pt x="5913" y="1519805"/>
                  <a:pt x="0" y="1302991"/>
                </a:cubicBezTo>
                <a:cubicBezTo>
                  <a:pt x="-5913" y="1086177"/>
                  <a:pt x="26271" y="1000308"/>
                  <a:pt x="0" y="871823"/>
                </a:cubicBezTo>
                <a:cubicBezTo>
                  <a:pt x="-26271" y="743338"/>
                  <a:pt x="9700" y="553351"/>
                  <a:pt x="0" y="355369"/>
                </a:cubicBezTo>
                <a:cubicBezTo>
                  <a:pt x="-25466" y="209502"/>
                  <a:pt x="113511" y="-25658"/>
                  <a:pt x="355369" y="0"/>
                </a:cubicBezTo>
                <a:moveTo>
                  <a:pt x="8199509" y="0"/>
                </a:moveTo>
                <a:cubicBezTo>
                  <a:pt x="8410752" y="-8313"/>
                  <a:pt x="8592327" y="176270"/>
                  <a:pt x="8554878" y="355369"/>
                </a:cubicBezTo>
                <a:cubicBezTo>
                  <a:pt x="8602638" y="467491"/>
                  <a:pt x="8514217" y="650923"/>
                  <a:pt x="8554878" y="800751"/>
                </a:cubicBezTo>
                <a:cubicBezTo>
                  <a:pt x="8595539" y="950579"/>
                  <a:pt x="8543207" y="1136376"/>
                  <a:pt x="8554878" y="1260348"/>
                </a:cubicBezTo>
                <a:cubicBezTo>
                  <a:pt x="8566549" y="1384320"/>
                  <a:pt x="8534707" y="1520852"/>
                  <a:pt x="8554878" y="1776802"/>
                </a:cubicBezTo>
                <a:cubicBezTo>
                  <a:pt x="8552213" y="2031728"/>
                  <a:pt x="8389402" y="2105904"/>
                  <a:pt x="8199509" y="2132171"/>
                </a:cubicBezTo>
              </a:path>
              <a:path w="8554878" h="2132171" fill="none" stroke="0" extrusionOk="0">
                <a:moveTo>
                  <a:pt x="355369" y="2132171"/>
                </a:moveTo>
                <a:cubicBezTo>
                  <a:pt x="195547" y="2129153"/>
                  <a:pt x="-15168" y="2003914"/>
                  <a:pt x="0" y="1776802"/>
                </a:cubicBezTo>
                <a:cubicBezTo>
                  <a:pt x="-26601" y="1650372"/>
                  <a:pt x="50436" y="1530911"/>
                  <a:pt x="0" y="1345634"/>
                </a:cubicBezTo>
                <a:cubicBezTo>
                  <a:pt x="-50436" y="1160357"/>
                  <a:pt x="9458" y="1098593"/>
                  <a:pt x="0" y="914466"/>
                </a:cubicBezTo>
                <a:cubicBezTo>
                  <a:pt x="-9458" y="730339"/>
                  <a:pt x="47732" y="517582"/>
                  <a:pt x="0" y="355369"/>
                </a:cubicBezTo>
                <a:cubicBezTo>
                  <a:pt x="-2882" y="176284"/>
                  <a:pt x="161881" y="7852"/>
                  <a:pt x="355369" y="0"/>
                </a:cubicBezTo>
                <a:moveTo>
                  <a:pt x="8199509" y="0"/>
                </a:moveTo>
                <a:cubicBezTo>
                  <a:pt x="8426469" y="-13984"/>
                  <a:pt x="8549359" y="178382"/>
                  <a:pt x="8554878" y="355369"/>
                </a:cubicBezTo>
                <a:cubicBezTo>
                  <a:pt x="8571889" y="457223"/>
                  <a:pt x="8523876" y="643747"/>
                  <a:pt x="8554878" y="786537"/>
                </a:cubicBezTo>
                <a:cubicBezTo>
                  <a:pt x="8585880" y="929327"/>
                  <a:pt x="8508855" y="1124192"/>
                  <a:pt x="8554878" y="1246134"/>
                </a:cubicBezTo>
                <a:cubicBezTo>
                  <a:pt x="8600901" y="1368076"/>
                  <a:pt x="8516520" y="1586070"/>
                  <a:pt x="8554878" y="1776802"/>
                </a:cubicBezTo>
                <a:cubicBezTo>
                  <a:pt x="8532855" y="1985883"/>
                  <a:pt x="8413725" y="2133200"/>
                  <a:pt x="8199509" y="2132171"/>
                </a:cubicBezTo>
              </a:path>
            </a:pathLst>
          </a:custGeom>
          <a:solidFill>
            <a:schemeClr val="accent4">
              <a:lumMod val="40000"/>
              <a:lumOff val="60000"/>
            </a:schemeClr>
          </a:solidFill>
          <a:ln w="57150">
            <a:solidFill>
              <a:srgbClr val="C55A11"/>
            </a:solidFill>
            <a:headEnd type="oval" w="med" len="med"/>
            <a:tailEnd type="oval" w="med" len="med"/>
            <a:extLst>
              <a:ext uri="{C807C97D-BFC1-408E-A445-0C87EB9F89A2}">
                <ask:lineSketchStyleProps xmlns:ask="http://schemas.microsoft.com/office/drawing/2018/sketchyshapes" xmlns="" sd="2586955100">
                  <a:prstGeom prst="bracketPair">
                    <a:avLst/>
                  </a:prstGeom>
                  <ask:type>
                    <ask:lineSketchScribble/>
                  </ask:type>
                </ask:lineSketchStyleProps>
              </a:ext>
            </a:extLst>
          </a:ln>
          <a:effectLst>
            <a:glow rad="101600">
              <a:srgbClr val="632D09">
                <a:alpha val="71000"/>
              </a:srgbClr>
            </a:glow>
          </a:effectLst>
        </p:spPr>
        <p:style>
          <a:lnRef idx="3">
            <a:schemeClr val="accent2"/>
          </a:lnRef>
          <a:fillRef idx="0">
            <a:schemeClr val="accent2"/>
          </a:fillRef>
          <a:effectRef idx="2">
            <a:schemeClr val="accent2"/>
          </a:effectRef>
          <a:fontRef idx="minor">
            <a:schemeClr val="tx1"/>
          </a:fontRef>
        </p:style>
        <p:txBody>
          <a:bodyPr wrap="square" rtlCol="1">
            <a:spAutoFit/>
          </a:bodyPr>
          <a:lstStyle/>
          <a:p>
            <a:pPr algn="ctr"/>
            <a:endParaRPr lang="ar-SA" sz="11500" b="1" dirty="0">
              <a:ln w="28575">
                <a:solidFill>
                  <a:schemeClr val="tx1"/>
                </a:solidFill>
                <a:prstDash val="solid"/>
              </a:ln>
              <a:solidFill>
                <a:srgbClr val="FFC000"/>
              </a:solidFill>
              <a:effectLst>
                <a:glow rad="101600">
                  <a:srgbClr val="993366">
                    <a:alpha val="40000"/>
                  </a:srgbClr>
                </a:glow>
              </a:effectLst>
              <a:latin typeface="Bahij Tanseek Pro" panose="02040703060201020203" pitchFamily="18" charset="-78"/>
              <a:cs typeface="Bahij Tanseek Pro" panose="02040703060201020203" pitchFamily="18" charset="-78"/>
            </a:endParaRPr>
          </a:p>
        </p:txBody>
      </p:sp>
      <p:sp>
        <p:nvSpPr>
          <p:cNvPr id="22" name="مربع نص 21">
            <a:extLst>
              <a:ext uri="{FF2B5EF4-FFF2-40B4-BE49-F238E27FC236}">
                <a16:creationId xmlns:a16="http://schemas.microsoft.com/office/drawing/2014/main" id="{34657C84-7BBD-409A-B9F2-5E5312B27707}"/>
              </a:ext>
            </a:extLst>
          </p:cNvPr>
          <p:cNvSpPr txBox="1"/>
          <p:nvPr/>
        </p:nvSpPr>
        <p:spPr>
          <a:xfrm>
            <a:off x="1818559" y="2633036"/>
            <a:ext cx="8554878" cy="1862048"/>
          </a:xfrm>
          <a:prstGeom prst="rect">
            <a:avLst/>
          </a:prstGeom>
          <a:noFill/>
        </p:spPr>
        <p:txBody>
          <a:bodyPr wrap="square" anchor="ctr">
            <a:spAutoFit/>
          </a:bodyPr>
          <a:lstStyle/>
          <a:p>
            <a:pPr algn="ctr"/>
            <a:r>
              <a:rPr lang="ar-SA" sz="11500" b="1" dirty="0">
                <a:ln w="6350">
                  <a:solidFill>
                    <a:schemeClr val="tx1"/>
                  </a:solidFill>
                  <a:prstDash val="solid"/>
                </a:ln>
                <a:solidFill>
                  <a:schemeClr val="accent4"/>
                </a:solidFill>
                <a:effectLst>
                  <a:glow rad="63500">
                    <a:schemeClr val="accent2">
                      <a:satMod val="175000"/>
                      <a:alpha val="40000"/>
                    </a:schemeClr>
                  </a:glow>
                  <a:outerShdw blurRad="38100" dist="38100" dir="2700000" algn="tl">
                    <a:srgbClr val="000000">
                      <a:alpha val="43137"/>
                    </a:srgbClr>
                  </a:outerShdw>
                </a:effectLst>
                <a:latin typeface="Hacen Beirut" panose="02000000000000000000" pitchFamily="2" charset="-78"/>
                <a:cs typeface="Hacen Beirut" panose="02000000000000000000" pitchFamily="2" charset="-78"/>
              </a:rPr>
              <a:t>إرشادات الحديث</a:t>
            </a:r>
          </a:p>
        </p:txBody>
      </p:sp>
    </p:spTree>
    <p:extLst>
      <p:ext uri="{BB962C8B-B14F-4D97-AF65-F5344CB8AC3E}">
        <p14:creationId xmlns:p14="http://schemas.microsoft.com/office/powerpoint/2010/main" val="414467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الحديث الرابع</Template>
  <TotalTime>0</TotalTime>
  <Words>1021</Words>
  <Application>Microsoft Office PowerPoint</Application>
  <PresentationFormat>شاشة عريضة</PresentationFormat>
  <Paragraphs>96</Paragraphs>
  <Slides>17</Slides>
  <Notes>0</Notes>
  <HiddenSlides>0</HiddenSlides>
  <MMClips>0</MMClips>
  <ScaleCrop>false</ScaleCrop>
  <HeadingPairs>
    <vt:vector size="6" baseType="variant">
      <vt:variant>
        <vt:lpstr>الخطوط المستخدمة</vt:lpstr>
      </vt:variant>
      <vt:variant>
        <vt:i4>16</vt:i4>
      </vt:variant>
      <vt:variant>
        <vt:lpstr>نسق</vt:lpstr>
      </vt:variant>
      <vt:variant>
        <vt:i4>1</vt:i4>
      </vt:variant>
      <vt:variant>
        <vt:lpstr>عناوين الشرائح</vt:lpstr>
      </vt:variant>
      <vt:variant>
        <vt:i4>17</vt:i4>
      </vt:variant>
    </vt:vector>
  </HeadingPairs>
  <TitlesOfParts>
    <vt:vector size="34" baseType="lpstr">
      <vt:lpstr>Hacen Tunisia Bold</vt:lpstr>
      <vt:lpstr>Dubai</vt:lpstr>
      <vt:lpstr>Berkshire Swash</vt:lpstr>
      <vt:lpstr>Arabic Typesetting</vt:lpstr>
      <vt:lpstr>Calibri Light</vt:lpstr>
      <vt:lpstr>Calibri</vt:lpstr>
      <vt:lpstr>BoutrosNewsH1</vt:lpstr>
      <vt:lpstr>HSIshraq-Medium</vt:lpstr>
      <vt:lpstr>Dante</vt:lpstr>
      <vt:lpstr>AbdoMaster-Bold</vt:lpstr>
      <vt:lpstr>Arial</vt:lpstr>
      <vt:lpstr>Hacen Beirut</vt:lpstr>
      <vt:lpstr>Castile-Thin</vt:lpstr>
      <vt:lpstr>Hacen Liner XL</vt:lpstr>
      <vt:lpstr>Times New Roman</vt:lpstr>
      <vt:lpstr>Bahij Tanseek Pro</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user</cp:lastModifiedBy>
  <cp:revision>1</cp:revision>
  <dcterms:created xsi:type="dcterms:W3CDTF">2021-01-07T14:43:08Z</dcterms:created>
  <dcterms:modified xsi:type="dcterms:W3CDTF">2021-01-07T14:43:55Z</dcterms:modified>
</cp:coreProperties>
</file>