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6" r:id="rId3"/>
    <p:sldId id="265" r:id="rId4"/>
    <p:sldId id="261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ema Belal" initials="RB" lastIdx="1" clrIdx="0">
    <p:extLst>
      <p:ext uri="{19B8F6BF-5375-455C-9EA6-DF929625EA0E}">
        <p15:presenceInfo xmlns:p15="http://schemas.microsoft.com/office/powerpoint/2012/main" userId="6b2c7cc163748e4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7E53"/>
    <a:srgbClr val="CB9969"/>
    <a:srgbClr val="A8825F"/>
    <a:srgbClr val="C0C9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 /><Relationship Id="rId3" Type="http://schemas.openxmlformats.org/officeDocument/2006/relationships/slide" Target="slides/slide2.xml" /><Relationship Id="rId7" Type="http://schemas.openxmlformats.org/officeDocument/2006/relationships/notesMaster" Target="notesMasters/notesMaster1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 /><Relationship Id="rId2" Type="http://schemas.openxmlformats.org/officeDocument/2006/relationships/image" Target="../media/image7.jpg" /><Relationship Id="rId1" Type="http://schemas.openxmlformats.org/officeDocument/2006/relationships/image" Target="../media/image6.jpg" /><Relationship Id="rId4" Type="http://schemas.openxmlformats.org/officeDocument/2006/relationships/image" Target="../media/image9.jpg" 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 /><Relationship Id="rId2" Type="http://schemas.openxmlformats.org/officeDocument/2006/relationships/image" Target="../media/image7.jpg" /><Relationship Id="rId1" Type="http://schemas.openxmlformats.org/officeDocument/2006/relationships/image" Target="../media/image6.jpg" /><Relationship Id="rId4" Type="http://schemas.openxmlformats.org/officeDocument/2006/relationships/image" Target="../media/image9.jpg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D6CA33-232E-4CC1-A37C-D2AA851FAC1B}" type="doc">
      <dgm:prSet loTypeId="urn:microsoft.com/office/officeart/2005/8/layout/vList3" loCatId="list" qsTypeId="urn:microsoft.com/office/officeart/2005/8/quickstyle/simple5" qsCatId="simple" csTypeId="urn:microsoft.com/office/officeart/2005/8/colors/accent2_1" csCatId="accent2" phldr="1"/>
      <dgm:spPr/>
    </dgm:pt>
    <dgm:pt modelId="{2CE162A5-771A-42E9-8523-82AB05DE87DD}">
      <dgm:prSet phldrT="[نص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Y" dirty="0"/>
            <a:t>الوالدان هما أولى الناس بحسن الصحبة و العشرة و الأم على الخصوص لها مكانة عظيمة و منزلة كبيرة فقد أعظم الإسلام حقها و قدمها في البر و الإحسان على غيرها</a:t>
          </a:r>
          <a:endParaRPr lang="ar-SA" dirty="0"/>
        </a:p>
      </dgm:t>
    </dgm:pt>
    <dgm:pt modelId="{CFD9D0D5-40D0-42FE-A9AA-0656EF02C06B}" type="parTrans" cxnId="{61E50178-7E2B-48F9-BD50-590B2A60ED00}">
      <dgm:prSet/>
      <dgm:spPr/>
      <dgm:t>
        <a:bodyPr/>
        <a:lstStyle/>
        <a:p>
          <a:pPr rtl="1"/>
          <a:endParaRPr lang="ar-SA"/>
        </a:p>
      </dgm:t>
    </dgm:pt>
    <dgm:pt modelId="{A3297873-CFA1-4E36-92FB-16A17DB056B8}" type="sibTrans" cxnId="{61E50178-7E2B-48F9-BD50-590B2A60ED00}">
      <dgm:prSet/>
      <dgm:spPr/>
      <dgm:t>
        <a:bodyPr/>
        <a:lstStyle/>
        <a:p>
          <a:pPr rtl="1"/>
          <a:endParaRPr lang="ar-SA"/>
        </a:p>
      </dgm:t>
    </dgm:pt>
    <dgm:pt modelId="{4EE68F55-7EF4-485A-9B8C-DA09CC3E182C}" type="pres">
      <dgm:prSet presAssocID="{83D6CA33-232E-4CC1-A37C-D2AA851FAC1B}" presName="linearFlow" presStyleCnt="0">
        <dgm:presLayoutVars>
          <dgm:dir/>
          <dgm:resizeHandles val="exact"/>
        </dgm:presLayoutVars>
      </dgm:prSet>
      <dgm:spPr/>
    </dgm:pt>
    <dgm:pt modelId="{77EBDB22-5CE0-4DE8-96A0-DA04CDA087C7}" type="pres">
      <dgm:prSet presAssocID="{2CE162A5-771A-42E9-8523-82AB05DE87DD}" presName="composite" presStyleCnt="0"/>
      <dgm:spPr/>
    </dgm:pt>
    <dgm:pt modelId="{4E9570E1-D171-43C0-A341-575240EE981C}" type="pres">
      <dgm:prSet presAssocID="{2CE162A5-771A-42E9-8523-82AB05DE87DD}" presName="imgShp" presStyleLbl="fgImgPlace1" presStyleIdx="0" presStyleCnt="1" custLinFactNeighborX="26186" custLinFactNeighborY="2576"/>
      <dgm:spPr>
        <a:solidFill>
          <a:srgbClr val="CB9969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51B2C42A-89C8-4F43-8726-F8147897E505}" type="pres">
      <dgm:prSet presAssocID="{2CE162A5-771A-42E9-8523-82AB05DE87DD}" presName="txShp" presStyleLbl="node1" presStyleIdx="0" presStyleCnt="1" custLinFactNeighborX="27603" custLinFactNeighborY="6010">
        <dgm:presLayoutVars>
          <dgm:bulletEnabled val="1"/>
        </dgm:presLayoutVars>
      </dgm:prSet>
      <dgm:spPr/>
    </dgm:pt>
  </dgm:ptLst>
  <dgm:cxnLst>
    <dgm:cxn modelId="{D5B5AB17-7C14-4004-B33F-91B47425EF6B}" type="presOf" srcId="{2CE162A5-771A-42E9-8523-82AB05DE87DD}" destId="{51B2C42A-89C8-4F43-8726-F8147897E505}" srcOrd="0" destOrd="0" presId="urn:microsoft.com/office/officeart/2005/8/layout/vList3"/>
    <dgm:cxn modelId="{61E50178-7E2B-48F9-BD50-590B2A60ED00}" srcId="{83D6CA33-232E-4CC1-A37C-D2AA851FAC1B}" destId="{2CE162A5-771A-42E9-8523-82AB05DE87DD}" srcOrd="0" destOrd="0" parTransId="{CFD9D0D5-40D0-42FE-A9AA-0656EF02C06B}" sibTransId="{A3297873-CFA1-4E36-92FB-16A17DB056B8}"/>
    <dgm:cxn modelId="{C8DCCCBC-3754-439A-83AD-F313A3145E26}" type="presOf" srcId="{83D6CA33-232E-4CC1-A37C-D2AA851FAC1B}" destId="{4EE68F55-7EF4-485A-9B8C-DA09CC3E182C}" srcOrd="0" destOrd="0" presId="urn:microsoft.com/office/officeart/2005/8/layout/vList3"/>
    <dgm:cxn modelId="{E1E840CA-CCAC-4D06-80EB-0D25BC961EAF}" type="presParOf" srcId="{4EE68F55-7EF4-485A-9B8C-DA09CC3E182C}" destId="{77EBDB22-5CE0-4DE8-96A0-DA04CDA087C7}" srcOrd="0" destOrd="0" presId="urn:microsoft.com/office/officeart/2005/8/layout/vList3"/>
    <dgm:cxn modelId="{2B18ED4D-17F0-46C2-8498-F1EE7C51B8E4}" type="presParOf" srcId="{77EBDB22-5CE0-4DE8-96A0-DA04CDA087C7}" destId="{4E9570E1-D171-43C0-A341-575240EE981C}" srcOrd="0" destOrd="0" presId="urn:microsoft.com/office/officeart/2005/8/layout/vList3"/>
    <dgm:cxn modelId="{348A65E8-34C6-4A80-BDF7-3CAAAF2D3C33}" type="presParOf" srcId="{77EBDB22-5CE0-4DE8-96A0-DA04CDA087C7}" destId="{51B2C42A-89C8-4F43-8726-F8147897E50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337000-6D6E-4B56-87C5-463BA3194ABD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35FE2FC3-F0DE-4EA8-994B-330215B481B2}">
      <dgm:prSet phldrT="[نص]" custT="1"/>
      <dgm:spPr>
        <a:solidFill>
          <a:srgbClr val="CB9969"/>
        </a:solidFill>
        <a:ln>
          <a:solidFill>
            <a:srgbClr val="B07E53"/>
          </a:solidFill>
        </a:ln>
      </dgm:spPr>
      <dgm:t>
        <a:bodyPr vert="vert"/>
        <a:lstStyle/>
        <a:p>
          <a:pPr rtl="1"/>
          <a:r>
            <a:rPr lang="ar-SY" sz="2800" dirty="0"/>
            <a:t>تطبيقات سلوكية</a:t>
          </a:r>
          <a:endParaRPr lang="ar-SA" sz="2800" dirty="0"/>
        </a:p>
      </dgm:t>
    </dgm:pt>
    <dgm:pt modelId="{06F51A0F-EC89-4E55-8183-B196F533CC4E}" type="parTrans" cxnId="{8F0E72A4-9F4D-47BB-B5C6-B3D428394E22}">
      <dgm:prSet/>
      <dgm:spPr/>
      <dgm:t>
        <a:bodyPr/>
        <a:lstStyle/>
        <a:p>
          <a:pPr rtl="1"/>
          <a:endParaRPr lang="ar-SA"/>
        </a:p>
      </dgm:t>
    </dgm:pt>
    <dgm:pt modelId="{C1F5B6A3-F1E9-454A-A00F-C1DFBFECC44E}" type="sibTrans" cxnId="{8F0E72A4-9F4D-47BB-B5C6-B3D428394E22}">
      <dgm:prSet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rgbClr val="B07E53"/>
          </a:solidFill>
        </a:ln>
      </dgm:spPr>
      <dgm:t>
        <a:bodyPr vert="vert"/>
        <a:lstStyle/>
        <a:p>
          <a:pPr rtl="1"/>
          <a:endParaRPr lang="ar-SA"/>
        </a:p>
      </dgm:t>
    </dgm:pt>
    <dgm:pt modelId="{AAC235FB-CC07-4C77-B4E6-BC33EFC8233A}">
      <dgm:prSet phldrT="[نص]" phldr="1"/>
      <dgm:spPr/>
      <dgm:t>
        <a:bodyPr/>
        <a:lstStyle/>
        <a:p>
          <a:pPr rtl="1"/>
          <a:endParaRPr lang="ar-SA" dirty="0">
            <a:solidFill>
              <a:schemeClr val="bg1"/>
            </a:solidFill>
          </a:endParaRPr>
        </a:p>
      </dgm:t>
    </dgm:pt>
    <dgm:pt modelId="{5CC0FFB2-E6FD-4191-8DCA-7AF02B04F80D}" type="parTrans" cxnId="{C4EA21C8-CB9A-4FC4-8F33-52E6E33F6755}">
      <dgm:prSet/>
      <dgm:spPr/>
      <dgm:t>
        <a:bodyPr/>
        <a:lstStyle/>
        <a:p>
          <a:pPr rtl="1"/>
          <a:endParaRPr lang="ar-SA"/>
        </a:p>
      </dgm:t>
    </dgm:pt>
    <dgm:pt modelId="{55E737F4-BA8D-48C2-999C-571E015C230A}" type="sibTrans" cxnId="{C4EA21C8-CB9A-4FC4-8F33-52E6E33F6755}">
      <dgm:prSet/>
      <dgm:spPr/>
      <dgm:t>
        <a:bodyPr/>
        <a:lstStyle/>
        <a:p>
          <a:pPr rtl="1"/>
          <a:endParaRPr lang="ar-SA"/>
        </a:p>
      </dgm:t>
    </dgm:pt>
    <dgm:pt modelId="{6EA01B5E-15D2-41E6-9D53-3C740385FCE0}">
      <dgm:prSet phldrT="[نص]" custT="1"/>
      <dgm:spPr>
        <a:solidFill>
          <a:srgbClr val="CB9969"/>
        </a:solidFill>
        <a:ln>
          <a:solidFill>
            <a:srgbClr val="B07E53"/>
          </a:solidFill>
        </a:ln>
      </dgm:spPr>
      <dgm:t>
        <a:bodyPr vert="vert"/>
        <a:lstStyle/>
        <a:p>
          <a:pPr rtl="1"/>
          <a:r>
            <a:rPr lang="ar-SY" sz="2800" dirty="0"/>
            <a:t>أبر بوالدي و أقدم لهما حقهما</a:t>
          </a:r>
          <a:endParaRPr lang="ar-SA" sz="2800" dirty="0"/>
        </a:p>
      </dgm:t>
    </dgm:pt>
    <dgm:pt modelId="{55FC1DB0-A7BE-4913-AF04-05F490EABBBB}" type="parTrans" cxnId="{842047DC-1B6E-4137-9EA1-117EB4EBC805}">
      <dgm:prSet/>
      <dgm:spPr/>
      <dgm:t>
        <a:bodyPr/>
        <a:lstStyle/>
        <a:p>
          <a:pPr rtl="1"/>
          <a:endParaRPr lang="ar-SA"/>
        </a:p>
      </dgm:t>
    </dgm:pt>
    <dgm:pt modelId="{04F39652-01F2-48CC-9B41-8A25B1D6AD74}" type="sibTrans" cxnId="{842047DC-1B6E-4137-9EA1-117EB4EBC805}">
      <dgm:prSet/>
      <dgm:spPr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rgbClr val="B07E53"/>
          </a:solidFill>
        </a:ln>
      </dgm:spPr>
      <dgm:t>
        <a:bodyPr vert="horz"/>
        <a:lstStyle/>
        <a:p>
          <a:pPr rtl="1"/>
          <a:endParaRPr lang="ar-SA"/>
        </a:p>
      </dgm:t>
    </dgm:pt>
    <dgm:pt modelId="{2B764BC1-4C16-4D17-AA88-5A27B3EB9E16}">
      <dgm:prSet phldrT="[نص]" phldr="1"/>
      <dgm:spPr/>
      <dgm:t>
        <a:bodyPr/>
        <a:lstStyle/>
        <a:p>
          <a:pPr rtl="1"/>
          <a:endParaRPr lang="ar-SA" dirty="0">
            <a:solidFill>
              <a:schemeClr val="bg1"/>
            </a:solidFill>
          </a:endParaRPr>
        </a:p>
      </dgm:t>
    </dgm:pt>
    <dgm:pt modelId="{29EAE2F1-90B2-4E82-9779-245C4B3C0577}" type="parTrans" cxnId="{A33262E9-44BD-46DB-A630-B089B2074F5A}">
      <dgm:prSet/>
      <dgm:spPr/>
      <dgm:t>
        <a:bodyPr/>
        <a:lstStyle/>
        <a:p>
          <a:pPr rtl="1"/>
          <a:endParaRPr lang="ar-SA"/>
        </a:p>
      </dgm:t>
    </dgm:pt>
    <dgm:pt modelId="{FB8335DA-CF57-461B-9B82-D8A6B694EBB5}" type="sibTrans" cxnId="{A33262E9-44BD-46DB-A630-B089B2074F5A}">
      <dgm:prSet/>
      <dgm:spPr/>
      <dgm:t>
        <a:bodyPr/>
        <a:lstStyle/>
        <a:p>
          <a:pPr rtl="1"/>
          <a:endParaRPr lang="ar-SA"/>
        </a:p>
      </dgm:t>
    </dgm:pt>
    <dgm:pt modelId="{88C8BE82-FC28-4DBE-AFD7-C8DB7D112955}">
      <dgm:prSet phldrT="[نص]" custT="1"/>
      <dgm:spPr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rgbClr val="B07E53"/>
          </a:solidFill>
        </a:ln>
      </dgm:spPr>
      <dgm:t>
        <a:bodyPr vert="vert"/>
        <a:lstStyle/>
        <a:p>
          <a:pPr rtl="1"/>
          <a:endParaRPr lang="ar-SA" sz="2800" dirty="0"/>
        </a:p>
      </dgm:t>
    </dgm:pt>
    <dgm:pt modelId="{47E347A3-4553-441E-B633-CA861918D2CA}" type="parTrans" cxnId="{EFE0A00A-A226-4137-8ACA-1410DBAC9618}">
      <dgm:prSet/>
      <dgm:spPr/>
      <dgm:t>
        <a:bodyPr/>
        <a:lstStyle/>
        <a:p>
          <a:pPr rtl="1"/>
          <a:endParaRPr lang="ar-SA"/>
        </a:p>
      </dgm:t>
    </dgm:pt>
    <dgm:pt modelId="{BA54000C-F887-425E-B474-9F2311A893F9}" type="sibTrans" cxnId="{EFE0A00A-A226-4137-8ACA-1410DBAC9618}">
      <dgm:prSet/>
      <dgm:spPr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rgbClr val="B07E53"/>
          </a:solidFill>
        </a:ln>
      </dgm:spPr>
      <dgm:t>
        <a:bodyPr vert="horz"/>
        <a:lstStyle/>
        <a:p>
          <a:pPr rtl="1"/>
          <a:endParaRPr lang="ar-SA" dirty="0"/>
        </a:p>
      </dgm:t>
    </dgm:pt>
    <dgm:pt modelId="{D37C2D2E-5B18-4A80-B3EF-A23B1FB1BCCD}">
      <dgm:prSet phldrT="[نص]" phldr="1"/>
      <dgm:spPr/>
      <dgm:t>
        <a:bodyPr/>
        <a:lstStyle/>
        <a:p>
          <a:pPr rtl="1"/>
          <a:endParaRPr lang="ar-SA" dirty="0">
            <a:solidFill>
              <a:schemeClr val="bg1"/>
            </a:solidFill>
          </a:endParaRPr>
        </a:p>
      </dgm:t>
    </dgm:pt>
    <dgm:pt modelId="{EB058D64-7D6A-4614-BFBC-38AE5EE61ABD}" type="parTrans" cxnId="{43CE0025-A423-4690-95DC-73FDF053059C}">
      <dgm:prSet/>
      <dgm:spPr/>
      <dgm:t>
        <a:bodyPr/>
        <a:lstStyle/>
        <a:p>
          <a:pPr rtl="1"/>
          <a:endParaRPr lang="ar-SA"/>
        </a:p>
      </dgm:t>
    </dgm:pt>
    <dgm:pt modelId="{D0F8780F-E2FB-4642-A11C-459CAA25A9E7}" type="sibTrans" cxnId="{43CE0025-A423-4690-95DC-73FDF053059C}">
      <dgm:prSet/>
      <dgm:spPr/>
      <dgm:t>
        <a:bodyPr/>
        <a:lstStyle/>
        <a:p>
          <a:pPr rtl="1"/>
          <a:endParaRPr lang="ar-SA"/>
        </a:p>
      </dgm:t>
    </dgm:pt>
    <dgm:pt modelId="{4342876E-3003-4BAA-A7DC-5FF36F50AB57}" type="pres">
      <dgm:prSet presAssocID="{4D337000-6D6E-4B56-87C5-463BA3194ABD}" presName="Name0" presStyleCnt="0">
        <dgm:presLayoutVars>
          <dgm:chMax/>
          <dgm:chPref/>
          <dgm:dir/>
          <dgm:animLvl val="lvl"/>
        </dgm:presLayoutVars>
      </dgm:prSet>
      <dgm:spPr/>
    </dgm:pt>
    <dgm:pt modelId="{E3E3458C-649D-4BB9-8C9C-E9B914CEBF64}" type="pres">
      <dgm:prSet presAssocID="{35FE2FC3-F0DE-4EA8-994B-330215B481B2}" presName="composite" presStyleCnt="0"/>
      <dgm:spPr/>
    </dgm:pt>
    <dgm:pt modelId="{5D342EB0-5333-4FFA-84B1-F22A29004DBD}" type="pres">
      <dgm:prSet presAssocID="{35FE2FC3-F0DE-4EA8-994B-330215B481B2}" presName="Parent1" presStyleLbl="node1" presStyleIdx="0" presStyleCnt="6" custAng="16200000" custScaleX="219976" custScaleY="234888" custLinFactX="100000" custLinFactY="3719" custLinFactNeighborX="100227" custLinFactNeighborY="100000">
        <dgm:presLayoutVars>
          <dgm:chMax val="1"/>
          <dgm:chPref val="1"/>
          <dgm:bulletEnabled val="1"/>
        </dgm:presLayoutVars>
      </dgm:prSet>
      <dgm:spPr/>
    </dgm:pt>
    <dgm:pt modelId="{BAD6EF96-82F7-4232-AF40-73A2CABCA39C}" type="pres">
      <dgm:prSet presAssocID="{35FE2FC3-F0DE-4EA8-994B-330215B481B2}" presName="Childtext1" presStyleLbl="revTx" presStyleIdx="0" presStyleCnt="3" custLinFactX="100000" custLinFactY="200000" custLinFactNeighborX="125867" custLinFactNeighborY="258108">
        <dgm:presLayoutVars>
          <dgm:chMax val="0"/>
          <dgm:chPref val="0"/>
          <dgm:bulletEnabled val="1"/>
        </dgm:presLayoutVars>
      </dgm:prSet>
      <dgm:spPr/>
    </dgm:pt>
    <dgm:pt modelId="{DBE7EAAB-B26C-4D35-8A07-45FB8C00AA15}" type="pres">
      <dgm:prSet presAssocID="{35FE2FC3-F0DE-4EA8-994B-330215B481B2}" presName="BalanceSpacing" presStyleCnt="0"/>
      <dgm:spPr/>
    </dgm:pt>
    <dgm:pt modelId="{960BD684-BCC1-4A70-B2A3-7E80F5AB6433}" type="pres">
      <dgm:prSet presAssocID="{35FE2FC3-F0DE-4EA8-994B-330215B481B2}" presName="BalanceSpacing1" presStyleCnt="0"/>
      <dgm:spPr/>
    </dgm:pt>
    <dgm:pt modelId="{D7B676BB-3DDF-4992-895C-EDF5202DCE2E}" type="pres">
      <dgm:prSet presAssocID="{C1F5B6A3-F1E9-454A-A00F-C1DFBFECC44E}" presName="Accent1Text" presStyleLbl="node1" presStyleIdx="1" presStyleCnt="6" custAng="16200000" custScaleX="211530" custScaleY="194834" custLinFactX="-14708" custLinFactY="15758" custLinFactNeighborX="-100000" custLinFactNeighborY="100000"/>
      <dgm:spPr/>
    </dgm:pt>
    <dgm:pt modelId="{30FD5312-022C-49E8-8E53-54D48CF16D80}" type="pres">
      <dgm:prSet presAssocID="{C1F5B6A3-F1E9-454A-A00F-C1DFBFECC44E}" presName="spaceBetweenRectangles" presStyleCnt="0"/>
      <dgm:spPr/>
    </dgm:pt>
    <dgm:pt modelId="{818836BD-61D6-4F1F-80F2-57AB04B9C04F}" type="pres">
      <dgm:prSet presAssocID="{6EA01B5E-15D2-41E6-9D53-3C740385FCE0}" presName="composite" presStyleCnt="0"/>
      <dgm:spPr/>
    </dgm:pt>
    <dgm:pt modelId="{AF109968-6CF0-45C2-89FD-EAABB732BB56}" type="pres">
      <dgm:prSet presAssocID="{6EA01B5E-15D2-41E6-9D53-3C740385FCE0}" presName="Parent1" presStyleLbl="node1" presStyleIdx="2" presStyleCnt="6" custAng="16200000" custScaleX="239819" custScaleY="228882" custLinFactNeighborX="33152" custLinFactNeighborY="-2642">
        <dgm:presLayoutVars>
          <dgm:chMax val="1"/>
          <dgm:chPref val="1"/>
          <dgm:bulletEnabled val="1"/>
        </dgm:presLayoutVars>
      </dgm:prSet>
      <dgm:spPr/>
    </dgm:pt>
    <dgm:pt modelId="{4CAA0DF0-287F-4C18-9DC6-9A4DA8D6A8F5}" type="pres">
      <dgm:prSet presAssocID="{6EA01B5E-15D2-41E6-9D53-3C740385FCE0}" presName="Childtext1" presStyleLbl="revTx" presStyleIdx="1" presStyleCnt="3" custLinFactY="200000" custLinFactNeighborX="66559" custLinFactNeighborY="206009">
        <dgm:presLayoutVars>
          <dgm:chMax val="0"/>
          <dgm:chPref val="0"/>
          <dgm:bulletEnabled val="1"/>
        </dgm:presLayoutVars>
      </dgm:prSet>
      <dgm:spPr/>
    </dgm:pt>
    <dgm:pt modelId="{1EBE1800-FDDB-420E-B80D-656788325C29}" type="pres">
      <dgm:prSet presAssocID="{6EA01B5E-15D2-41E6-9D53-3C740385FCE0}" presName="BalanceSpacing" presStyleCnt="0"/>
      <dgm:spPr/>
    </dgm:pt>
    <dgm:pt modelId="{33F407BE-510C-41BC-B134-902716F7303E}" type="pres">
      <dgm:prSet presAssocID="{6EA01B5E-15D2-41E6-9D53-3C740385FCE0}" presName="BalanceSpacing1" presStyleCnt="0"/>
      <dgm:spPr/>
    </dgm:pt>
    <dgm:pt modelId="{CA9E551D-40E0-4ACD-A0EA-5F301EA6DA34}" type="pres">
      <dgm:prSet presAssocID="{04F39652-01F2-48CC-9B41-8A25B1D6AD74}" presName="Accent1Text" presStyleLbl="node1" presStyleIdx="3" presStyleCnt="6" custAng="16200000" custScaleX="225648" custScaleY="229061" custLinFactX="43359" custLinFactNeighborX="100000" custLinFactNeighborY="99622"/>
      <dgm:spPr/>
    </dgm:pt>
    <dgm:pt modelId="{37D9CD77-7A28-4998-9596-305F1DBBF8D3}" type="pres">
      <dgm:prSet presAssocID="{04F39652-01F2-48CC-9B41-8A25B1D6AD74}" presName="spaceBetweenRectangles" presStyleCnt="0"/>
      <dgm:spPr/>
    </dgm:pt>
    <dgm:pt modelId="{9477AA04-B1C5-4AC0-B0EC-5DD5349939B3}" type="pres">
      <dgm:prSet presAssocID="{88C8BE82-FC28-4DBE-AFD7-C8DB7D112955}" presName="composite" presStyleCnt="0"/>
      <dgm:spPr/>
    </dgm:pt>
    <dgm:pt modelId="{6B02D1DE-8D0D-4883-A956-C26C8F2CAF54}" type="pres">
      <dgm:prSet presAssocID="{88C8BE82-FC28-4DBE-AFD7-C8DB7D112955}" presName="Parent1" presStyleLbl="node1" presStyleIdx="4" presStyleCnt="6" custAng="16200000" custScaleX="213948" custScaleY="205393" custLinFactX="-100000" custLinFactY="-1360" custLinFactNeighborX="-121586" custLinFactNeighborY="-100000">
        <dgm:presLayoutVars>
          <dgm:chMax val="1"/>
          <dgm:chPref val="1"/>
          <dgm:bulletEnabled val="1"/>
        </dgm:presLayoutVars>
      </dgm:prSet>
      <dgm:spPr/>
    </dgm:pt>
    <dgm:pt modelId="{9DA26B80-A4EB-4F85-81B9-884B78EE4B10}" type="pres">
      <dgm:prSet presAssocID="{88C8BE82-FC28-4DBE-AFD7-C8DB7D112955}" presName="Childtext1" presStyleLbl="revTx" presStyleIdx="2" presStyleCnt="3" custLinFactX="80100" custLinFactNeighborX="100000" custLinFactNeighborY="53005">
        <dgm:presLayoutVars>
          <dgm:chMax val="0"/>
          <dgm:chPref val="0"/>
          <dgm:bulletEnabled val="1"/>
        </dgm:presLayoutVars>
      </dgm:prSet>
      <dgm:spPr/>
    </dgm:pt>
    <dgm:pt modelId="{0D9C9064-483A-4CF7-9CA9-2BEE9DDF91B5}" type="pres">
      <dgm:prSet presAssocID="{88C8BE82-FC28-4DBE-AFD7-C8DB7D112955}" presName="BalanceSpacing" presStyleCnt="0"/>
      <dgm:spPr/>
    </dgm:pt>
    <dgm:pt modelId="{17FCBB24-C76F-46EB-8D3C-59049461CA85}" type="pres">
      <dgm:prSet presAssocID="{88C8BE82-FC28-4DBE-AFD7-C8DB7D112955}" presName="BalanceSpacing1" presStyleCnt="0"/>
      <dgm:spPr/>
    </dgm:pt>
    <dgm:pt modelId="{9D8E3876-B290-4E58-8166-C7DDB3544E56}" type="pres">
      <dgm:prSet presAssocID="{BA54000C-F887-425E-B474-9F2311A893F9}" presName="Accent1Text" presStyleLbl="node1" presStyleIdx="5" presStyleCnt="6" custAng="16200000" custScaleX="213250" custScaleY="234078" custLinFactX="-123767" custLinFactY="-100000" custLinFactNeighborX="-200000" custLinFactNeighborY="-104919"/>
      <dgm:spPr/>
    </dgm:pt>
  </dgm:ptLst>
  <dgm:cxnLst>
    <dgm:cxn modelId="{DA3DD901-7B8F-4921-B719-AAE5CAF1764A}" type="presOf" srcId="{88C8BE82-FC28-4DBE-AFD7-C8DB7D112955}" destId="{6B02D1DE-8D0D-4883-A956-C26C8F2CAF54}" srcOrd="0" destOrd="0" presId="urn:microsoft.com/office/officeart/2008/layout/AlternatingHexagons"/>
    <dgm:cxn modelId="{EFE0A00A-A226-4137-8ACA-1410DBAC9618}" srcId="{4D337000-6D6E-4B56-87C5-463BA3194ABD}" destId="{88C8BE82-FC28-4DBE-AFD7-C8DB7D112955}" srcOrd="2" destOrd="0" parTransId="{47E347A3-4553-441E-B633-CA861918D2CA}" sibTransId="{BA54000C-F887-425E-B474-9F2311A893F9}"/>
    <dgm:cxn modelId="{EC5B7220-2E7E-4DC8-8678-8167F07C4F99}" type="presOf" srcId="{D37C2D2E-5B18-4A80-B3EF-A23B1FB1BCCD}" destId="{9DA26B80-A4EB-4F85-81B9-884B78EE4B10}" srcOrd="0" destOrd="0" presId="urn:microsoft.com/office/officeart/2008/layout/AlternatingHexagons"/>
    <dgm:cxn modelId="{43CE0025-A423-4690-95DC-73FDF053059C}" srcId="{88C8BE82-FC28-4DBE-AFD7-C8DB7D112955}" destId="{D37C2D2E-5B18-4A80-B3EF-A23B1FB1BCCD}" srcOrd="0" destOrd="0" parTransId="{EB058D64-7D6A-4614-BFBC-38AE5EE61ABD}" sibTransId="{D0F8780F-E2FB-4642-A11C-459CAA25A9E7}"/>
    <dgm:cxn modelId="{BDFE6E31-CB9A-4A84-A01C-3726FB2C4834}" type="presOf" srcId="{C1F5B6A3-F1E9-454A-A00F-C1DFBFECC44E}" destId="{D7B676BB-3DDF-4992-895C-EDF5202DCE2E}" srcOrd="0" destOrd="0" presId="urn:microsoft.com/office/officeart/2008/layout/AlternatingHexagons"/>
    <dgm:cxn modelId="{2420A433-A7E1-4787-B450-9AD1647FF305}" type="presOf" srcId="{35FE2FC3-F0DE-4EA8-994B-330215B481B2}" destId="{5D342EB0-5333-4FFA-84B1-F22A29004DBD}" srcOrd="0" destOrd="0" presId="urn:microsoft.com/office/officeart/2008/layout/AlternatingHexagons"/>
    <dgm:cxn modelId="{D3A03F3C-C216-4694-ADBF-34E521125B8D}" type="presOf" srcId="{AAC235FB-CC07-4C77-B4E6-BC33EFC8233A}" destId="{BAD6EF96-82F7-4232-AF40-73A2CABCA39C}" srcOrd="0" destOrd="0" presId="urn:microsoft.com/office/officeart/2008/layout/AlternatingHexagons"/>
    <dgm:cxn modelId="{5FC0C74A-4600-442D-85CB-0388DB20956A}" type="presOf" srcId="{6EA01B5E-15D2-41E6-9D53-3C740385FCE0}" destId="{AF109968-6CF0-45C2-89FD-EAABB732BB56}" srcOrd="0" destOrd="0" presId="urn:microsoft.com/office/officeart/2008/layout/AlternatingHexagons"/>
    <dgm:cxn modelId="{2370216B-2BC0-47A8-9152-BFF743C74C94}" type="presOf" srcId="{2B764BC1-4C16-4D17-AA88-5A27B3EB9E16}" destId="{4CAA0DF0-287F-4C18-9DC6-9A4DA8D6A8F5}" srcOrd="0" destOrd="0" presId="urn:microsoft.com/office/officeart/2008/layout/AlternatingHexagons"/>
    <dgm:cxn modelId="{C5D6F69C-E9E9-4923-9F86-60AEF60FB53D}" type="presOf" srcId="{04F39652-01F2-48CC-9B41-8A25B1D6AD74}" destId="{CA9E551D-40E0-4ACD-A0EA-5F301EA6DA34}" srcOrd="0" destOrd="0" presId="urn:microsoft.com/office/officeart/2008/layout/AlternatingHexagons"/>
    <dgm:cxn modelId="{8F0E72A4-9F4D-47BB-B5C6-B3D428394E22}" srcId="{4D337000-6D6E-4B56-87C5-463BA3194ABD}" destId="{35FE2FC3-F0DE-4EA8-994B-330215B481B2}" srcOrd="0" destOrd="0" parTransId="{06F51A0F-EC89-4E55-8183-B196F533CC4E}" sibTransId="{C1F5B6A3-F1E9-454A-A00F-C1DFBFECC44E}"/>
    <dgm:cxn modelId="{269272B2-2894-41E8-8278-05F2796FBC10}" type="presOf" srcId="{4D337000-6D6E-4B56-87C5-463BA3194ABD}" destId="{4342876E-3003-4BAA-A7DC-5FF36F50AB57}" srcOrd="0" destOrd="0" presId="urn:microsoft.com/office/officeart/2008/layout/AlternatingHexagons"/>
    <dgm:cxn modelId="{C4EA21C8-CB9A-4FC4-8F33-52E6E33F6755}" srcId="{35FE2FC3-F0DE-4EA8-994B-330215B481B2}" destId="{AAC235FB-CC07-4C77-B4E6-BC33EFC8233A}" srcOrd="0" destOrd="0" parTransId="{5CC0FFB2-E6FD-4191-8DCA-7AF02B04F80D}" sibTransId="{55E737F4-BA8D-48C2-999C-571E015C230A}"/>
    <dgm:cxn modelId="{54E5FDD6-0EED-42BD-AF02-99F58AC0D77D}" type="presOf" srcId="{BA54000C-F887-425E-B474-9F2311A893F9}" destId="{9D8E3876-B290-4E58-8166-C7DDB3544E56}" srcOrd="0" destOrd="0" presId="urn:microsoft.com/office/officeart/2008/layout/AlternatingHexagons"/>
    <dgm:cxn modelId="{842047DC-1B6E-4137-9EA1-117EB4EBC805}" srcId="{4D337000-6D6E-4B56-87C5-463BA3194ABD}" destId="{6EA01B5E-15D2-41E6-9D53-3C740385FCE0}" srcOrd="1" destOrd="0" parTransId="{55FC1DB0-A7BE-4913-AF04-05F490EABBBB}" sibTransId="{04F39652-01F2-48CC-9B41-8A25B1D6AD74}"/>
    <dgm:cxn modelId="{A33262E9-44BD-46DB-A630-B089B2074F5A}" srcId="{6EA01B5E-15D2-41E6-9D53-3C740385FCE0}" destId="{2B764BC1-4C16-4D17-AA88-5A27B3EB9E16}" srcOrd="0" destOrd="0" parTransId="{29EAE2F1-90B2-4E82-9779-245C4B3C0577}" sibTransId="{FB8335DA-CF57-461B-9B82-D8A6B694EBB5}"/>
    <dgm:cxn modelId="{7E329C04-A5F4-412F-92A0-1F076E01C44F}" type="presParOf" srcId="{4342876E-3003-4BAA-A7DC-5FF36F50AB57}" destId="{E3E3458C-649D-4BB9-8C9C-E9B914CEBF64}" srcOrd="0" destOrd="0" presId="urn:microsoft.com/office/officeart/2008/layout/AlternatingHexagons"/>
    <dgm:cxn modelId="{AE57EE27-8B34-46B6-91ED-BB35A16BDA6A}" type="presParOf" srcId="{E3E3458C-649D-4BB9-8C9C-E9B914CEBF64}" destId="{5D342EB0-5333-4FFA-84B1-F22A29004DBD}" srcOrd="0" destOrd="0" presId="urn:microsoft.com/office/officeart/2008/layout/AlternatingHexagons"/>
    <dgm:cxn modelId="{E942F3DE-57E5-439E-85BC-BEC3BD63659E}" type="presParOf" srcId="{E3E3458C-649D-4BB9-8C9C-E9B914CEBF64}" destId="{BAD6EF96-82F7-4232-AF40-73A2CABCA39C}" srcOrd="1" destOrd="0" presId="urn:microsoft.com/office/officeart/2008/layout/AlternatingHexagons"/>
    <dgm:cxn modelId="{7EB922F0-15B9-462C-8B01-EE6808D2208D}" type="presParOf" srcId="{E3E3458C-649D-4BB9-8C9C-E9B914CEBF64}" destId="{DBE7EAAB-B26C-4D35-8A07-45FB8C00AA15}" srcOrd="2" destOrd="0" presId="urn:microsoft.com/office/officeart/2008/layout/AlternatingHexagons"/>
    <dgm:cxn modelId="{94C92D85-E0DB-4E4F-A6F9-B0BAACAD9981}" type="presParOf" srcId="{E3E3458C-649D-4BB9-8C9C-E9B914CEBF64}" destId="{960BD684-BCC1-4A70-B2A3-7E80F5AB6433}" srcOrd="3" destOrd="0" presId="urn:microsoft.com/office/officeart/2008/layout/AlternatingHexagons"/>
    <dgm:cxn modelId="{0DA5240C-2EEC-4797-8077-ABD8FAC28B06}" type="presParOf" srcId="{E3E3458C-649D-4BB9-8C9C-E9B914CEBF64}" destId="{D7B676BB-3DDF-4992-895C-EDF5202DCE2E}" srcOrd="4" destOrd="0" presId="urn:microsoft.com/office/officeart/2008/layout/AlternatingHexagons"/>
    <dgm:cxn modelId="{C739CDF6-0DAF-439A-9031-E6A49396EF45}" type="presParOf" srcId="{4342876E-3003-4BAA-A7DC-5FF36F50AB57}" destId="{30FD5312-022C-49E8-8E53-54D48CF16D80}" srcOrd="1" destOrd="0" presId="urn:microsoft.com/office/officeart/2008/layout/AlternatingHexagons"/>
    <dgm:cxn modelId="{B336227A-48AB-4C3F-903E-243E95221522}" type="presParOf" srcId="{4342876E-3003-4BAA-A7DC-5FF36F50AB57}" destId="{818836BD-61D6-4F1F-80F2-57AB04B9C04F}" srcOrd="2" destOrd="0" presId="urn:microsoft.com/office/officeart/2008/layout/AlternatingHexagons"/>
    <dgm:cxn modelId="{EA446805-F3C4-4B46-8856-AC4448576BFF}" type="presParOf" srcId="{818836BD-61D6-4F1F-80F2-57AB04B9C04F}" destId="{AF109968-6CF0-45C2-89FD-EAABB732BB56}" srcOrd="0" destOrd="0" presId="urn:microsoft.com/office/officeart/2008/layout/AlternatingHexagons"/>
    <dgm:cxn modelId="{D34B222F-F049-4C3A-BA6C-D8F4650ED6C8}" type="presParOf" srcId="{818836BD-61D6-4F1F-80F2-57AB04B9C04F}" destId="{4CAA0DF0-287F-4C18-9DC6-9A4DA8D6A8F5}" srcOrd="1" destOrd="0" presId="urn:microsoft.com/office/officeart/2008/layout/AlternatingHexagons"/>
    <dgm:cxn modelId="{7A8460C9-ED50-46CA-9D03-13C5CBEF9ADE}" type="presParOf" srcId="{818836BD-61D6-4F1F-80F2-57AB04B9C04F}" destId="{1EBE1800-FDDB-420E-B80D-656788325C29}" srcOrd="2" destOrd="0" presId="urn:microsoft.com/office/officeart/2008/layout/AlternatingHexagons"/>
    <dgm:cxn modelId="{50D6888F-168E-4560-A1BE-536E911F5738}" type="presParOf" srcId="{818836BD-61D6-4F1F-80F2-57AB04B9C04F}" destId="{33F407BE-510C-41BC-B134-902716F7303E}" srcOrd="3" destOrd="0" presId="urn:microsoft.com/office/officeart/2008/layout/AlternatingHexagons"/>
    <dgm:cxn modelId="{190E1FF5-6649-4B7C-A22C-774033AF9545}" type="presParOf" srcId="{818836BD-61D6-4F1F-80F2-57AB04B9C04F}" destId="{CA9E551D-40E0-4ACD-A0EA-5F301EA6DA34}" srcOrd="4" destOrd="0" presId="urn:microsoft.com/office/officeart/2008/layout/AlternatingHexagons"/>
    <dgm:cxn modelId="{7A271B0D-21EF-4940-B45C-FFF4F22C64B6}" type="presParOf" srcId="{4342876E-3003-4BAA-A7DC-5FF36F50AB57}" destId="{37D9CD77-7A28-4998-9596-305F1DBBF8D3}" srcOrd="3" destOrd="0" presId="urn:microsoft.com/office/officeart/2008/layout/AlternatingHexagons"/>
    <dgm:cxn modelId="{BF4AF0E2-3DBD-44B3-A6D2-CA47B9A3948F}" type="presParOf" srcId="{4342876E-3003-4BAA-A7DC-5FF36F50AB57}" destId="{9477AA04-B1C5-4AC0-B0EC-5DD5349939B3}" srcOrd="4" destOrd="0" presId="urn:microsoft.com/office/officeart/2008/layout/AlternatingHexagons"/>
    <dgm:cxn modelId="{8C797B81-02F7-4FDF-9202-E3F5433BC86F}" type="presParOf" srcId="{9477AA04-B1C5-4AC0-B0EC-5DD5349939B3}" destId="{6B02D1DE-8D0D-4883-A956-C26C8F2CAF54}" srcOrd="0" destOrd="0" presId="urn:microsoft.com/office/officeart/2008/layout/AlternatingHexagons"/>
    <dgm:cxn modelId="{E4841EA8-87F0-42DE-8909-960BA997EF04}" type="presParOf" srcId="{9477AA04-B1C5-4AC0-B0EC-5DD5349939B3}" destId="{9DA26B80-A4EB-4F85-81B9-884B78EE4B10}" srcOrd="1" destOrd="0" presId="urn:microsoft.com/office/officeart/2008/layout/AlternatingHexagons"/>
    <dgm:cxn modelId="{0CB14777-7AED-4556-AD6B-C60F3D42FBCA}" type="presParOf" srcId="{9477AA04-B1C5-4AC0-B0EC-5DD5349939B3}" destId="{0D9C9064-483A-4CF7-9CA9-2BEE9DDF91B5}" srcOrd="2" destOrd="0" presId="urn:microsoft.com/office/officeart/2008/layout/AlternatingHexagons"/>
    <dgm:cxn modelId="{8271BF52-6C55-4D5A-9807-4A43E70CBAF5}" type="presParOf" srcId="{9477AA04-B1C5-4AC0-B0EC-5DD5349939B3}" destId="{17FCBB24-C76F-46EB-8D3C-59049461CA85}" srcOrd="3" destOrd="0" presId="urn:microsoft.com/office/officeart/2008/layout/AlternatingHexagons"/>
    <dgm:cxn modelId="{AC64A841-81CD-4AF7-8EC9-A73ADE95A4DA}" type="presParOf" srcId="{9477AA04-B1C5-4AC0-B0EC-5DD5349939B3}" destId="{9D8E3876-B290-4E58-8166-C7DDB3544E5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B2C42A-89C8-4F43-8726-F8147897E505}">
      <dsp:nvSpPr>
        <dsp:cNvPr id="0" name=""/>
        <dsp:cNvSpPr/>
      </dsp:nvSpPr>
      <dsp:spPr>
        <a:xfrm rot="10800000">
          <a:off x="3741341" y="0"/>
          <a:ext cx="7426842" cy="2869522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65379" tIns="133350" rIns="248920" bIns="133350" numCol="1" spcCol="1270" anchor="ctr" anchorCtr="0">
          <a:noAutofit/>
        </a:bodyPr>
        <a:lstStyle/>
        <a:p>
          <a:pPr marL="0" lvl="0" indent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500" kern="1200" dirty="0"/>
            <a:t>الوالدان هما أولى الناس بحسن الصحبة و العشرة و الأم على الخصوص لها مكانة عظيمة و منزلة كبيرة فقد أعظم الإسلام حقها و قدمها في البر و الإحسان على غيرها</a:t>
          </a:r>
          <a:endParaRPr lang="ar-SA" sz="3500" kern="1200" dirty="0"/>
        </a:p>
      </dsp:txBody>
      <dsp:txXfrm rot="10800000">
        <a:off x="4458721" y="0"/>
        <a:ext cx="6709462" cy="2869522"/>
      </dsp:txXfrm>
    </dsp:sp>
    <dsp:sp modelId="{4E9570E1-D171-43C0-A341-575240EE981C}">
      <dsp:nvSpPr>
        <dsp:cNvPr id="0" name=""/>
        <dsp:cNvSpPr/>
      </dsp:nvSpPr>
      <dsp:spPr>
        <a:xfrm>
          <a:off x="1904703" y="0"/>
          <a:ext cx="2869522" cy="2869522"/>
        </a:xfrm>
        <a:prstGeom prst="ellipse">
          <a:avLst/>
        </a:prstGeom>
        <a:solidFill>
          <a:srgbClr val="CB9969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342EB0-5333-4FFA-84B1-F22A29004DBD}">
      <dsp:nvSpPr>
        <dsp:cNvPr id="0" name=""/>
        <dsp:cNvSpPr/>
      </dsp:nvSpPr>
      <dsp:spPr>
        <a:xfrm>
          <a:off x="5778704" y="1133372"/>
          <a:ext cx="2114834" cy="1723098"/>
        </a:xfrm>
        <a:prstGeom prst="hexagon">
          <a:avLst>
            <a:gd name="adj" fmla="val 25000"/>
            <a:gd name="vf" fmla="val 115470"/>
          </a:avLst>
        </a:prstGeom>
        <a:solidFill>
          <a:srgbClr val="CB9969"/>
        </a:solidFill>
        <a:ln w="12700" cap="flat" cmpd="sng" algn="ctr">
          <a:solidFill>
            <a:srgbClr val="B07E5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kern="1200" dirty="0"/>
            <a:t>تطبيقات سلوكية</a:t>
          </a:r>
          <a:endParaRPr lang="ar-SA" sz="2800" kern="1200" dirty="0"/>
        </a:p>
      </dsp:txBody>
      <dsp:txXfrm rot="-5400000">
        <a:off x="6235157" y="1257332"/>
        <a:ext cx="1201928" cy="1475178"/>
      </dsp:txXfrm>
    </dsp:sp>
    <dsp:sp modelId="{BAD6EF96-82F7-4232-AF40-73A2CABCA39C}">
      <dsp:nvSpPr>
        <dsp:cNvPr id="0" name=""/>
        <dsp:cNvSpPr/>
      </dsp:nvSpPr>
      <dsp:spPr>
        <a:xfrm>
          <a:off x="7952656" y="3265739"/>
          <a:ext cx="1004800" cy="5402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600" kern="1200" dirty="0">
            <a:solidFill>
              <a:schemeClr val="bg1"/>
            </a:solidFill>
          </a:endParaRPr>
        </a:p>
      </dsp:txBody>
      <dsp:txXfrm>
        <a:off x="7952656" y="3265739"/>
        <a:ext cx="1004800" cy="540215"/>
      </dsp:txXfrm>
    </dsp:sp>
    <dsp:sp modelId="{D7B676BB-3DDF-4992-895C-EDF5202DCE2E}">
      <dsp:nvSpPr>
        <dsp:cNvPr id="0" name=""/>
        <dsp:cNvSpPr/>
      </dsp:nvSpPr>
      <dsp:spPr>
        <a:xfrm>
          <a:off x="2646119" y="1274845"/>
          <a:ext cx="1754204" cy="1656939"/>
        </a:xfrm>
        <a:prstGeom prst="hexagon">
          <a:avLst>
            <a:gd name="adj" fmla="val 25000"/>
            <a:gd name="vf" fmla="val 115470"/>
          </a:avLst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rgbClr val="B07E5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0" tIns="0" rIns="0" bIns="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600" kern="1200"/>
        </a:p>
      </dsp:txBody>
      <dsp:txXfrm rot="-5400000">
        <a:off x="2963252" y="1510475"/>
        <a:ext cx="1119937" cy="1185680"/>
      </dsp:txXfrm>
    </dsp:sp>
    <dsp:sp modelId="{AF109968-6CF0-45C2-89FD-EAABB732BB56}">
      <dsp:nvSpPr>
        <dsp:cNvPr id="0" name=""/>
        <dsp:cNvSpPr/>
      </dsp:nvSpPr>
      <dsp:spPr>
        <a:xfrm>
          <a:off x="4072415" y="2050493"/>
          <a:ext cx="2060758" cy="1878530"/>
        </a:xfrm>
        <a:prstGeom prst="hexagon">
          <a:avLst>
            <a:gd name="adj" fmla="val 25000"/>
            <a:gd name="vf" fmla="val 115470"/>
          </a:avLst>
        </a:prstGeom>
        <a:solidFill>
          <a:srgbClr val="CB9969"/>
        </a:solidFill>
        <a:ln w="12700" cap="flat" cmpd="sng" algn="ctr">
          <a:solidFill>
            <a:srgbClr val="B07E5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kern="1200" dirty="0"/>
            <a:t>أبر بوالدي و أقدم لهما حقهما</a:t>
          </a:r>
          <a:endParaRPr lang="ar-SA" sz="2800" kern="1200" dirty="0"/>
        </a:p>
      </dsp:txBody>
      <dsp:txXfrm rot="-5400000">
        <a:off x="4462774" y="2287653"/>
        <a:ext cx="1280040" cy="1404210"/>
      </dsp:txXfrm>
    </dsp:sp>
    <dsp:sp modelId="{4CAA0DF0-287F-4C18-9DC6-9A4DA8D6A8F5}">
      <dsp:nvSpPr>
        <dsp:cNvPr id="0" name=""/>
        <dsp:cNvSpPr/>
      </dsp:nvSpPr>
      <dsp:spPr>
        <a:xfrm>
          <a:off x="4093865" y="4936760"/>
          <a:ext cx="972387" cy="5402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600" kern="1200" dirty="0">
            <a:solidFill>
              <a:schemeClr val="bg1"/>
            </a:solidFill>
          </a:endParaRPr>
        </a:p>
      </dsp:txBody>
      <dsp:txXfrm>
        <a:off x="4093865" y="4936760"/>
        <a:ext cx="972387" cy="540215"/>
      </dsp:txXfrm>
    </dsp:sp>
    <dsp:sp modelId="{CA9E551D-40E0-4ACD-A0EA-5F301EA6DA34}">
      <dsp:nvSpPr>
        <dsp:cNvPr id="0" name=""/>
        <dsp:cNvSpPr/>
      </dsp:nvSpPr>
      <dsp:spPr>
        <a:xfrm>
          <a:off x="5780850" y="3026737"/>
          <a:ext cx="2062370" cy="1767527"/>
        </a:xfrm>
        <a:prstGeom prst="hexagon">
          <a:avLst>
            <a:gd name="adj" fmla="val 25000"/>
            <a:gd name="vf" fmla="val 115470"/>
          </a:avLst>
        </a:prstGeom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rgbClr val="B07E5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600" kern="1200"/>
        </a:p>
      </dsp:txBody>
      <dsp:txXfrm rot="-5400000">
        <a:off x="6201801" y="3198474"/>
        <a:ext cx="1220467" cy="1424054"/>
      </dsp:txXfrm>
    </dsp:sp>
    <dsp:sp modelId="{6B02D1DE-8D0D-4883-A956-C26C8F2CAF54}">
      <dsp:nvSpPr>
        <dsp:cNvPr id="0" name=""/>
        <dsp:cNvSpPr/>
      </dsp:nvSpPr>
      <dsp:spPr>
        <a:xfrm>
          <a:off x="2607373" y="3211824"/>
          <a:ext cx="1849273" cy="1675880"/>
        </a:xfrm>
        <a:prstGeom prst="hexagon">
          <a:avLst>
            <a:gd name="adj" fmla="val 25000"/>
            <a:gd name="vf" fmla="val 115470"/>
          </a:avLst>
        </a:prstGeom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rgbClr val="B07E5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800" kern="1200" dirty="0"/>
        </a:p>
      </dsp:txBody>
      <dsp:txXfrm rot="-5400000">
        <a:off x="2960288" y="3418891"/>
        <a:ext cx="1143442" cy="1261747"/>
      </dsp:txXfrm>
    </dsp:sp>
    <dsp:sp modelId="{9DA26B80-A4EB-4F85-81B9-884B78EE4B10}">
      <dsp:nvSpPr>
        <dsp:cNvPr id="0" name=""/>
        <dsp:cNvSpPr/>
      </dsp:nvSpPr>
      <dsp:spPr>
        <a:xfrm>
          <a:off x="7492790" y="4978601"/>
          <a:ext cx="1004800" cy="5402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600" kern="1200" dirty="0">
            <a:solidFill>
              <a:schemeClr val="bg1"/>
            </a:solidFill>
          </a:endParaRPr>
        </a:p>
      </dsp:txBody>
      <dsp:txXfrm>
        <a:off x="7492790" y="4978601"/>
        <a:ext cx="1004800" cy="540215"/>
      </dsp:txXfrm>
    </dsp:sp>
    <dsp:sp modelId="{9D8E3876-B290-4E58-8166-C7DDB3544E56}">
      <dsp:nvSpPr>
        <dsp:cNvPr id="0" name=""/>
        <dsp:cNvSpPr/>
      </dsp:nvSpPr>
      <dsp:spPr>
        <a:xfrm>
          <a:off x="831867" y="2282155"/>
          <a:ext cx="2107541" cy="1670412"/>
        </a:xfrm>
        <a:prstGeom prst="hexagon">
          <a:avLst>
            <a:gd name="adj" fmla="val 25000"/>
            <a:gd name="vf" fmla="val 115470"/>
          </a:avLst>
        </a:prstGeom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rgbClr val="B07E5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600" kern="1200" dirty="0"/>
        </a:p>
      </dsp:txBody>
      <dsp:txXfrm rot="-5400000">
        <a:off x="1299961" y="2378420"/>
        <a:ext cx="1171352" cy="14778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3D43D-7AFC-48C6-8AC6-D3E8EB9B41F9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F7B57-CA81-4D23-8B45-94B4DC0A22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3889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75637-B072-4B6D-8116-CB61DCFF1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C9AB59-EFFB-475D-BB4D-1305DE1BEF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8CE34-8ECE-4164-8B3D-CE0CA4E9E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E1724-5231-4974-AB76-4BB9F0470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5C133-C6A8-4323-8363-1C71BA547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58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6593D-3156-4F1A-B5D1-8B06211A1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E2AB5-E145-44BE-BF9F-11BF00D535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17650-DCB8-43CC-B284-9C99A40B8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A1A5D-C4C7-4D4C-9D6B-EE21AAFD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C7372-ADAB-4238-BA87-C32E5590E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061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63B2A5-DC3B-40DC-98FB-817B14D3A9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CBB7F9-B63E-4B35-960E-826102260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BA2CE-15E5-4DBB-9CAE-E99A97167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5CF7D-194F-46DA-928B-D43E3A0CD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02694-9144-4146-85ED-C3340C98B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324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9BED7-4C36-47A8-864E-8FF195A93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79A47-7694-4B59-AE0F-C433295F3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B77F6-6667-4026-8908-72083AC93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87DA1-EE7F-45AA-92EA-FFD101FFE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ADA62-540C-49C7-B02F-8F87CDEF2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69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44DC5-228F-4CCD-985E-B2940F85E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5507C-2F5B-463B-BC19-3268453D0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0211C-D60C-40AB-9739-2CE9B3638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30099-3377-4AC4-AA7E-8581CE89E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D3718-8656-49ED-B011-A4A732EAB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071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E317D-F5F3-498B-87F4-69C3A9487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E45EC-CEFD-40A7-9B6E-FEDCCCFF6A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71BE8-69B9-4544-B3B7-C2FD5EA8E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A6A579-477E-4A6F-892F-18AAF500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50A81-6840-4E00-A712-103C61B0F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BC4EB-AC76-4D52-9C9D-D4D89F1FC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6189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00EF3-7312-45AA-A373-1C09A0C5E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EE3364-2AC8-4E2E-BE8F-950DB5372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B68CCA-02D0-4D52-B29C-2EE3551F8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A257FA-1926-419C-8239-6CA9B3EF99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F9A80-8A26-4EB3-B3C9-25CC22DDA6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C0FD64-9B24-44F3-A049-6135E6A3D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C254EB-882C-4E0D-A84F-AD1632B3A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392A75-95BC-4528-B5F6-EDC277DF0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75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E15E6-FC58-46BE-A1E1-62347BFD8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FA83E1-0007-4758-BC55-A1B0C078A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6B0C0F-EED2-4EED-8279-2B4B139D1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05789F-8056-465F-A423-FA6D72C3B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42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A118D3-41AF-4B30-B425-B14E38E56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A6A09E-A824-4B7E-8A43-03E4D9A6D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069450-A9E6-4F70-A239-FA5F84DD2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76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B9280-E17F-46A6-91DC-5B3B04A12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BD4B8-40CF-4FB3-A94B-62038C310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8040EB-460D-4B45-B33E-B7D5C4555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E0AABC-7F2C-40B8-A091-CEF966931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C9634-0568-4AE0-BCA2-F38B8D136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43618D-32F8-46BB-8437-E44C5926E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950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27A2C-3967-4DBE-A230-D6ECD9F49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6E178D-BB95-4AEF-8519-669D2564D1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62BA4-6C92-449B-A5C3-1356F0D0E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38C1D1-1F92-4393-8665-33E25C841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F40ED8-5AF3-4F23-913A-8C11814B1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751AB0-19D2-46F4-B346-BBE5A3411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695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7E637B-6F3E-4B80-936C-E9B43731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6F505-BA8D-46BA-AE49-69A376349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DF8D2-CF5B-4897-BBAE-02FAE71421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9F95E-3909-4566-9C4A-94F611720C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0CBA2-D0A0-475B-9817-DC01711270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471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4" Type="http://schemas.microsoft.com/office/2007/relationships/hdphoto" Target="../media/hdphoto1.wdp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5" Type="http://schemas.microsoft.com/office/2007/relationships/hdphoto" Target="../media/hdphoto2.wdp" /><Relationship Id="rId4" Type="http://schemas.openxmlformats.org/officeDocument/2006/relationships/image" Target="../media/image4.png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7" Type="http://schemas.openxmlformats.org/officeDocument/2006/relationships/image" Target="../media/image6.jpg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3435B-05E0-43AD-8FD3-F1AB225E07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04CDB0-3589-4F92-8AE4-147CEABCA7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6BBC04-0144-4C13-85A2-D10A795272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593" y="0"/>
            <a:ext cx="12444248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20B00D-5239-4F2B-95A4-88FB59C616DB}"/>
              </a:ext>
            </a:extLst>
          </p:cNvPr>
          <p:cNvSpPr txBox="1"/>
          <p:nvPr/>
        </p:nvSpPr>
        <p:spPr>
          <a:xfrm>
            <a:off x="215240" y="2232562"/>
            <a:ext cx="121344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600" dirty="0">
                <a:solidFill>
                  <a:schemeClr val="accent2">
                    <a:lumMod val="75000"/>
                  </a:schemeClr>
                </a:solidFill>
              </a:rPr>
              <a:t>عظم حق الأم</a:t>
            </a:r>
            <a:endParaRPr lang="en-GB" sz="16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3684" r="100000">
                        <a14:foregroundMark x1="45789" y1="12075" x2="47368" y2="264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440" y="3238037"/>
            <a:ext cx="2582154" cy="360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9523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0DC70AC-C5AA-4C07-B15A-92A038752C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3"/>
          <a:srcRect l="27893" t="33583" r="31524" b="25220"/>
          <a:stretch/>
        </p:blipFill>
        <p:spPr>
          <a:xfrm>
            <a:off x="1388627" y="184887"/>
            <a:ext cx="7897942" cy="4507606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381" b="97024" l="54667" r="95000">
                        <a14:foregroundMark x1="87000" y1="25000" x2="87667" y2="83929"/>
                        <a14:foregroundMark x1="70667" y1="94643" x2="68000" y2="964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5505"/>
          <a:stretch/>
        </p:blipFill>
        <p:spPr>
          <a:xfrm>
            <a:off x="8874519" y="2477729"/>
            <a:ext cx="3317482" cy="417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10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4">
            <a:extLst>
              <a:ext uri="{FF2B5EF4-FFF2-40B4-BE49-F238E27FC236}">
                <a16:creationId xmlns:a16="http://schemas.microsoft.com/office/drawing/2014/main" id="{1EC01B6C-C227-413F-8F67-5DD1CCD95DC1}"/>
              </a:ext>
            </a:extLst>
          </p:cNvPr>
          <p:cNvSpPr txBox="1"/>
          <p:nvPr/>
        </p:nvSpPr>
        <p:spPr>
          <a:xfrm>
            <a:off x="9258300" y="449309"/>
            <a:ext cx="2641404" cy="584775"/>
          </a:xfrm>
          <a:prstGeom prst="rect">
            <a:avLst/>
          </a:prstGeom>
          <a:solidFill>
            <a:srgbClr val="A8825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r"/>
            <a:r>
              <a:rPr lang="ar-KW" sz="3200" dirty="0">
                <a:solidFill>
                  <a:schemeClr val="bg1"/>
                </a:solidFill>
              </a:rPr>
              <a:t>معاني </a:t>
            </a:r>
            <a:r>
              <a:rPr lang="ar-SY" sz="3200" dirty="0">
                <a:solidFill>
                  <a:schemeClr val="bg1"/>
                </a:solidFill>
              </a:rPr>
              <a:t>الكلمات :</a:t>
            </a:r>
            <a:endParaRPr lang="en-GB" sz="3200" dirty="0">
              <a:solidFill>
                <a:schemeClr val="bg1"/>
              </a:solidFill>
            </a:endParaRP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2"/>
          <a:srcRect l="27597" t="56822" r="28058" b="28389"/>
          <a:stretch/>
        </p:blipFill>
        <p:spPr>
          <a:xfrm>
            <a:off x="1527922" y="1365160"/>
            <a:ext cx="10371782" cy="194471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6181860" y="2106682"/>
            <a:ext cx="2846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400" dirty="0">
                <a:solidFill>
                  <a:srgbClr val="FF0000"/>
                </a:solidFill>
              </a:rPr>
              <a:t>أولى الناس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2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4">
            <a:extLst>
              <a:ext uri="{FF2B5EF4-FFF2-40B4-BE49-F238E27FC236}">
                <a16:creationId xmlns:a16="http://schemas.microsoft.com/office/drawing/2014/main" id="{1EC01B6C-C227-413F-8F67-5DD1CCD95DC1}"/>
              </a:ext>
            </a:extLst>
          </p:cNvPr>
          <p:cNvSpPr txBox="1"/>
          <p:nvPr/>
        </p:nvSpPr>
        <p:spPr>
          <a:xfrm>
            <a:off x="7478795" y="449309"/>
            <a:ext cx="4420909" cy="584775"/>
          </a:xfrm>
          <a:prstGeom prst="rect">
            <a:avLst/>
          </a:prstGeom>
          <a:solidFill>
            <a:srgbClr val="A8825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r"/>
            <a:r>
              <a:rPr lang="ar-SY" sz="3200" dirty="0">
                <a:solidFill>
                  <a:schemeClr val="bg1"/>
                </a:solidFill>
              </a:rPr>
              <a:t>إرشادات الحديث</a:t>
            </a:r>
            <a:r>
              <a:rPr lang="ar-KW" sz="3200" dirty="0">
                <a:solidFill>
                  <a:schemeClr val="bg1"/>
                </a:solidFill>
              </a:rPr>
              <a:t>:</a:t>
            </a:r>
            <a:endParaRPr lang="en-GB" sz="3200" dirty="0">
              <a:solidFill>
                <a:schemeClr val="bg1"/>
              </a:solidFill>
            </a:endParaRPr>
          </a:p>
        </p:txBody>
      </p:sp>
      <p:graphicFrame>
        <p:nvGraphicFramePr>
          <p:cNvPr id="6" name="رسم تخطيطي 5"/>
          <p:cNvGraphicFramePr/>
          <p:nvPr>
            <p:extLst>
              <p:ext uri="{D42A27DB-BD31-4B8C-83A1-F6EECF244321}">
                <p14:modId xmlns:p14="http://schemas.microsoft.com/office/powerpoint/2010/main" val="382041542"/>
              </p:ext>
            </p:extLst>
          </p:nvPr>
        </p:nvGraphicFramePr>
        <p:xfrm>
          <a:off x="731520" y="2897098"/>
          <a:ext cx="11168184" cy="2869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صورة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903" y="331322"/>
            <a:ext cx="3140942" cy="2352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0420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E9570E1-D171-43C0-A341-575240EE98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graphicEl>
                                              <a:dgm id="{4E9570E1-D171-43C0-A341-575240EE98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4E9570E1-D171-43C0-A341-575240EE98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4E9570E1-D171-43C0-A341-575240EE98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B2C42A-89C8-4F43-8726-F8147897E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51B2C42A-89C8-4F43-8726-F8147897E5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graphicEl>
                                              <a:dgm id="{51B2C42A-89C8-4F43-8726-F8147897E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51B2C42A-89C8-4F43-8726-F8147897E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رسم تخطيطي 5"/>
          <p:cNvGraphicFramePr/>
          <p:nvPr>
            <p:extLst>
              <p:ext uri="{D42A27DB-BD31-4B8C-83A1-F6EECF244321}">
                <p14:modId xmlns:p14="http://schemas.microsoft.com/office/powerpoint/2010/main" val="3494654454"/>
              </p:ext>
            </p:extLst>
          </p:nvPr>
        </p:nvGraphicFramePr>
        <p:xfrm>
          <a:off x="1390650" y="457200"/>
          <a:ext cx="101346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364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D342EB0-5333-4FFA-84B1-F22A29004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5D342EB0-5333-4FFA-84B1-F22A29004D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B676BB-3DDF-4992-895C-EDF5202DC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6">
                                            <p:graphicEl>
                                              <a:dgm id="{D7B676BB-3DDF-4992-895C-EDF5202DCE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109968-6CF0-45C2-89FD-EAABB732BB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AF109968-6CF0-45C2-89FD-EAABB732BB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9E551D-40E0-4ACD-A0EA-5F301EA6DA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6">
                                            <p:graphicEl>
                                              <a:dgm id="{CA9E551D-40E0-4ACD-A0EA-5F301EA6DA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B02D1DE-8D0D-4883-A956-C26C8F2CA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6B02D1DE-8D0D-4883-A956-C26C8F2CAF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8E3876-B290-4E58-8166-C7DDB3544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6">
                                            <p:graphicEl>
                                              <a:dgm id="{9D8E3876-B290-4E58-8166-C7DDB3544E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D6EF96-82F7-4232-AF40-73A2CABCA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2000"/>
                                        <p:tgtEl>
                                          <p:spTgt spid="6">
                                            <p:graphicEl>
                                              <a:dgm id="{BAD6EF96-82F7-4232-AF40-73A2CABCA3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AA0DF0-287F-4C18-9DC6-9A4DA8D6A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2000"/>
                                        <p:tgtEl>
                                          <p:spTgt spid="6">
                                            <p:graphicEl>
                                              <a:dgm id="{4CAA0DF0-287F-4C18-9DC6-9A4DA8D6A8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A26B80-A4EB-4F85-81B9-884B78EE4B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2000"/>
                                        <p:tgtEl>
                                          <p:spTgt spid="6">
                                            <p:graphicEl>
                                              <a:dgm id="{9DA26B80-A4EB-4F85-81B9-884B78EE4B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49</Words>
  <Application>Microsoft Office PowerPoint</Application>
  <PresentationFormat>شاشة عريضة</PresentationFormat>
  <Paragraphs>7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Reema Belal</dc:creator>
  <cp:lastModifiedBy>dmmrb1991@gmail.com</cp:lastModifiedBy>
  <cp:revision>34</cp:revision>
  <dcterms:created xsi:type="dcterms:W3CDTF">2021-02-19T16:22:39Z</dcterms:created>
  <dcterms:modified xsi:type="dcterms:W3CDTF">2021-02-25T16:24:36Z</dcterms:modified>
</cp:coreProperties>
</file>