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76" r:id="rId6"/>
    <p:sldId id="260" r:id="rId7"/>
    <p:sldId id="279" r:id="rId8"/>
    <p:sldId id="261" r:id="rId9"/>
    <p:sldId id="262" r:id="rId10"/>
    <p:sldId id="280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F5D"/>
    <a:srgbClr val="FFB520"/>
    <a:srgbClr val="FABA3A"/>
    <a:srgbClr val="F4BF54"/>
    <a:srgbClr val="EFC46F"/>
    <a:srgbClr val="E9C989"/>
    <a:srgbClr val="E4CEA3"/>
    <a:srgbClr val="DED3BD"/>
    <a:srgbClr val="D8D8D8"/>
    <a:srgbClr val="A88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>
        <p:scale>
          <a:sx n="66" d="100"/>
          <a:sy n="66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AC95E-CFE5-42E8-B6A1-D7105A7085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019C644A-1A3E-48FB-B8EC-E8E6D03F76D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b="1" dirty="0" err="1"/>
            <a:t>التحاكم</a:t>
          </a:r>
          <a:r>
            <a:rPr lang="ar-SY" b="1" dirty="0"/>
            <a:t> إلى شرع الله</a:t>
          </a:r>
          <a:endParaRPr lang="en-US" dirty="0"/>
        </a:p>
      </dgm:t>
    </dgm:pt>
    <dgm:pt modelId="{A7FA3025-E7B9-4BA2-B1A7-6E829CD17BFC}" type="parTrans" cxnId="{35E8A254-C518-4844-92C0-00C877880A8A}">
      <dgm:prSet/>
      <dgm:spPr/>
      <dgm:t>
        <a:bodyPr/>
        <a:lstStyle/>
        <a:p>
          <a:pPr rtl="1"/>
          <a:endParaRPr lang="ar-SA"/>
        </a:p>
      </dgm:t>
    </dgm:pt>
    <dgm:pt modelId="{1999ADF0-52DF-400A-9FB1-62C557C10A7B}" type="sibTrans" cxnId="{35E8A254-C518-4844-92C0-00C877880A8A}">
      <dgm:prSet/>
      <dgm:spPr/>
      <dgm:t>
        <a:bodyPr/>
        <a:lstStyle/>
        <a:p>
          <a:pPr rtl="1"/>
          <a:endParaRPr lang="ar-SA"/>
        </a:p>
      </dgm:t>
    </dgm:pt>
    <dgm:pt modelId="{ADC93A33-6ACB-4B9D-8B95-A0EEAB3CEE27}">
      <dgm:prSet/>
      <dgm:spPr/>
      <dgm:t>
        <a:bodyPr/>
        <a:lstStyle/>
        <a:p>
          <a:pPr rtl="1"/>
          <a:endParaRPr lang="en-US"/>
        </a:p>
      </dgm:t>
    </dgm:pt>
    <dgm:pt modelId="{2590765B-24AF-4E58-991A-2A7AF62D1228}" type="parTrans" cxnId="{CCF84249-A90C-4147-B890-D24B86B0FC2F}">
      <dgm:prSet/>
      <dgm:spPr/>
      <dgm:t>
        <a:bodyPr/>
        <a:lstStyle/>
        <a:p>
          <a:pPr rtl="1"/>
          <a:endParaRPr lang="ar-SA"/>
        </a:p>
      </dgm:t>
    </dgm:pt>
    <dgm:pt modelId="{FD68DC70-3517-4827-B5CB-9077B034A3AC}" type="sibTrans" cxnId="{CCF84249-A90C-4147-B890-D24B86B0FC2F}">
      <dgm:prSet/>
      <dgm:spPr/>
      <dgm:t>
        <a:bodyPr/>
        <a:lstStyle/>
        <a:p>
          <a:pPr rtl="1"/>
          <a:endParaRPr lang="ar-SA"/>
        </a:p>
      </dgm:t>
    </dgm:pt>
    <dgm:pt modelId="{E2B920EF-36C4-42E0-A2D5-71C485443B5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en-US"/>
        </a:p>
      </dgm:t>
    </dgm:pt>
    <dgm:pt modelId="{284F6BA2-83E4-4DC7-9F8C-2667DCAB18B3}" type="parTrans" cxnId="{7AB8192D-AD97-4309-AAA2-C68CEAE3AE74}">
      <dgm:prSet/>
      <dgm:spPr/>
      <dgm:t>
        <a:bodyPr/>
        <a:lstStyle/>
        <a:p>
          <a:pPr rtl="1"/>
          <a:endParaRPr lang="ar-SA"/>
        </a:p>
      </dgm:t>
    </dgm:pt>
    <dgm:pt modelId="{F52889D9-1ABB-4211-9FD7-221A00B9850F}" type="sibTrans" cxnId="{7AB8192D-AD97-4309-AAA2-C68CEAE3AE74}">
      <dgm:prSet/>
      <dgm:spPr/>
      <dgm:t>
        <a:bodyPr/>
        <a:lstStyle/>
        <a:p>
          <a:pPr rtl="1"/>
          <a:endParaRPr lang="ar-SA"/>
        </a:p>
      </dgm:t>
    </dgm:pt>
    <dgm:pt modelId="{38C6F142-99AA-45D0-AF28-33F8C751556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en-US"/>
        </a:p>
      </dgm:t>
    </dgm:pt>
    <dgm:pt modelId="{84021547-D057-4AC5-944D-F75EE9C8E1E8}" type="parTrans" cxnId="{E4DF17D3-023A-4DAE-99CC-8F28CC051FEB}">
      <dgm:prSet/>
      <dgm:spPr/>
      <dgm:t>
        <a:bodyPr/>
        <a:lstStyle/>
        <a:p>
          <a:pPr rtl="1"/>
          <a:endParaRPr lang="ar-SA"/>
        </a:p>
      </dgm:t>
    </dgm:pt>
    <dgm:pt modelId="{42EDB954-9C22-4A06-A414-F336B31A8F76}" type="sibTrans" cxnId="{E4DF17D3-023A-4DAE-99CC-8F28CC051FEB}">
      <dgm:prSet/>
      <dgm:spPr/>
      <dgm:t>
        <a:bodyPr/>
        <a:lstStyle/>
        <a:p>
          <a:pPr rtl="1"/>
          <a:endParaRPr lang="ar-SA"/>
        </a:p>
      </dgm:t>
    </dgm:pt>
    <dgm:pt modelId="{253273DB-ECBD-441F-90AA-2AD63DE3BDE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en-US"/>
        </a:p>
      </dgm:t>
    </dgm:pt>
    <dgm:pt modelId="{D53D439A-DBA1-421D-8CD6-9547B797FC77}" type="parTrans" cxnId="{3445D3B1-B990-4B27-82A4-4E48140BEFEF}">
      <dgm:prSet/>
      <dgm:spPr/>
      <dgm:t>
        <a:bodyPr/>
        <a:lstStyle/>
        <a:p>
          <a:pPr rtl="1"/>
          <a:endParaRPr lang="ar-SA"/>
        </a:p>
      </dgm:t>
    </dgm:pt>
    <dgm:pt modelId="{9FA6312D-DE55-4A92-BC1C-8714DA1CBF14}" type="sibTrans" cxnId="{3445D3B1-B990-4B27-82A4-4E48140BEFEF}">
      <dgm:prSet/>
      <dgm:spPr/>
      <dgm:t>
        <a:bodyPr/>
        <a:lstStyle/>
        <a:p>
          <a:pPr rtl="1"/>
          <a:endParaRPr lang="ar-SA"/>
        </a:p>
      </dgm:t>
    </dgm:pt>
    <dgm:pt modelId="{5E6D42AB-88AA-4376-925E-C53EA297101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en-US"/>
        </a:p>
      </dgm:t>
    </dgm:pt>
    <dgm:pt modelId="{4B545853-A451-474D-A350-61FCE71E2FB0}" type="parTrans" cxnId="{2A8AA8C5-0FBA-455B-8960-E40E35A4BC58}">
      <dgm:prSet/>
      <dgm:spPr/>
      <dgm:t>
        <a:bodyPr/>
        <a:lstStyle/>
        <a:p>
          <a:pPr rtl="1"/>
          <a:endParaRPr lang="ar-SA"/>
        </a:p>
      </dgm:t>
    </dgm:pt>
    <dgm:pt modelId="{5A44DA10-B954-47EA-9736-3BD8D5887D6D}" type="sibTrans" cxnId="{2A8AA8C5-0FBA-455B-8960-E40E35A4BC58}">
      <dgm:prSet/>
      <dgm:spPr/>
      <dgm:t>
        <a:bodyPr/>
        <a:lstStyle/>
        <a:p>
          <a:pPr rtl="1"/>
          <a:endParaRPr lang="ar-SA"/>
        </a:p>
      </dgm:t>
    </dgm:pt>
    <dgm:pt modelId="{DD507393-CFE8-4C62-95F6-67A6D0F9032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en-US"/>
        </a:p>
      </dgm:t>
    </dgm:pt>
    <dgm:pt modelId="{71A0E9CD-C67F-4670-8317-8ECD7D552765}" type="parTrans" cxnId="{DB95B14A-2861-43C0-A743-95EB0F1708EC}">
      <dgm:prSet/>
      <dgm:spPr/>
      <dgm:t>
        <a:bodyPr/>
        <a:lstStyle/>
        <a:p>
          <a:pPr rtl="1"/>
          <a:endParaRPr lang="ar-SA"/>
        </a:p>
      </dgm:t>
    </dgm:pt>
    <dgm:pt modelId="{7ACB1022-63ED-48A2-8F9E-EA75D4D5FA47}" type="sibTrans" cxnId="{DB95B14A-2861-43C0-A743-95EB0F1708EC}">
      <dgm:prSet/>
      <dgm:spPr/>
      <dgm:t>
        <a:bodyPr/>
        <a:lstStyle/>
        <a:p>
          <a:pPr rtl="1"/>
          <a:endParaRPr lang="ar-SA"/>
        </a:p>
      </dgm:t>
    </dgm:pt>
    <dgm:pt modelId="{CDAECC80-B141-47C6-A29D-12204E62BB12}" type="pres">
      <dgm:prSet presAssocID="{47FAC95E-CFE5-42E8-B6A1-D7105A70855C}" presName="Name0" presStyleCnt="0">
        <dgm:presLayoutVars>
          <dgm:chMax val="1"/>
          <dgm:chPref val="1"/>
        </dgm:presLayoutVars>
      </dgm:prSet>
      <dgm:spPr/>
    </dgm:pt>
    <dgm:pt modelId="{35D88044-4F3E-4E40-A0A0-6B0AA6047E11}" type="pres">
      <dgm:prSet presAssocID="{019C644A-1A3E-48FB-B8EC-E8E6D03F76D9}" presName="Parent" presStyleLbl="node0" presStyleIdx="0" presStyleCnt="1" custLinFactNeighborX="-4712" custLinFactNeighborY="3533">
        <dgm:presLayoutVars>
          <dgm:chMax val="5"/>
          <dgm:chPref val="5"/>
        </dgm:presLayoutVars>
      </dgm:prSet>
      <dgm:spPr/>
    </dgm:pt>
    <dgm:pt modelId="{D19CD112-1FC8-483A-9DE2-E86F5CE92F1C}" type="pres">
      <dgm:prSet presAssocID="{019C644A-1A3E-48FB-B8EC-E8E6D03F76D9}" presName="Accent2" presStyleLbl="node1" presStyleIdx="0" presStyleCnt="19" custLinFactNeighborX="-58454" custLinFactNeighborY="4384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784D722-C766-497A-81AC-17188065E6E1}" type="pres">
      <dgm:prSet presAssocID="{019C644A-1A3E-48FB-B8EC-E8E6D03F76D9}" presName="Accent3" presStyleLbl="node1" presStyleIdx="1" presStyleCnt="19" custLinFactNeighborX="-58454" custLinFactNeighborY="4384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E486D65-9361-4056-8564-0C9C329F6066}" type="pres">
      <dgm:prSet presAssocID="{019C644A-1A3E-48FB-B8EC-E8E6D03F76D9}" presName="Accent4" presStyleLbl="node1" presStyleIdx="2" presStyleCnt="19" custLinFactNeighborX="-42384" custLinFactNeighborY="3173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6B04F6C-9030-4C8A-9E66-5334153D0E88}" type="pres">
      <dgm:prSet presAssocID="{019C644A-1A3E-48FB-B8EC-E8E6D03F76D9}" presName="Accent5" presStyleLbl="node1" presStyleIdx="3" presStyleCnt="19" custLinFactY="-100000" custLinFactNeighborX="-96031" custLinFactNeighborY="-13175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EE99472-D84F-43A3-8524-786D9F6E841D}" type="pres">
      <dgm:prSet presAssocID="{019C644A-1A3E-48FB-B8EC-E8E6D03F76D9}" presName="Accent6" presStyleLbl="node1" presStyleIdx="4" presStyleCnt="19" custLinFactNeighborX="-58454" custLinFactNeighborY="4384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E12AC83-6B36-42DD-A99A-EEFCF569A573}" type="pres">
      <dgm:prSet presAssocID="{E2B920EF-36C4-42E0-A2D5-71C485443B59}" presName="Child1" presStyleLbl="node1" presStyleIdx="5" presStyleCnt="19" custLinFactX="-17561" custLinFactNeighborX="-100000" custLinFactNeighborY="-20695">
        <dgm:presLayoutVars>
          <dgm:chMax val="0"/>
          <dgm:chPref val="0"/>
        </dgm:presLayoutVars>
      </dgm:prSet>
      <dgm:spPr/>
    </dgm:pt>
    <dgm:pt modelId="{6A23A63F-3ECB-4F91-9507-E628F699D97A}" type="pres">
      <dgm:prSet presAssocID="{E2B920EF-36C4-42E0-A2D5-71C485443B59}" presName="Accent7" presStyleCnt="0"/>
      <dgm:spPr/>
    </dgm:pt>
    <dgm:pt modelId="{E1BABCAD-C9E3-461A-A8F2-2DFA935E2AFA}" type="pres">
      <dgm:prSet presAssocID="{E2B920EF-36C4-42E0-A2D5-71C485443B59}" presName="AccentHold1" presStyleLbl="node1" presStyleIdx="6" presStyleCnt="19" custLinFactX="100000" custLinFactY="-42074" custLinFactNeighborX="148251" custLinFactNeighborY="-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A0A5456-6DC6-4BFF-9DA7-04FB935D0EE0}" type="pres">
      <dgm:prSet presAssocID="{E2B920EF-36C4-42E0-A2D5-71C485443B59}" presName="Accent8" presStyleCnt="0"/>
      <dgm:spPr/>
    </dgm:pt>
    <dgm:pt modelId="{F3592F6B-7454-42FD-B06E-6CB90EC70802}" type="pres">
      <dgm:prSet presAssocID="{E2B920EF-36C4-42E0-A2D5-71C485443B59}" presName="AccentHold2" presStyleLbl="node1" presStyleIdx="7" presStyleCnt="19" custLinFactNeighborX="-23441" custLinFactNeighborY="1757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FD8AFA9-2AE5-49AB-AE9E-EE2153B0FF65}" type="pres">
      <dgm:prSet presAssocID="{38C6F142-99AA-45D0-AF28-33F8C751556D}" presName="Child2" presStyleLbl="node1" presStyleIdx="8" presStyleCnt="19" custLinFactNeighborX="81962" custLinFactNeighborY="-23592">
        <dgm:presLayoutVars>
          <dgm:chMax val="0"/>
          <dgm:chPref val="0"/>
        </dgm:presLayoutVars>
      </dgm:prSet>
      <dgm:spPr/>
    </dgm:pt>
    <dgm:pt modelId="{2B02B3E9-CCEC-43E0-884E-F1A1D9125B8B}" type="pres">
      <dgm:prSet presAssocID="{38C6F142-99AA-45D0-AF28-33F8C751556D}" presName="Accent9" presStyleCnt="0"/>
      <dgm:spPr/>
    </dgm:pt>
    <dgm:pt modelId="{038FB2B8-4C0C-4243-80E9-3ED3702DFE6D}" type="pres">
      <dgm:prSet presAssocID="{38C6F142-99AA-45D0-AF28-33F8C751556D}" presName="AccentHold1" presStyleLbl="node1" presStyleIdx="9" presStyleCnt="19" custLinFactX="-196597" custLinFactY="-216908" custLinFactNeighborX="-200000" custLinFactNeighborY="-3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859EF5-FB39-4332-9025-820EB56E13FC}" type="pres">
      <dgm:prSet presAssocID="{38C6F142-99AA-45D0-AF28-33F8C751556D}" presName="Accent10" presStyleCnt="0"/>
      <dgm:spPr/>
    </dgm:pt>
    <dgm:pt modelId="{03CE9AD2-5922-49B6-A7F7-207B69413C64}" type="pres">
      <dgm:prSet presAssocID="{38C6F142-99AA-45D0-AF28-33F8C751556D}" presName="AccentHold2" presStyleLbl="node1" presStyleIdx="10" presStyleCnt="1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1D29292-A909-4F89-892E-912253B2BD29}" type="pres">
      <dgm:prSet presAssocID="{38C6F142-99AA-45D0-AF28-33F8C751556D}" presName="Accent11" presStyleCnt="0"/>
      <dgm:spPr/>
    </dgm:pt>
    <dgm:pt modelId="{84A2B4C3-4F2D-4C75-941E-AC52C9D80CC2}" type="pres">
      <dgm:prSet presAssocID="{38C6F142-99AA-45D0-AF28-33F8C751556D}" presName="AccentHold3" presStyleLbl="node1" presStyleIdx="11" presStyleCnt="19" custLinFactX="300000" custLinFactY="182074" custLinFactNeighborX="376394" custLinFactNeighborY="2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CE3D96C-CEC5-46D0-A895-D5B23C25F731}" type="pres">
      <dgm:prSet presAssocID="{253273DB-ECBD-441F-90AA-2AD63DE3BDEE}" presName="Child3" presStyleLbl="node1" presStyleIdx="12" presStyleCnt="19" custLinFactNeighborX="-11590" custLinFactNeighborY="8692">
        <dgm:presLayoutVars>
          <dgm:chMax val="0"/>
          <dgm:chPref val="0"/>
        </dgm:presLayoutVars>
      </dgm:prSet>
      <dgm:spPr/>
    </dgm:pt>
    <dgm:pt modelId="{110D2161-BA3A-4033-9AA1-42F37AB1861E}" type="pres">
      <dgm:prSet presAssocID="{253273DB-ECBD-441F-90AA-2AD63DE3BDEE}" presName="Accent12" presStyleCnt="0"/>
      <dgm:spPr/>
    </dgm:pt>
    <dgm:pt modelId="{6618A375-AC66-4B9E-8948-C7F81D9E3283}" type="pres">
      <dgm:prSet presAssocID="{253273DB-ECBD-441F-90AA-2AD63DE3BDEE}" presName="AccentHold1" presStyleLbl="node1" presStyleIdx="13" presStyleCnt="19" custLinFactNeighborX="-58454" custLinFactNeighborY="4384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966E308-B9ED-470D-BD63-8F167EC97A65}" type="pres">
      <dgm:prSet presAssocID="{5E6D42AB-88AA-4376-925E-C53EA297101D}" presName="Child4" presStyleLbl="node1" presStyleIdx="14" presStyleCnt="19" custLinFactX="-26667" custLinFactY="-128636" custLinFactNeighborX="-100000" custLinFactNeighborY="-200000">
        <dgm:presLayoutVars>
          <dgm:chMax val="0"/>
          <dgm:chPref val="0"/>
        </dgm:presLayoutVars>
      </dgm:prSet>
      <dgm:spPr/>
    </dgm:pt>
    <dgm:pt modelId="{A72A9A3D-35AA-40B2-8A60-7D0A7FA08D0D}" type="pres">
      <dgm:prSet presAssocID="{5E6D42AB-88AA-4376-925E-C53EA297101D}" presName="Accent13" presStyleCnt="0"/>
      <dgm:spPr/>
    </dgm:pt>
    <dgm:pt modelId="{903B3D3A-010E-44F9-8D9B-D654369710D1}" type="pres">
      <dgm:prSet presAssocID="{5E6D42AB-88AA-4376-925E-C53EA297101D}" presName="AccentHold1" presStyleLbl="node1" presStyleIdx="15" presStyleCnt="19" custLinFactNeighborX="-58454" custLinFactNeighborY="4384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414F518-9695-4822-A762-56FB5A4EEFA4}" type="pres">
      <dgm:prSet presAssocID="{DD507393-CFE8-4C62-95F6-67A6D0F90329}" presName="Child5" presStyleLbl="node1" presStyleIdx="16" presStyleCnt="19" custLinFactX="-79652" custLinFactY="139561" custLinFactNeighborX="-100000" custLinFactNeighborY="200000">
        <dgm:presLayoutVars>
          <dgm:chMax val="0"/>
          <dgm:chPref val="0"/>
        </dgm:presLayoutVars>
      </dgm:prSet>
      <dgm:spPr/>
    </dgm:pt>
    <dgm:pt modelId="{E5C7D3D1-8FD7-4153-93FA-2CFA1D3C22AA}" type="pres">
      <dgm:prSet presAssocID="{DD507393-CFE8-4C62-95F6-67A6D0F90329}" presName="Accent15" presStyleCnt="0"/>
      <dgm:spPr/>
    </dgm:pt>
    <dgm:pt modelId="{5046DDDD-5404-4525-A70D-57CDFA37B28E}" type="pres">
      <dgm:prSet presAssocID="{DD507393-CFE8-4C62-95F6-67A6D0F90329}" presName="AccentHold2" presStyleLbl="node1" presStyleIdx="17" presStyleCnt="1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5BCF26B-73C7-4372-A592-C44A7E7E3685}" type="pres">
      <dgm:prSet presAssocID="{DD507393-CFE8-4C62-95F6-67A6D0F90329}" presName="Accent16" presStyleCnt="0"/>
      <dgm:spPr/>
    </dgm:pt>
    <dgm:pt modelId="{4E3794E8-2B30-43BD-8E68-F871C799AE42}" type="pres">
      <dgm:prSet presAssocID="{DD507393-CFE8-4C62-95F6-67A6D0F90329}" presName="AccentHold3" presStyleLbl="node1" presStyleIdx="18" presStyleCnt="1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7AB8192D-AD97-4309-AAA2-C68CEAE3AE74}" srcId="{019C644A-1A3E-48FB-B8EC-E8E6D03F76D9}" destId="{E2B920EF-36C4-42E0-A2D5-71C485443B59}" srcOrd="0" destOrd="0" parTransId="{284F6BA2-83E4-4DC7-9F8C-2667DCAB18B3}" sibTransId="{F52889D9-1ABB-4211-9FD7-221A00B9850F}"/>
    <dgm:cxn modelId="{CCF84249-A90C-4147-B890-D24B86B0FC2F}" srcId="{019C644A-1A3E-48FB-B8EC-E8E6D03F76D9}" destId="{ADC93A33-6ACB-4B9D-8B95-A0EEAB3CEE27}" srcOrd="5" destOrd="0" parTransId="{2590765B-24AF-4E58-991A-2A7AF62D1228}" sibTransId="{FD68DC70-3517-4827-B5CB-9077B034A3AC}"/>
    <dgm:cxn modelId="{DB95B14A-2861-43C0-A743-95EB0F1708EC}" srcId="{019C644A-1A3E-48FB-B8EC-E8E6D03F76D9}" destId="{DD507393-CFE8-4C62-95F6-67A6D0F90329}" srcOrd="4" destOrd="0" parTransId="{71A0E9CD-C67F-4670-8317-8ECD7D552765}" sibTransId="{7ACB1022-63ED-48A2-8F9E-EA75D4D5FA47}"/>
    <dgm:cxn modelId="{BB592570-C2BE-4C9E-8407-AFCD11CCDC0E}" type="presOf" srcId="{253273DB-ECBD-441F-90AA-2AD63DE3BDEE}" destId="{7CE3D96C-CEC5-46D0-A895-D5B23C25F731}" srcOrd="0" destOrd="0" presId="urn:microsoft.com/office/officeart/2009/3/layout/CircleRelationship"/>
    <dgm:cxn modelId="{35E8A254-C518-4844-92C0-00C877880A8A}" srcId="{47FAC95E-CFE5-42E8-B6A1-D7105A70855C}" destId="{019C644A-1A3E-48FB-B8EC-E8E6D03F76D9}" srcOrd="0" destOrd="0" parTransId="{A7FA3025-E7B9-4BA2-B1A7-6E829CD17BFC}" sibTransId="{1999ADF0-52DF-400A-9FB1-62C557C10A7B}"/>
    <dgm:cxn modelId="{A5E3C355-E9E7-43C6-B0F6-875E975CA8A4}" type="presOf" srcId="{019C644A-1A3E-48FB-B8EC-E8E6D03F76D9}" destId="{35D88044-4F3E-4E40-A0A0-6B0AA6047E11}" srcOrd="0" destOrd="0" presId="urn:microsoft.com/office/officeart/2009/3/layout/CircleRelationship"/>
    <dgm:cxn modelId="{191AD493-5986-4C04-BD80-CFF87FF200B5}" type="presOf" srcId="{38C6F142-99AA-45D0-AF28-33F8C751556D}" destId="{6FD8AFA9-2AE5-49AB-AE9E-EE2153B0FF65}" srcOrd="0" destOrd="0" presId="urn:microsoft.com/office/officeart/2009/3/layout/CircleRelationship"/>
    <dgm:cxn modelId="{39FA5B95-BA1F-43EB-9CC0-D75054A18F37}" type="presOf" srcId="{E2B920EF-36C4-42E0-A2D5-71C485443B59}" destId="{9E12AC83-6B36-42DD-A99A-EEFCF569A573}" srcOrd="0" destOrd="0" presId="urn:microsoft.com/office/officeart/2009/3/layout/CircleRelationship"/>
    <dgm:cxn modelId="{0894D99C-8EFA-4407-BB67-C02A0716FD90}" type="presOf" srcId="{47FAC95E-CFE5-42E8-B6A1-D7105A70855C}" destId="{CDAECC80-B141-47C6-A29D-12204E62BB12}" srcOrd="0" destOrd="0" presId="urn:microsoft.com/office/officeart/2009/3/layout/CircleRelationship"/>
    <dgm:cxn modelId="{3445D3B1-B990-4B27-82A4-4E48140BEFEF}" srcId="{019C644A-1A3E-48FB-B8EC-E8E6D03F76D9}" destId="{253273DB-ECBD-441F-90AA-2AD63DE3BDEE}" srcOrd="2" destOrd="0" parTransId="{D53D439A-DBA1-421D-8CD6-9547B797FC77}" sibTransId="{9FA6312D-DE55-4A92-BC1C-8714DA1CBF14}"/>
    <dgm:cxn modelId="{0EC171BA-4D49-4801-BEC1-273B75316A44}" type="presOf" srcId="{DD507393-CFE8-4C62-95F6-67A6D0F90329}" destId="{8414F518-9695-4822-A762-56FB5A4EEFA4}" srcOrd="0" destOrd="0" presId="urn:microsoft.com/office/officeart/2009/3/layout/CircleRelationship"/>
    <dgm:cxn modelId="{2A8AA8C5-0FBA-455B-8960-E40E35A4BC58}" srcId="{019C644A-1A3E-48FB-B8EC-E8E6D03F76D9}" destId="{5E6D42AB-88AA-4376-925E-C53EA297101D}" srcOrd="3" destOrd="0" parTransId="{4B545853-A451-474D-A350-61FCE71E2FB0}" sibTransId="{5A44DA10-B954-47EA-9736-3BD8D5887D6D}"/>
    <dgm:cxn modelId="{E4DF17D3-023A-4DAE-99CC-8F28CC051FEB}" srcId="{019C644A-1A3E-48FB-B8EC-E8E6D03F76D9}" destId="{38C6F142-99AA-45D0-AF28-33F8C751556D}" srcOrd="1" destOrd="0" parTransId="{84021547-D057-4AC5-944D-F75EE9C8E1E8}" sibTransId="{42EDB954-9C22-4A06-A414-F336B31A8F76}"/>
    <dgm:cxn modelId="{6D6E53FF-F721-474B-85CC-BCA328222140}" type="presOf" srcId="{5E6D42AB-88AA-4376-925E-C53EA297101D}" destId="{3966E308-B9ED-470D-BD63-8F167EC97A65}" srcOrd="0" destOrd="0" presId="urn:microsoft.com/office/officeart/2009/3/layout/CircleRelationship"/>
    <dgm:cxn modelId="{1FCEFA78-BEE9-4F0A-A4F7-5BF3D1003975}" type="presParOf" srcId="{CDAECC80-B141-47C6-A29D-12204E62BB12}" destId="{35D88044-4F3E-4E40-A0A0-6B0AA6047E11}" srcOrd="0" destOrd="0" presId="urn:microsoft.com/office/officeart/2009/3/layout/CircleRelationship"/>
    <dgm:cxn modelId="{4844F6BD-4450-4653-B0F3-1D0CCE1AC840}" type="presParOf" srcId="{CDAECC80-B141-47C6-A29D-12204E62BB12}" destId="{D19CD112-1FC8-483A-9DE2-E86F5CE92F1C}" srcOrd="1" destOrd="0" presId="urn:microsoft.com/office/officeart/2009/3/layout/CircleRelationship"/>
    <dgm:cxn modelId="{CCA555F7-034B-4D1A-B28E-4BB7DF423D2B}" type="presParOf" srcId="{CDAECC80-B141-47C6-A29D-12204E62BB12}" destId="{7784D722-C766-497A-81AC-17188065E6E1}" srcOrd="2" destOrd="0" presId="urn:microsoft.com/office/officeart/2009/3/layout/CircleRelationship"/>
    <dgm:cxn modelId="{8341D2C9-7F8B-4345-BD9C-2474DFC4662D}" type="presParOf" srcId="{CDAECC80-B141-47C6-A29D-12204E62BB12}" destId="{BE486D65-9361-4056-8564-0C9C329F6066}" srcOrd="3" destOrd="0" presId="urn:microsoft.com/office/officeart/2009/3/layout/CircleRelationship"/>
    <dgm:cxn modelId="{E3E37D21-A8C7-4231-BC53-DFD14534A739}" type="presParOf" srcId="{CDAECC80-B141-47C6-A29D-12204E62BB12}" destId="{E6B04F6C-9030-4C8A-9E66-5334153D0E88}" srcOrd="4" destOrd="0" presId="urn:microsoft.com/office/officeart/2009/3/layout/CircleRelationship"/>
    <dgm:cxn modelId="{8A700CA3-EBAB-4B61-BB6F-6F9E1EC8D424}" type="presParOf" srcId="{CDAECC80-B141-47C6-A29D-12204E62BB12}" destId="{EEE99472-D84F-43A3-8524-786D9F6E841D}" srcOrd="5" destOrd="0" presId="urn:microsoft.com/office/officeart/2009/3/layout/CircleRelationship"/>
    <dgm:cxn modelId="{3DC060D6-E922-48AA-AD8E-0A1383DD1E75}" type="presParOf" srcId="{CDAECC80-B141-47C6-A29D-12204E62BB12}" destId="{9E12AC83-6B36-42DD-A99A-EEFCF569A573}" srcOrd="6" destOrd="0" presId="urn:microsoft.com/office/officeart/2009/3/layout/CircleRelationship"/>
    <dgm:cxn modelId="{08600F19-3BD6-45BC-BE22-93941F83164B}" type="presParOf" srcId="{CDAECC80-B141-47C6-A29D-12204E62BB12}" destId="{6A23A63F-3ECB-4F91-9507-E628F699D97A}" srcOrd="7" destOrd="0" presId="urn:microsoft.com/office/officeart/2009/3/layout/CircleRelationship"/>
    <dgm:cxn modelId="{677F07D3-48F1-4181-9131-84AAF123F770}" type="presParOf" srcId="{6A23A63F-3ECB-4F91-9507-E628F699D97A}" destId="{E1BABCAD-C9E3-461A-A8F2-2DFA935E2AFA}" srcOrd="0" destOrd="0" presId="urn:microsoft.com/office/officeart/2009/3/layout/CircleRelationship"/>
    <dgm:cxn modelId="{24DA7DA6-7254-41E1-B8F4-AB5C276E1497}" type="presParOf" srcId="{CDAECC80-B141-47C6-A29D-12204E62BB12}" destId="{AA0A5456-6DC6-4BFF-9DA7-04FB935D0EE0}" srcOrd="8" destOrd="0" presId="urn:microsoft.com/office/officeart/2009/3/layout/CircleRelationship"/>
    <dgm:cxn modelId="{11424B9A-80E0-4F72-995D-F1246DEA8D6F}" type="presParOf" srcId="{AA0A5456-6DC6-4BFF-9DA7-04FB935D0EE0}" destId="{F3592F6B-7454-42FD-B06E-6CB90EC70802}" srcOrd="0" destOrd="0" presId="urn:microsoft.com/office/officeart/2009/3/layout/CircleRelationship"/>
    <dgm:cxn modelId="{CEEAB89A-0B95-4F43-BC7C-8102176B3531}" type="presParOf" srcId="{CDAECC80-B141-47C6-A29D-12204E62BB12}" destId="{6FD8AFA9-2AE5-49AB-AE9E-EE2153B0FF65}" srcOrd="9" destOrd="0" presId="urn:microsoft.com/office/officeart/2009/3/layout/CircleRelationship"/>
    <dgm:cxn modelId="{F9D64193-7F44-431B-B9F7-73C0D3D7FB74}" type="presParOf" srcId="{CDAECC80-B141-47C6-A29D-12204E62BB12}" destId="{2B02B3E9-CCEC-43E0-884E-F1A1D9125B8B}" srcOrd="10" destOrd="0" presId="urn:microsoft.com/office/officeart/2009/3/layout/CircleRelationship"/>
    <dgm:cxn modelId="{A1011BC5-879F-4C2C-9EE7-3E712087A424}" type="presParOf" srcId="{2B02B3E9-CCEC-43E0-884E-F1A1D9125B8B}" destId="{038FB2B8-4C0C-4243-80E9-3ED3702DFE6D}" srcOrd="0" destOrd="0" presId="urn:microsoft.com/office/officeart/2009/3/layout/CircleRelationship"/>
    <dgm:cxn modelId="{A44B14E8-1E6F-4DE0-93F6-237D1FD1F987}" type="presParOf" srcId="{CDAECC80-B141-47C6-A29D-12204E62BB12}" destId="{53859EF5-FB39-4332-9025-820EB56E13FC}" srcOrd="11" destOrd="0" presId="urn:microsoft.com/office/officeart/2009/3/layout/CircleRelationship"/>
    <dgm:cxn modelId="{4472D3DB-E62E-41D7-A062-4FBF2D3B2C1D}" type="presParOf" srcId="{53859EF5-FB39-4332-9025-820EB56E13FC}" destId="{03CE9AD2-5922-49B6-A7F7-207B69413C64}" srcOrd="0" destOrd="0" presId="urn:microsoft.com/office/officeart/2009/3/layout/CircleRelationship"/>
    <dgm:cxn modelId="{0E60B8FC-F829-4BBF-AEB1-9CEEEADAC532}" type="presParOf" srcId="{CDAECC80-B141-47C6-A29D-12204E62BB12}" destId="{91D29292-A909-4F89-892E-912253B2BD29}" srcOrd="12" destOrd="0" presId="urn:microsoft.com/office/officeart/2009/3/layout/CircleRelationship"/>
    <dgm:cxn modelId="{B007E5D8-34A3-49EE-BD5A-597AAF2E8131}" type="presParOf" srcId="{91D29292-A909-4F89-892E-912253B2BD29}" destId="{84A2B4C3-4F2D-4C75-941E-AC52C9D80CC2}" srcOrd="0" destOrd="0" presId="urn:microsoft.com/office/officeart/2009/3/layout/CircleRelationship"/>
    <dgm:cxn modelId="{324C1D66-51E1-4492-BE88-6BB7B94635BD}" type="presParOf" srcId="{CDAECC80-B141-47C6-A29D-12204E62BB12}" destId="{7CE3D96C-CEC5-46D0-A895-D5B23C25F731}" srcOrd="13" destOrd="0" presId="urn:microsoft.com/office/officeart/2009/3/layout/CircleRelationship"/>
    <dgm:cxn modelId="{8369FC5D-B4A5-48B7-A4E9-14F73CFE49F9}" type="presParOf" srcId="{CDAECC80-B141-47C6-A29D-12204E62BB12}" destId="{110D2161-BA3A-4033-9AA1-42F37AB1861E}" srcOrd="14" destOrd="0" presId="urn:microsoft.com/office/officeart/2009/3/layout/CircleRelationship"/>
    <dgm:cxn modelId="{1AAA4E15-D748-414A-9297-A33C6F2B485E}" type="presParOf" srcId="{110D2161-BA3A-4033-9AA1-42F37AB1861E}" destId="{6618A375-AC66-4B9E-8948-C7F81D9E3283}" srcOrd="0" destOrd="0" presId="urn:microsoft.com/office/officeart/2009/3/layout/CircleRelationship"/>
    <dgm:cxn modelId="{7D1FF328-5D90-444A-8AE6-5965E6EEAFC8}" type="presParOf" srcId="{CDAECC80-B141-47C6-A29D-12204E62BB12}" destId="{3966E308-B9ED-470D-BD63-8F167EC97A65}" srcOrd="15" destOrd="0" presId="urn:microsoft.com/office/officeart/2009/3/layout/CircleRelationship"/>
    <dgm:cxn modelId="{D8128602-E94B-49F9-B907-C79E2733AD81}" type="presParOf" srcId="{CDAECC80-B141-47C6-A29D-12204E62BB12}" destId="{A72A9A3D-35AA-40B2-8A60-7D0A7FA08D0D}" srcOrd="16" destOrd="0" presId="urn:microsoft.com/office/officeart/2009/3/layout/CircleRelationship"/>
    <dgm:cxn modelId="{7BCBF0CC-C5FB-4C6A-A03E-FC162A117641}" type="presParOf" srcId="{A72A9A3D-35AA-40B2-8A60-7D0A7FA08D0D}" destId="{903B3D3A-010E-44F9-8D9B-D654369710D1}" srcOrd="0" destOrd="0" presId="urn:microsoft.com/office/officeart/2009/3/layout/CircleRelationship"/>
    <dgm:cxn modelId="{6FF28C10-8C29-43D4-B859-357D4679820F}" type="presParOf" srcId="{CDAECC80-B141-47C6-A29D-12204E62BB12}" destId="{8414F518-9695-4822-A762-56FB5A4EEFA4}" srcOrd="17" destOrd="0" presId="urn:microsoft.com/office/officeart/2009/3/layout/CircleRelationship"/>
    <dgm:cxn modelId="{786D0E14-E593-4C18-8D67-221360F244BD}" type="presParOf" srcId="{CDAECC80-B141-47C6-A29D-12204E62BB12}" destId="{E5C7D3D1-8FD7-4153-93FA-2CFA1D3C22AA}" srcOrd="18" destOrd="0" presId="urn:microsoft.com/office/officeart/2009/3/layout/CircleRelationship"/>
    <dgm:cxn modelId="{3C78C63D-EF14-4566-A506-07205393BFE4}" type="presParOf" srcId="{E5C7D3D1-8FD7-4153-93FA-2CFA1D3C22AA}" destId="{5046DDDD-5404-4525-A70D-57CDFA37B28E}" srcOrd="0" destOrd="0" presId="urn:microsoft.com/office/officeart/2009/3/layout/CircleRelationship"/>
    <dgm:cxn modelId="{75609489-3206-4305-BAF0-070BDFCD24FE}" type="presParOf" srcId="{CDAECC80-B141-47C6-A29D-12204E62BB12}" destId="{A5BCF26B-73C7-4372-A592-C44A7E7E3685}" srcOrd="19" destOrd="0" presId="urn:microsoft.com/office/officeart/2009/3/layout/CircleRelationship"/>
    <dgm:cxn modelId="{B3564A75-0E41-47A0-BCA7-AE8B0DD6330F}" type="presParOf" srcId="{A5BCF26B-73C7-4372-A592-C44A7E7E3685}" destId="{4E3794E8-2B30-43BD-8E68-F871C799AE4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C602A-2C10-486D-ACAD-031C89A7746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85C6FFA-3476-4CDE-962E-414171BCE9F1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b="1" dirty="0" err="1">
              <a:solidFill>
                <a:schemeClr val="bg1"/>
              </a:solidFill>
            </a:rPr>
            <a:t>التحاكم</a:t>
          </a:r>
          <a:r>
            <a:rPr lang="ar-SY" b="1" dirty="0">
              <a:solidFill>
                <a:schemeClr val="bg1"/>
              </a:solidFill>
            </a:rPr>
            <a:t> إلى شرع الله</a:t>
          </a:r>
          <a:endParaRPr lang="ar-SA" dirty="0">
            <a:solidFill>
              <a:schemeClr val="bg1"/>
            </a:solidFill>
          </a:endParaRPr>
        </a:p>
      </dgm:t>
    </dgm:pt>
    <dgm:pt modelId="{17066E41-845B-4291-970F-1E0FB23CBA37}" type="par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192E9400-F595-44B1-AF90-588E7419FCD4}" type="sib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9216D447-BA8E-4A7B-B668-E1350986947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آثار تحكيم الشريعة</a:t>
          </a:r>
          <a:endParaRPr lang="ar-SA" dirty="0"/>
        </a:p>
      </dgm:t>
    </dgm:pt>
    <dgm:pt modelId="{A6F4BEE3-AEFA-481B-98D1-69113BE1FAC7}" type="parTrans" cxnId="{31C5CF83-4789-4BEC-A329-40407EC59A87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8AD95E6-665C-4856-A772-CFF235035FF4}" type="sibTrans" cxnId="{31C5CF83-4789-4BEC-A329-40407EC59A87}">
      <dgm:prSet/>
      <dgm:spPr/>
      <dgm:t>
        <a:bodyPr/>
        <a:lstStyle/>
        <a:p>
          <a:pPr rtl="1"/>
          <a:endParaRPr lang="ar-SA"/>
        </a:p>
      </dgm:t>
    </dgm:pt>
    <dgm:pt modelId="{F357CCE4-5D90-487F-9D29-64CD56271D5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حكم </a:t>
          </a:r>
          <a:r>
            <a:rPr lang="ar-SY" dirty="0" err="1"/>
            <a:t>التحاكم</a:t>
          </a:r>
          <a:r>
            <a:rPr lang="ar-SY" dirty="0"/>
            <a:t> إلى شرع الله</a:t>
          </a:r>
          <a:endParaRPr lang="ar-SA" dirty="0"/>
        </a:p>
      </dgm:t>
    </dgm:pt>
    <dgm:pt modelId="{A8EA48C8-AB15-43EA-8AF7-BC53691CBB75}" type="parTrans" cxnId="{D5794843-969D-49DA-8C22-22986A700991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C818568-A530-4917-AE8E-426B8A24317F}" type="sibTrans" cxnId="{D5794843-969D-49DA-8C22-22986A700991}">
      <dgm:prSet/>
      <dgm:spPr/>
      <dgm:t>
        <a:bodyPr/>
        <a:lstStyle/>
        <a:p>
          <a:pPr rtl="1"/>
          <a:endParaRPr lang="ar-SA"/>
        </a:p>
      </dgm:t>
    </dgm:pt>
    <dgm:pt modelId="{2230BCF9-299F-4DB7-B629-0AA23E6B2DAF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الطاعة الشرعية</a:t>
          </a:r>
          <a:endParaRPr lang="ar-SA" dirty="0"/>
        </a:p>
      </dgm:t>
    </dgm:pt>
    <dgm:pt modelId="{9C19DEB1-7998-4C7A-A624-54E9D181C120}" type="parTrans" cxnId="{1B4BC75B-486F-40F2-9C12-FFA23DAAC1EC}">
      <dgm:prSet/>
      <dgm:spPr/>
      <dgm:t>
        <a:bodyPr/>
        <a:lstStyle/>
        <a:p>
          <a:pPr rtl="1"/>
          <a:endParaRPr lang="ar-SA"/>
        </a:p>
      </dgm:t>
    </dgm:pt>
    <dgm:pt modelId="{17C7D20A-2C10-4E25-B80C-91776BF64683}" type="sibTrans" cxnId="{1B4BC75B-486F-40F2-9C12-FFA23DAAC1EC}">
      <dgm:prSet/>
      <dgm:spPr/>
      <dgm:t>
        <a:bodyPr/>
        <a:lstStyle/>
        <a:p>
          <a:pPr rtl="1"/>
          <a:endParaRPr lang="ar-SA"/>
        </a:p>
      </dgm:t>
    </dgm:pt>
    <dgm:pt modelId="{F3725521-367C-4732-B53A-2A490A28DAAC}" type="pres">
      <dgm:prSet presAssocID="{D72C602A-2C10-486D-ACAD-031C89A774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EF636-1B84-48A7-AD1B-2B8D74B52DF4}" type="pres">
      <dgm:prSet presAssocID="{285C6FFA-3476-4CDE-962E-414171BCE9F1}" presName="hierRoot1" presStyleCnt="0">
        <dgm:presLayoutVars>
          <dgm:hierBranch val="init"/>
        </dgm:presLayoutVars>
      </dgm:prSet>
      <dgm:spPr/>
    </dgm:pt>
    <dgm:pt modelId="{4C24A0C1-BE91-43DD-8E3C-A3F3EFD3709F}" type="pres">
      <dgm:prSet presAssocID="{285C6FFA-3476-4CDE-962E-414171BCE9F1}" presName="rootComposite1" presStyleCnt="0"/>
      <dgm:spPr/>
    </dgm:pt>
    <dgm:pt modelId="{D905F3B6-0C1B-4AFA-92C1-4106E8248C60}" type="pres">
      <dgm:prSet presAssocID="{285C6FFA-3476-4CDE-962E-414171BCE9F1}" presName="rootText1" presStyleLbl="node0" presStyleIdx="0" presStyleCnt="1">
        <dgm:presLayoutVars>
          <dgm:chPref val="3"/>
        </dgm:presLayoutVars>
      </dgm:prSet>
      <dgm:spPr/>
    </dgm:pt>
    <dgm:pt modelId="{2B7CEDBD-E2EF-438D-A0B4-27AEF48296EC}" type="pres">
      <dgm:prSet presAssocID="{285C6FFA-3476-4CDE-962E-414171BCE9F1}" presName="rootConnector1" presStyleLbl="node1" presStyleIdx="0" presStyleCnt="0"/>
      <dgm:spPr/>
    </dgm:pt>
    <dgm:pt modelId="{F8736443-22EB-4FCA-8B05-B7E16C4FBF11}" type="pres">
      <dgm:prSet presAssocID="{285C6FFA-3476-4CDE-962E-414171BCE9F1}" presName="hierChild2" presStyleCnt="0"/>
      <dgm:spPr/>
    </dgm:pt>
    <dgm:pt modelId="{F34E1BE4-4C3F-42A6-8B62-963654FEDDBD}" type="pres">
      <dgm:prSet presAssocID="{9C19DEB1-7998-4C7A-A624-54E9D181C120}" presName="Name64" presStyleLbl="parChTrans1D2" presStyleIdx="0" presStyleCnt="3"/>
      <dgm:spPr/>
    </dgm:pt>
    <dgm:pt modelId="{D1E40E78-EAB3-439D-8F5B-8266FFC10860}" type="pres">
      <dgm:prSet presAssocID="{2230BCF9-299F-4DB7-B629-0AA23E6B2DAF}" presName="hierRoot2" presStyleCnt="0">
        <dgm:presLayoutVars>
          <dgm:hierBranch val="init"/>
        </dgm:presLayoutVars>
      </dgm:prSet>
      <dgm:spPr/>
    </dgm:pt>
    <dgm:pt modelId="{1FC1E439-17BB-4EDF-ADB9-C08EE85321C6}" type="pres">
      <dgm:prSet presAssocID="{2230BCF9-299F-4DB7-B629-0AA23E6B2DAF}" presName="rootComposite" presStyleCnt="0"/>
      <dgm:spPr/>
    </dgm:pt>
    <dgm:pt modelId="{3AEFAD55-DD47-4A3F-852B-F5BCC739451D}" type="pres">
      <dgm:prSet presAssocID="{2230BCF9-299F-4DB7-B629-0AA23E6B2DAF}" presName="rootText" presStyleLbl="node2" presStyleIdx="0" presStyleCnt="3">
        <dgm:presLayoutVars>
          <dgm:chPref val="3"/>
        </dgm:presLayoutVars>
      </dgm:prSet>
      <dgm:spPr/>
    </dgm:pt>
    <dgm:pt modelId="{CF19D651-B424-450E-AF17-C082A235C519}" type="pres">
      <dgm:prSet presAssocID="{2230BCF9-299F-4DB7-B629-0AA23E6B2DAF}" presName="rootConnector" presStyleLbl="node2" presStyleIdx="0" presStyleCnt="3"/>
      <dgm:spPr/>
    </dgm:pt>
    <dgm:pt modelId="{C7930B3D-8720-4F52-B560-1E6010CD0283}" type="pres">
      <dgm:prSet presAssocID="{2230BCF9-299F-4DB7-B629-0AA23E6B2DAF}" presName="hierChild4" presStyleCnt="0"/>
      <dgm:spPr/>
    </dgm:pt>
    <dgm:pt modelId="{F5D8BCB8-2CD4-4742-ABE2-2EE9EDC21C94}" type="pres">
      <dgm:prSet presAssocID="{2230BCF9-299F-4DB7-B629-0AA23E6B2DAF}" presName="hierChild5" presStyleCnt="0"/>
      <dgm:spPr/>
    </dgm:pt>
    <dgm:pt modelId="{1F5C2233-00C7-4B42-A3EB-B4807020280B}" type="pres">
      <dgm:prSet presAssocID="{A8EA48C8-AB15-43EA-8AF7-BC53691CBB75}" presName="Name64" presStyleLbl="parChTrans1D2" presStyleIdx="1" presStyleCnt="3"/>
      <dgm:spPr/>
    </dgm:pt>
    <dgm:pt modelId="{887CC06D-98E2-4B0C-B92D-A27B9A9746F1}" type="pres">
      <dgm:prSet presAssocID="{F357CCE4-5D90-487F-9D29-64CD56271D5D}" presName="hierRoot2" presStyleCnt="0">
        <dgm:presLayoutVars>
          <dgm:hierBranch val="init"/>
        </dgm:presLayoutVars>
      </dgm:prSet>
      <dgm:spPr/>
    </dgm:pt>
    <dgm:pt modelId="{81CA677E-F8B8-4184-9FE7-BE772EBB36A8}" type="pres">
      <dgm:prSet presAssocID="{F357CCE4-5D90-487F-9D29-64CD56271D5D}" presName="rootComposite" presStyleCnt="0"/>
      <dgm:spPr/>
    </dgm:pt>
    <dgm:pt modelId="{2099CE6E-9693-4B6B-A3C2-F570890F6CFD}" type="pres">
      <dgm:prSet presAssocID="{F357CCE4-5D90-487F-9D29-64CD56271D5D}" presName="rootText" presStyleLbl="node2" presStyleIdx="1" presStyleCnt="3">
        <dgm:presLayoutVars>
          <dgm:chPref val="3"/>
        </dgm:presLayoutVars>
      </dgm:prSet>
      <dgm:spPr/>
    </dgm:pt>
    <dgm:pt modelId="{B3463FBF-4473-4F6A-9837-977C29F98714}" type="pres">
      <dgm:prSet presAssocID="{F357CCE4-5D90-487F-9D29-64CD56271D5D}" presName="rootConnector" presStyleLbl="node2" presStyleIdx="1" presStyleCnt="3"/>
      <dgm:spPr/>
    </dgm:pt>
    <dgm:pt modelId="{E653C5F3-2F32-4814-9D49-EF1210128F1A}" type="pres">
      <dgm:prSet presAssocID="{F357CCE4-5D90-487F-9D29-64CD56271D5D}" presName="hierChild4" presStyleCnt="0"/>
      <dgm:spPr/>
    </dgm:pt>
    <dgm:pt modelId="{DEFF309D-F6B2-4250-8C1C-1CB9DD383A73}" type="pres">
      <dgm:prSet presAssocID="{F357CCE4-5D90-487F-9D29-64CD56271D5D}" presName="hierChild5" presStyleCnt="0"/>
      <dgm:spPr/>
    </dgm:pt>
    <dgm:pt modelId="{FB161EF7-2FC3-4AE6-B188-0A50CFD22C23}" type="pres">
      <dgm:prSet presAssocID="{A6F4BEE3-AEFA-481B-98D1-69113BE1FAC7}" presName="Name64" presStyleLbl="parChTrans1D2" presStyleIdx="2" presStyleCnt="3"/>
      <dgm:spPr/>
    </dgm:pt>
    <dgm:pt modelId="{3A32D836-B753-40E7-A00F-772830373810}" type="pres">
      <dgm:prSet presAssocID="{9216D447-BA8E-4A7B-B668-E1350986947D}" presName="hierRoot2" presStyleCnt="0">
        <dgm:presLayoutVars>
          <dgm:hierBranch val="init"/>
        </dgm:presLayoutVars>
      </dgm:prSet>
      <dgm:spPr/>
    </dgm:pt>
    <dgm:pt modelId="{0E94B0C0-7778-44B9-BE54-67822BC490CA}" type="pres">
      <dgm:prSet presAssocID="{9216D447-BA8E-4A7B-B668-E1350986947D}" presName="rootComposite" presStyleCnt="0"/>
      <dgm:spPr/>
    </dgm:pt>
    <dgm:pt modelId="{5515A784-2FC8-4AAF-AF3E-6C51763515E7}" type="pres">
      <dgm:prSet presAssocID="{9216D447-BA8E-4A7B-B668-E1350986947D}" presName="rootText" presStyleLbl="node2" presStyleIdx="2" presStyleCnt="3">
        <dgm:presLayoutVars>
          <dgm:chPref val="3"/>
        </dgm:presLayoutVars>
      </dgm:prSet>
      <dgm:spPr/>
    </dgm:pt>
    <dgm:pt modelId="{5C162B06-45FA-4AEA-BD42-ED92EBD58E39}" type="pres">
      <dgm:prSet presAssocID="{9216D447-BA8E-4A7B-B668-E1350986947D}" presName="rootConnector" presStyleLbl="node2" presStyleIdx="2" presStyleCnt="3"/>
      <dgm:spPr/>
    </dgm:pt>
    <dgm:pt modelId="{44EE34AB-A7EC-4B34-8F0F-ECEAB20A276E}" type="pres">
      <dgm:prSet presAssocID="{9216D447-BA8E-4A7B-B668-E1350986947D}" presName="hierChild4" presStyleCnt="0"/>
      <dgm:spPr/>
    </dgm:pt>
    <dgm:pt modelId="{98B042BE-274A-4E30-AED8-B84AD1B707DB}" type="pres">
      <dgm:prSet presAssocID="{9216D447-BA8E-4A7B-B668-E1350986947D}" presName="hierChild5" presStyleCnt="0"/>
      <dgm:spPr/>
    </dgm:pt>
    <dgm:pt modelId="{55E5E8C4-7C06-424D-AF26-2EFB498C2845}" type="pres">
      <dgm:prSet presAssocID="{285C6FFA-3476-4CDE-962E-414171BCE9F1}" presName="hierChild3" presStyleCnt="0"/>
      <dgm:spPr/>
    </dgm:pt>
  </dgm:ptLst>
  <dgm:cxnLst>
    <dgm:cxn modelId="{53913915-1F65-4581-8828-60355B71C756}" type="presOf" srcId="{2230BCF9-299F-4DB7-B629-0AA23E6B2DAF}" destId="{3AEFAD55-DD47-4A3F-852B-F5BCC739451D}" srcOrd="0" destOrd="0" presId="urn:microsoft.com/office/officeart/2009/3/layout/HorizontalOrganizationChart"/>
    <dgm:cxn modelId="{233B4F1E-E200-4198-9904-D41ACE9A7BE0}" type="presOf" srcId="{F357CCE4-5D90-487F-9D29-64CD56271D5D}" destId="{B3463FBF-4473-4F6A-9837-977C29F98714}" srcOrd="1" destOrd="0" presId="urn:microsoft.com/office/officeart/2009/3/layout/HorizontalOrganizationChart"/>
    <dgm:cxn modelId="{A6B1BD21-A67E-4FD0-87F6-11E0E384C751}" type="presOf" srcId="{A8EA48C8-AB15-43EA-8AF7-BC53691CBB75}" destId="{1F5C2233-00C7-4B42-A3EB-B4807020280B}" srcOrd="0" destOrd="0" presId="urn:microsoft.com/office/officeart/2009/3/layout/HorizontalOrganizationChart"/>
    <dgm:cxn modelId="{8BFC3034-4D85-4A8C-9FB2-4F61C44ACC3E}" type="presOf" srcId="{2230BCF9-299F-4DB7-B629-0AA23E6B2DAF}" destId="{CF19D651-B424-450E-AF17-C082A235C519}" srcOrd="1" destOrd="0" presId="urn:microsoft.com/office/officeart/2009/3/layout/HorizontalOrganizationChart"/>
    <dgm:cxn modelId="{1B4BC75B-486F-40F2-9C12-FFA23DAAC1EC}" srcId="{285C6FFA-3476-4CDE-962E-414171BCE9F1}" destId="{2230BCF9-299F-4DB7-B629-0AA23E6B2DAF}" srcOrd="0" destOrd="0" parTransId="{9C19DEB1-7998-4C7A-A624-54E9D181C120}" sibTransId="{17C7D20A-2C10-4E25-B80C-91776BF64683}"/>
    <dgm:cxn modelId="{D5794843-969D-49DA-8C22-22986A700991}" srcId="{285C6FFA-3476-4CDE-962E-414171BCE9F1}" destId="{F357CCE4-5D90-487F-9D29-64CD56271D5D}" srcOrd="1" destOrd="0" parTransId="{A8EA48C8-AB15-43EA-8AF7-BC53691CBB75}" sibTransId="{FC818568-A530-4917-AE8E-426B8A24317F}"/>
    <dgm:cxn modelId="{CF700D6A-4FEE-43B4-885F-860A4C65C01B}" srcId="{D72C602A-2C10-486D-ACAD-031C89A77463}" destId="{285C6FFA-3476-4CDE-962E-414171BCE9F1}" srcOrd="0" destOrd="0" parTransId="{17066E41-845B-4291-970F-1E0FB23CBA37}" sibTransId="{192E9400-F595-44B1-AF90-588E7419FCD4}"/>
    <dgm:cxn modelId="{A1B8927E-BB3B-4AF7-B0F0-3CC03665180A}" type="presOf" srcId="{9C19DEB1-7998-4C7A-A624-54E9D181C120}" destId="{F34E1BE4-4C3F-42A6-8B62-963654FEDDBD}" srcOrd="0" destOrd="0" presId="urn:microsoft.com/office/officeart/2009/3/layout/HorizontalOrganizationChart"/>
    <dgm:cxn modelId="{31C5CF83-4789-4BEC-A329-40407EC59A87}" srcId="{285C6FFA-3476-4CDE-962E-414171BCE9F1}" destId="{9216D447-BA8E-4A7B-B668-E1350986947D}" srcOrd="2" destOrd="0" parTransId="{A6F4BEE3-AEFA-481B-98D1-69113BE1FAC7}" sibTransId="{C8AD95E6-665C-4856-A772-CFF235035FF4}"/>
    <dgm:cxn modelId="{70369892-0FA4-4034-BEB3-9046292EB0EC}" type="presOf" srcId="{D72C602A-2C10-486D-ACAD-031C89A77463}" destId="{F3725521-367C-4732-B53A-2A490A28DAAC}" srcOrd="0" destOrd="0" presId="urn:microsoft.com/office/officeart/2009/3/layout/HorizontalOrganizationChart"/>
    <dgm:cxn modelId="{F38B9DA7-FCC8-4293-83FD-711961C61B99}" type="presOf" srcId="{285C6FFA-3476-4CDE-962E-414171BCE9F1}" destId="{D905F3B6-0C1B-4AFA-92C1-4106E8248C60}" srcOrd="0" destOrd="0" presId="urn:microsoft.com/office/officeart/2009/3/layout/HorizontalOrganizationChart"/>
    <dgm:cxn modelId="{2A7369C8-F3B9-47E9-805F-19EEB551A0C0}" type="presOf" srcId="{9216D447-BA8E-4A7B-B668-E1350986947D}" destId="{5C162B06-45FA-4AEA-BD42-ED92EBD58E39}" srcOrd="1" destOrd="0" presId="urn:microsoft.com/office/officeart/2009/3/layout/HorizontalOrganizationChart"/>
    <dgm:cxn modelId="{5994B6C9-CD55-47C9-97E2-6071C08BA553}" type="presOf" srcId="{A6F4BEE3-AEFA-481B-98D1-69113BE1FAC7}" destId="{FB161EF7-2FC3-4AE6-B188-0A50CFD22C23}" srcOrd="0" destOrd="0" presId="urn:microsoft.com/office/officeart/2009/3/layout/HorizontalOrganizationChart"/>
    <dgm:cxn modelId="{22349CCE-F3B1-47BD-B98A-1176EE589CE8}" type="presOf" srcId="{9216D447-BA8E-4A7B-B668-E1350986947D}" destId="{5515A784-2FC8-4AAF-AF3E-6C51763515E7}" srcOrd="0" destOrd="0" presId="urn:microsoft.com/office/officeart/2009/3/layout/HorizontalOrganizationChart"/>
    <dgm:cxn modelId="{D0475DD4-0CBA-4ACB-9AA6-1EB17D2079E4}" type="presOf" srcId="{F357CCE4-5D90-487F-9D29-64CD56271D5D}" destId="{2099CE6E-9693-4B6B-A3C2-F570890F6CFD}" srcOrd="0" destOrd="0" presId="urn:microsoft.com/office/officeart/2009/3/layout/HorizontalOrganizationChart"/>
    <dgm:cxn modelId="{204959EF-047D-46D6-9848-6DBE3B88D27E}" type="presOf" srcId="{285C6FFA-3476-4CDE-962E-414171BCE9F1}" destId="{2B7CEDBD-E2EF-438D-A0B4-27AEF48296EC}" srcOrd="1" destOrd="0" presId="urn:microsoft.com/office/officeart/2009/3/layout/HorizontalOrganizationChart"/>
    <dgm:cxn modelId="{2E77F979-BD0C-4B4A-9C96-8C58C5B13CEC}" type="presParOf" srcId="{F3725521-367C-4732-B53A-2A490A28DAAC}" destId="{D25EF636-1B84-48A7-AD1B-2B8D74B52DF4}" srcOrd="0" destOrd="0" presId="urn:microsoft.com/office/officeart/2009/3/layout/HorizontalOrganizationChart"/>
    <dgm:cxn modelId="{8B7B611A-5DBB-41BF-B5C4-A49534DFB7EB}" type="presParOf" srcId="{D25EF636-1B84-48A7-AD1B-2B8D74B52DF4}" destId="{4C24A0C1-BE91-43DD-8E3C-A3F3EFD3709F}" srcOrd="0" destOrd="0" presId="urn:microsoft.com/office/officeart/2009/3/layout/HorizontalOrganizationChart"/>
    <dgm:cxn modelId="{2E217D07-C260-482B-9B05-397B3275919F}" type="presParOf" srcId="{4C24A0C1-BE91-43DD-8E3C-A3F3EFD3709F}" destId="{D905F3B6-0C1B-4AFA-92C1-4106E8248C60}" srcOrd="0" destOrd="0" presId="urn:microsoft.com/office/officeart/2009/3/layout/HorizontalOrganizationChart"/>
    <dgm:cxn modelId="{3FA1E300-22D3-4F93-9A41-0C669BA9B629}" type="presParOf" srcId="{4C24A0C1-BE91-43DD-8E3C-A3F3EFD3709F}" destId="{2B7CEDBD-E2EF-438D-A0B4-27AEF48296EC}" srcOrd="1" destOrd="0" presId="urn:microsoft.com/office/officeart/2009/3/layout/HorizontalOrganizationChart"/>
    <dgm:cxn modelId="{462F0FBD-5954-4DD2-B05B-DD6C201ADDC6}" type="presParOf" srcId="{D25EF636-1B84-48A7-AD1B-2B8D74B52DF4}" destId="{F8736443-22EB-4FCA-8B05-B7E16C4FBF11}" srcOrd="1" destOrd="0" presId="urn:microsoft.com/office/officeart/2009/3/layout/HorizontalOrganizationChart"/>
    <dgm:cxn modelId="{EB6949B6-850F-402B-ADBA-5E335F135091}" type="presParOf" srcId="{F8736443-22EB-4FCA-8B05-B7E16C4FBF11}" destId="{F34E1BE4-4C3F-42A6-8B62-963654FEDDBD}" srcOrd="0" destOrd="0" presId="urn:microsoft.com/office/officeart/2009/3/layout/HorizontalOrganizationChart"/>
    <dgm:cxn modelId="{587AAFCE-F489-4768-8B41-4B17DF106EE9}" type="presParOf" srcId="{F8736443-22EB-4FCA-8B05-B7E16C4FBF11}" destId="{D1E40E78-EAB3-439D-8F5B-8266FFC10860}" srcOrd="1" destOrd="0" presId="urn:microsoft.com/office/officeart/2009/3/layout/HorizontalOrganizationChart"/>
    <dgm:cxn modelId="{8EE2A31E-6A0A-4500-A08B-346C5A3CB76E}" type="presParOf" srcId="{D1E40E78-EAB3-439D-8F5B-8266FFC10860}" destId="{1FC1E439-17BB-4EDF-ADB9-C08EE85321C6}" srcOrd="0" destOrd="0" presId="urn:microsoft.com/office/officeart/2009/3/layout/HorizontalOrganizationChart"/>
    <dgm:cxn modelId="{4061519A-8814-46E8-8ED6-2433A73FA9A4}" type="presParOf" srcId="{1FC1E439-17BB-4EDF-ADB9-C08EE85321C6}" destId="{3AEFAD55-DD47-4A3F-852B-F5BCC739451D}" srcOrd="0" destOrd="0" presId="urn:microsoft.com/office/officeart/2009/3/layout/HorizontalOrganizationChart"/>
    <dgm:cxn modelId="{51A9083C-35A3-48FA-8CEB-99A13430C0AE}" type="presParOf" srcId="{1FC1E439-17BB-4EDF-ADB9-C08EE85321C6}" destId="{CF19D651-B424-450E-AF17-C082A235C519}" srcOrd="1" destOrd="0" presId="urn:microsoft.com/office/officeart/2009/3/layout/HorizontalOrganizationChart"/>
    <dgm:cxn modelId="{622E16C1-A6CE-4F6B-BF4E-B204C71DF5A7}" type="presParOf" srcId="{D1E40E78-EAB3-439D-8F5B-8266FFC10860}" destId="{C7930B3D-8720-4F52-B560-1E6010CD0283}" srcOrd="1" destOrd="0" presId="urn:microsoft.com/office/officeart/2009/3/layout/HorizontalOrganizationChart"/>
    <dgm:cxn modelId="{F99F1B9F-DC13-437F-8CE6-6CEAA7D61A18}" type="presParOf" srcId="{D1E40E78-EAB3-439D-8F5B-8266FFC10860}" destId="{F5D8BCB8-2CD4-4742-ABE2-2EE9EDC21C94}" srcOrd="2" destOrd="0" presId="urn:microsoft.com/office/officeart/2009/3/layout/HorizontalOrganizationChart"/>
    <dgm:cxn modelId="{04C6442C-7FDC-4BD0-BC73-0683B4CE65E4}" type="presParOf" srcId="{F8736443-22EB-4FCA-8B05-B7E16C4FBF11}" destId="{1F5C2233-00C7-4B42-A3EB-B4807020280B}" srcOrd="2" destOrd="0" presId="urn:microsoft.com/office/officeart/2009/3/layout/HorizontalOrganizationChart"/>
    <dgm:cxn modelId="{36CB97AD-F31C-456F-BDDB-D1ED84085784}" type="presParOf" srcId="{F8736443-22EB-4FCA-8B05-B7E16C4FBF11}" destId="{887CC06D-98E2-4B0C-B92D-A27B9A9746F1}" srcOrd="3" destOrd="0" presId="urn:microsoft.com/office/officeart/2009/3/layout/HorizontalOrganizationChart"/>
    <dgm:cxn modelId="{6CB9F071-6BD3-43F3-BA0F-1D4EC89354E4}" type="presParOf" srcId="{887CC06D-98E2-4B0C-B92D-A27B9A9746F1}" destId="{81CA677E-F8B8-4184-9FE7-BE772EBB36A8}" srcOrd="0" destOrd="0" presId="urn:microsoft.com/office/officeart/2009/3/layout/HorizontalOrganizationChart"/>
    <dgm:cxn modelId="{3154D8F0-EEB5-4903-A054-451E10C1ACD8}" type="presParOf" srcId="{81CA677E-F8B8-4184-9FE7-BE772EBB36A8}" destId="{2099CE6E-9693-4B6B-A3C2-F570890F6CFD}" srcOrd="0" destOrd="0" presId="urn:microsoft.com/office/officeart/2009/3/layout/HorizontalOrganizationChart"/>
    <dgm:cxn modelId="{4835FDDF-183E-4232-A60A-20E429F182DC}" type="presParOf" srcId="{81CA677E-F8B8-4184-9FE7-BE772EBB36A8}" destId="{B3463FBF-4473-4F6A-9837-977C29F98714}" srcOrd="1" destOrd="0" presId="urn:microsoft.com/office/officeart/2009/3/layout/HorizontalOrganizationChart"/>
    <dgm:cxn modelId="{9E9A4098-A32F-4818-9991-9FB41F153E48}" type="presParOf" srcId="{887CC06D-98E2-4B0C-B92D-A27B9A9746F1}" destId="{E653C5F3-2F32-4814-9D49-EF1210128F1A}" srcOrd="1" destOrd="0" presId="urn:microsoft.com/office/officeart/2009/3/layout/HorizontalOrganizationChart"/>
    <dgm:cxn modelId="{CCF5BF77-5D0C-442C-949A-EF7CB7195176}" type="presParOf" srcId="{887CC06D-98E2-4B0C-B92D-A27B9A9746F1}" destId="{DEFF309D-F6B2-4250-8C1C-1CB9DD383A73}" srcOrd="2" destOrd="0" presId="urn:microsoft.com/office/officeart/2009/3/layout/HorizontalOrganizationChart"/>
    <dgm:cxn modelId="{5FAFCCD6-0297-47C9-8141-2A8189EE2344}" type="presParOf" srcId="{F8736443-22EB-4FCA-8B05-B7E16C4FBF11}" destId="{FB161EF7-2FC3-4AE6-B188-0A50CFD22C23}" srcOrd="4" destOrd="0" presId="urn:microsoft.com/office/officeart/2009/3/layout/HorizontalOrganizationChart"/>
    <dgm:cxn modelId="{EFCC63BC-FAAA-4960-9227-739A9DBEFAEC}" type="presParOf" srcId="{F8736443-22EB-4FCA-8B05-B7E16C4FBF11}" destId="{3A32D836-B753-40E7-A00F-772830373810}" srcOrd="5" destOrd="0" presId="urn:microsoft.com/office/officeart/2009/3/layout/HorizontalOrganizationChart"/>
    <dgm:cxn modelId="{06688559-7426-4640-A278-791703F79210}" type="presParOf" srcId="{3A32D836-B753-40E7-A00F-772830373810}" destId="{0E94B0C0-7778-44B9-BE54-67822BC490CA}" srcOrd="0" destOrd="0" presId="urn:microsoft.com/office/officeart/2009/3/layout/HorizontalOrganizationChart"/>
    <dgm:cxn modelId="{E837A912-2408-4A7B-BAB1-2720CB969C30}" type="presParOf" srcId="{0E94B0C0-7778-44B9-BE54-67822BC490CA}" destId="{5515A784-2FC8-4AAF-AF3E-6C51763515E7}" srcOrd="0" destOrd="0" presId="urn:microsoft.com/office/officeart/2009/3/layout/HorizontalOrganizationChart"/>
    <dgm:cxn modelId="{822460B9-FA17-458B-A61A-F17E0C98DCFE}" type="presParOf" srcId="{0E94B0C0-7778-44B9-BE54-67822BC490CA}" destId="{5C162B06-45FA-4AEA-BD42-ED92EBD58E39}" srcOrd="1" destOrd="0" presId="urn:microsoft.com/office/officeart/2009/3/layout/HorizontalOrganizationChart"/>
    <dgm:cxn modelId="{827A9733-1364-463B-B025-05691F3D31F2}" type="presParOf" srcId="{3A32D836-B753-40E7-A00F-772830373810}" destId="{44EE34AB-A7EC-4B34-8F0F-ECEAB20A276E}" srcOrd="1" destOrd="0" presId="urn:microsoft.com/office/officeart/2009/3/layout/HorizontalOrganizationChart"/>
    <dgm:cxn modelId="{7227D3AF-D2D9-4C61-AF20-7CB1AEDD077A}" type="presParOf" srcId="{3A32D836-B753-40E7-A00F-772830373810}" destId="{98B042BE-274A-4E30-AED8-B84AD1B707DB}" srcOrd="2" destOrd="0" presId="urn:microsoft.com/office/officeart/2009/3/layout/HorizontalOrganizationChart"/>
    <dgm:cxn modelId="{B63EFF8E-48B4-418A-BC69-C3237B816EDF}" type="presParOf" srcId="{D25EF636-1B84-48A7-AD1B-2B8D74B52DF4}" destId="{55E5E8C4-7C06-424D-AF26-2EFB498C284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8783C-6E0E-453F-880D-7015BEAE61B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EBF2C576-07DE-4E2E-917B-FAF26BDB35FB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400" dirty="0"/>
            <a:t>أخي الطالب بنهاية هذه الوحدة نتوقع أن:</a:t>
          </a:r>
          <a:endParaRPr lang="ar-SA" sz="2400" dirty="0"/>
        </a:p>
      </dgm:t>
    </dgm:pt>
    <dgm:pt modelId="{BF199C99-17A1-4901-B897-1D1148CBC520}" type="par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3FE863B4-229C-4D0E-9C28-B206BDBE41DE}" type="sib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FA6D9D08-7980-4C00-AEE7-E9EB86F438D0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تبين وجوب طاعة الله و رسوله و </a:t>
          </a:r>
          <a:r>
            <a:rPr lang="ar-SY" sz="2000" dirty="0" err="1"/>
            <a:t>التحاكم</a:t>
          </a:r>
          <a:r>
            <a:rPr lang="ar-SY" sz="2000" dirty="0"/>
            <a:t> إلى شرعه</a:t>
          </a:r>
          <a:endParaRPr lang="ar-SA" sz="2000" dirty="0"/>
        </a:p>
      </dgm:t>
    </dgm:pt>
    <dgm:pt modelId="{FF7E8A3E-DC5D-4B9C-8FB2-23E45874A245}" type="parTrans" cxnId="{8FF79FA4-08E7-471F-9938-3FD22C1C224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3FEB2865-E10A-48A1-89C6-E3C94EECB652}" type="sibTrans" cxnId="{8FF79FA4-08E7-471F-9938-3FD22C1C224A}">
      <dgm:prSet/>
      <dgm:spPr/>
      <dgm:t>
        <a:bodyPr/>
        <a:lstStyle/>
        <a:p>
          <a:pPr rtl="1"/>
          <a:endParaRPr lang="ar-SA"/>
        </a:p>
      </dgm:t>
    </dgm:pt>
    <dgm:pt modelId="{3CD48745-DE74-4DF9-9702-CFB6D4DDBDDD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ان تعظم امر الله عز و جل و أمر رسوله</a:t>
          </a:r>
          <a:endParaRPr lang="ar-SA" sz="2000" dirty="0"/>
        </a:p>
      </dgm:t>
    </dgm:pt>
    <dgm:pt modelId="{93EE5641-FEB7-4846-B677-E566BAD87F7C}" type="parTrans" cxnId="{0C029285-1967-405C-B5B5-5463C1EAFA8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B87386D-4D1A-4AE0-9D12-54A9DDDDC38F}" type="sib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E400B00B-A602-415B-B58F-B855B7182BB8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 أن تحذر من مخالفة أمر الله و أمر رسوله</a:t>
          </a:r>
          <a:endParaRPr lang="ar-SA" sz="2000" dirty="0"/>
        </a:p>
      </dgm:t>
    </dgm:pt>
    <dgm:pt modelId="{3E40BFA6-F27B-4DD6-B07B-98A0DBE39DBE}" type="parTrans" cxnId="{3085E216-1E1E-49A6-8B65-C7875B027A3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0266243-B354-48B9-AE90-C905F277925A}" type="sibTrans" cxnId="{3085E216-1E1E-49A6-8B65-C7875B027A39}">
      <dgm:prSet/>
      <dgm:spPr/>
      <dgm:t>
        <a:bodyPr/>
        <a:lstStyle/>
        <a:p>
          <a:pPr rtl="1"/>
          <a:endParaRPr lang="ar-SA"/>
        </a:p>
      </dgm:t>
    </dgm:pt>
    <dgm:pt modelId="{8CBBE935-D02C-4D4E-B30A-F0083F5B2F38}" type="pres">
      <dgm:prSet presAssocID="{8F68783C-6E0E-453F-880D-7015BEAE61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9546DC-A2E3-46D2-9B38-FC96154CE0AF}" type="pres">
      <dgm:prSet presAssocID="{EBF2C576-07DE-4E2E-917B-FAF26BDB35FB}" presName="centerShape" presStyleLbl="node0" presStyleIdx="0" presStyleCnt="1" custScaleX="125657" custScaleY="127111"/>
      <dgm:spPr/>
    </dgm:pt>
    <dgm:pt modelId="{AC793654-794A-4D1F-B2BC-8BA8E8188398}" type="pres">
      <dgm:prSet presAssocID="{FF7E8A3E-DC5D-4B9C-8FB2-23E45874A245}" presName="parTrans" presStyleLbl="sibTrans2D1" presStyleIdx="0" presStyleCnt="3"/>
      <dgm:spPr/>
    </dgm:pt>
    <dgm:pt modelId="{419A8618-63A5-41F4-A26B-EEB55D9D2BAC}" type="pres">
      <dgm:prSet presAssocID="{FF7E8A3E-DC5D-4B9C-8FB2-23E45874A245}" presName="connectorText" presStyleLbl="sibTrans2D1" presStyleIdx="0" presStyleCnt="3"/>
      <dgm:spPr/>
    </dgm:pt>
    <dgm:pt modelId="{DAFA53AC-E08E-4B6B-AADD-F85117F9715A}" type="pres">
      <dgm:prSet presAssocID="{FA6D9D08-7980-4C00-AEE7-E9EB86F438D0}" presName="node" presStyleLbl="node1" presStyleIdx="0" presStyleCnt="3" custScaleX="123415" custScaleY="108706">
        <dgm:presLayoutVars>
          <dgm:bulletEnabled val="1"/>
        </dgm:presLayoutVars>
      </dgm:prSet>
      <dgm:spPr/>
    </dgm:pt>
    <dgm:pt modelId="{4238C7E0-C926-457F-8EED-7E09C3CA7307}" type="pres">
      <dgm:prSet presAssocID="{93EE5641-FEB7-4846-B677-E566BAD87F7C}" presName="parTrans" presStyleLbl="sibTrans2D1" presStyleIdx="1" presStyleCnt="3"/>
      <dgm:spPr/>
    </dgm:pt>
    <dgm:pt modelId="{422B2732-37AD-4AE8-B74C-7E50A5D2E723}" type="pres">
      <dgm:prSet presAssocID="{93EE5641-FEB7-4846-B677-E566BAD87F7C}" presName="connectorText" presStyleLbl="sibTrans2D1" presStyleIdx="1" presStyleCnt="3"/>
      <dgm:spPr/>
    </dgm:pt>
    <dgm:pt modelId="{6F48A2B9-A2AC-4462-BE4B-959E48C0B075}" type="pres">
      <dgm:prSet presAssocID="{3CD48745-DE74-4DF9-9702-CFB6D4DDBDDD}" presName="node" presStyleLbl="node1" presStyleIdx="1" presStyleCnt="3" custScaleX="123415" custScaleY="108706">
        <dgm:presLayoutVars>
          <dgm:bulletEnabled val="1"/>
        </dgm:presLayoutVars>
      </dgm:prSet>
      <dgm:spPr/>
    </dgm:pt>
    <dgm:pt modelId="{A321941D-3E2B-41DF-9E0C-E5D7D78EEE35}" type="pres">
      <dgm:prSet presAssocID="{3E40BFA6-F27B-4DD6-B07B-98A0DBE39DBE}" presName="parTrans" presStyleLbl="sibTrans2D1" presStyleIdx="2" presStyleCnt="3"/>
      <dgm:spPr/>
    </dgm:pt>
    <dgm:pt modelId="{DDE40DEF-2D03-402C-872F-EAAAC5C03F85}" type="pres">
      <dgm:prSet presAssocID="{3E40BFA6-F27B-4DD6-B07B-98A0DBE39DBE}" presName="connectorText" presStyleLbl="sibTrans2D1" presStyleIdx="2" presStyleCnt="3"/>
      <dgm:spPr/>
    </dgm:pt>
    <dgm:pt modelId="{6C2BABBE-7B8E-4DE8-AAE8-4D6E67073D2E}" type="pres">
      <dgm:prSet presAssocID="{E400B00B-A602-415B-B58F-B855B7182BB8}" presName="node" presStyleLbl="node1" presStyleIdx="2" presStyleCnt="3" custScaleX="123415" custScaleY="108706">
        <dgm:presLayoutVars>
          <dgm:bulletEnabled val="1"/>
        </dgm:presLayoutVars>
      </dgm:prSet>
      <dgm:spPr/>
    </dgm:pt>
  </dgm:ptLst>
  <dgm:cxnLst>
    <dgm:cxn modelId="{513EC40F-BE4F-42F0-AE32-B0BCA69A5C51}" type="presOf" srcId="{FA6D9D08-7980-4C00-AEE7-E9EB86F438D0}" destId="{DAFA53AC-E08E-4B6B-AADD-F85117F9715A}" srcOrd="0" destOrd="0" presId="urn:microsoft.com/office/officeart/2005/8/layout/radial5"/>
    <dgm:cxn modelId="{3085E216-1E1E-49A6-8B65-C7875B027A39}" srcId="{EBF2C576-07DE-4E2E-917B-FAF26BDB35FB}" destId="{E400B00B-A602-415B-B58F-B855B7182BB8}" srcOrd="2" destOrd="0" parTransId="{3E40BFA6-F27B-4DD6-B07B-98A0DBE39DBE}" sibTransId="{C0266243-B354-48B9-AE90-C905F277925A}"/>
    <dgm:cxn modelId="{66434217-1220-4880-8CB7-CD50F8D48FEC}" type="presOf" srcId="{EBF2C576-07DE-4E2E-917B-FAF26BDB35FB}" destId="{2B9546DC-A2E3-46D2-9B38-FC96154CE0AF}" srcOrd="0" destOrd="0" presId="urn:microsoft.com/office/officeart/2005/8/layout/radial5"/>
    <dgm:cxn modelId="{67E5F31E-09A9-4766-ADC6-A9267A8BC65E}" type="presOf" srcId="{93EE5641-FEB7-4846-B677-E566BAD87F7C}" destId="{422B2732-37AD-4AE8-B74C-7E50A5D2E723}" srcOrd="1" destOrd="0" presId="urn:microsoft.com/office/officeart/2005/8/layout/radial5"/>
    <dgm:cxn modelId="{A87BA330-4C16-4011-AE52-0E596465B85B}" type="presOf" srcId="{3E40BFA6-F27B-4DD6-B07B-98A0DBE39DBE}" destId="{DDE40DEF-2D03-402C-872F-EAAAC5C03F85}" srcOrd="1" destOrd="0" presId="urn:microsoft.com/office/officeart/2005/8/layout/radial5"/>
    <dgm:cxn modelId="{FA503E3F-5BF3-4183-B5B5-E68F2EBC6D6A}" type="presOf" srcId="{93EE5641-FEB7-4846-B677-E566BAD87F7C}" destId="{4238C7E0-C926-457F-8EED-7E09C3CA7307}" srcOrd="0" destOrd="0" presId="urn:microsoft.com/office/officeart/2005/8/layout/radial5"/>
    <dgm:cxn modelId="{FE97186F-C027-4B9B-B14E-78E5B11295C8}" srcId="{8F68783C-6E0E-453F-880D-7015BEAE61BF}" destId="{EBF2C576-07DE-4E2E-917B-FAF26BDB35FB}" srcOrd="0" destOrd="0" parTransId="{BF199C99-17A1-4901-B897-1D1148CBC520}" sibTransId="{3FE863B4-229C-4D0E-9C28-B206BDBE41DE}"/>
    <dgm:cxn modelId="{C9CC0652-00B7-4BA0-9185-A8B99D29DAA8}" type="presOf" srcId="{E400B00B-A602-415B-B58F-B855B7182BB8}" destId="{6C2BABBE-7B8E-4DE8-AAE8-4D6E67073D2E}" srcOrd="0" destOrd="0" presId="urn:microsoft.com/office/officeart/2005/8/layout/radial5"/>
    <dgm:cxn modelId="{6E7E1875-4A96-4ADC-802C-4E7B280B8D51}" type="presOf" srcId="{FF7E8A3E-DC5D-4B9C-8FB2-23E45874A245}" destId="{AC793654-794A-4D1F-B2BC-8BA8E8188398}" srcOrd="0" destOrd="0" presId="urn:microsoft.com/office/officeart/2005/8/layout/radial5"/>
    <dgm:cxn modelId="{8843C576-DA80-4BCD-BA50-68EC32DC2247}" type="presOf" srcId="{8F68783C-6E0E-453F-880D-7015BEAE61BF}" destId="{8CBBE935-D02C-4D4E-B30A-F0083F5B2F38}" srcOrd="0" destOrd="0" presId="urn:microsoft.com/office/officeart/2005/8/layout/radial5"/>
    <dgm:cxn modelId="{0C029285-1967-405C-B5B5-5463C1EAFA84}" srcId="{EBF2C576-07DE-4E2E-917B-FAF26BDB35FB}" destId="{3CD48745-DE74-4DF9-9702-CFB6D4DDBDDD}" srcOrd="1" destOrd="0" parTransId="{93EE5641-FEB7-4846-B677-E566BAD87F7C}" sibTransId="{CB87386D-4D1A-4AE0-9D12-54A9DDDDC38F}"/>
    <dgm:cxn modelId="{4864AC8E-32E5-449C-BE5C-2EB9DC32B3B1}" type="presOf" srcId="{3E40BFA6-F27B-4DD6-B07B-98A0DBE39DBE}" destId="{A321941D-3E2B-41DF-9E0C-E5D7D78EEE35}" srcOrd="0" destOrd="0" presId="urn:microsoft.com/office/officeart/2005/8/layout/radial5"/>
    <dgm:cxn modelId="{DB590197-7604-4055-AD10-E8F0543F3739}" type="presOf" srcId="{FF7E8A3E-DC5D-4B9C-8FB2-23E45874A245}" destId="{419A8618-63A5-41F4-A26B-EEB55D9D2BAC}" srcOrd="1" destOrd="0" presId="urn:microsoft.com/office/officeart/2005/8/layout/radial5"/>
    <dgm:cxn modelId="{8FF79FA4-08E7-471F-9938-3FD22C1C224A}" srcId="{EBF2C576-07DE-4E2E-917B-FAF26BDB35FB}" destId="{FA6D9D08-7980-4C00-AEE7-E9EB86F438D0}" srcOrd="0" destOrd="0" parTransId="{FF7E8A3E-DC5D-4B9C-8FB2-23E45874A245}" sibTransId="{3FEB2865-E10A-48A1-89C6-E3C94EECB652}"/>
    <dgm:cxn modelId="{ACE429E6-A604-48E1-8178-F1203184EE9A}" type="presOf" srcId="{3CD48745-DE74-4DF9-9702-CFB6D4DDBDDD}" destId="{6F48A2B9-A2AC-4462-BE4B-959E48C0B075}" srcOrd="0" destOrd="0" presId="urn:microsoft.com/office/officeart/2005/8/layout/radial5"/>
    <dgm:cxn modelId="{097C7DCB-71D2-41C9-A05B-E89AA0A72EEB}" type="presParOf" srcId="{8CBBE935-D02C-4D4E-B30A-F0083F5B2F38}" destId="{2B9546DC-A2E3-46D2-9B38-FC96154CE0AF}" srcOrd="0" destOrd="0" presId="urn:microsoft.com/office/officeart/2005/8/layout/radial5"/>
    <dgm:cxn modelId="{D62ED4E4-282A-40C9-B933-EF81CD44CD5E}" type="presParOf" srcId="{8CBBE935-D02C-4D4E-B30A-F0083F5B2F38}" destId="{AC793654-794A-4D1F-B2BC-8BA8E8188398}" srcOrd="1" destOrd="0" presId="urn:microsoft.com/office/officeart/2005/8/layout/radial5"/>
    <dgm:cxn modelId="{98F41735-579A-415C-94D9-45B5FBCA2F0D}" type="presParOf" srcId="{AC793654-794A-4D1F-B2BC-8BA8E8188398}" destId="{419A8618-63A5-41F4-A26B-EEB55D9D2BAC}" srcOrd="0" destOrd="0" presId="urn:microsoft.com/office/officeart/2005/8/layout/radial5"/>
    <dgm:cxn modelId="{E3C2F7EB-D3F7-43EA-91C2-AD3368F822AC}" type="presParOf" srcId="{8CBBE935-D02C-4D4E-B30A-F0083F5B2F38}" destId="{DAFA53AC-E08E-4B6B-AADD-F85117F9715A}" srcOrd="2" destOrd="0" presId="urn:microsoft.com/office/officeart/2005/8/layout/radial5"/>
    <dgm:cxn modelId="{369F67F6-A4C7-4F1C-A171-989539F2A841}" type="presParOf" srcId="{8CBBE935-D02C-4D4E-B30A-F0083F5B2F38}" destId="{4238C7E0-C926-457F-8EED-7E09C3CA7307}" srcOrd="3" destOrd="0" presId="urn:microsoft.com/office/officeart/2005/8/layout/radial5"/>
    <dgm:cxn modelId="{CBAABF23-C659-454A-9155-ABE7FB9998B0}" type="presParOf" srcId="{4238C7E0-C926-457F-8EED-7E09C3CA7307}" destId="{422B2732-37AD-4AE8-B74C-7E50A5D2E723}" srcOrd="0" destOrd="0" presId="urn:microsoft.com/office/officeart/2005/8/layout/radial5"/>
    <dgm:cxn modelId="{1787A3C0-6D42-4503-9C79-A362ECF9CB00}" type="presParOf" srcId="{8CBBE935-D02C-4D4E-B30A-F0083F5B2F38}" destId="{6F48A2B9-A2AC-4462-BE4B-959E48C0B075}" srcOrd="4" destOrd="0" presId="urn:microsoft.com/office/officeart/2005/8/layout/radial5"/>
    <dgm:cxn modelId="{FBE844AA-CCAF-43B4-B10F-C2EB1CC8CEE3}" type="presParOf" srcId="{8CBBE935-D02C-4D4E-B30A-F0083F5B2F38}" destId="{A321941D-3E2B-41DF-9E0C-E5D7D78EEE35}" srcOrd="5" destOrd="0" presId="urn:microsoft.com/office/officeart/2005/8/layout/radial5"/>
    <dgm:cxn modelId="{DBF88B92-1E8D-4BD7-93DB-F8D4E5CE1341}" type="presParOf" srcId="{A321941D-3E2B-41DF-9E0C-E5D7D78EEE35}" destId="{DDE40DEF-2D03-402C-872F-EAAAC5C03F85}" srcOrd="0" destOrd="0" presId="urn:microsoft.com/office/officeart/2005/8/layout/radial5"/>
    <dgm:cxn modelId="{91D25D96-3D21-4313-873F-127626EA90D1}" type="presParOf" srcId="{8CBBE935-D02C-4D4E-B30A-F0083F5B2F38}" destId="{6C2BABBE-7B8E-4DE8-AAE8-4D6E67073D2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D41F5-8195-4556-8069-7E77D778270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A9844A2-C77A-4C6E-BD6B-E7F19DBCFA69}">
      <dgm:prSet phldrT="[نص]" custT="1"/>
      <dgm:spPr/>
      <dgm:t>
        <a:bodyPr/>
        <a:lstStyle/>
        <a:p>
          <a:pPr rtl="1"/>
          <a:r>
            <a:rPr lang="ar-SY" sz="2000" b="1" dirty="0"/>
            <a:t>تحقيق التوحيد بإفراد الله بالطاعة وتمام الاستسلام له</a:t>
          </a:r>
          <a:endParaRPr lang="ar-SA" sz="2000" b="1" dirty="0"/>
        </a:p>
      </dgm:t>
    </dgm:pt>
    <dgm:pt modelId="{02C3E6F3-0A9E-4A94-8129-7A979EC1AA42}" type="parTrans" cxnId="{AF9CAC47-FEB2-40B9-A4B5-50E469322D88}">
      <dgm:prSet/>
      <dgm:spPr/>
      <dgm:t>
        <a:bodyPr/>
        <a:lstStyle/>
        <a:p>
          <a:pPr rtl="1"/>
          <a:endParaRPr lang="ar-SA"/>
        </a:p>
      </dgm:t>
    </dgm:pt>
    <dgm:pt modelId="{519BEBB0-1172-4EEB-A98D-BADB2CDC01B1}" type="sibTrans" cxnId="{AF9CAC47-FEB2-40B9-A4B5-50E469322D88}">
      <dgm:prSet/>
      <dgm:spPr/>
      <dgm:t>
        <a:bodyPr/>
        <a:lstStyle/>
        <a:p>
          <a:pPr rtl="1"/>
          <a:endParaRPr lang="ar-SA"/>
        </a:p>
      </dgm:t>
    </dgm:pt>
    <dgm:pt modelId="{D6F089F3-36C1-4D40-8848-3D2EEBFC5FE4}">
      <dgm:prSet phldrT="[نص]" custT="1"/>
      <dgm:spPr/>
      <dgm:t>
        <a:bodyPr/>
        <a:lstStyle/>
        <a:p>
          <a:pPr rtl="1"/>
          <a:r>
            <a:rPr lang="ar-SY" sz="2000" b="1" dirty="0"/>
            <a:t>تحقيق المتابعة للرسول صلى الله عليه و سلم</a:t>
          </a:r>
          <a:endParaRPr lang="ar-SA" sz="2000" b="1" dirty="0"/>
        </a:p>
      </dgm:t>
    </dgm:pt>
    <dgm:pt modelId="{6441404C-42E2-49BB-91E1-BFFA4EA5AF1D}" type="parTrans" cxnId="{B89B8DE6-9AEE-4E0F-975F-AA67A6149335}">
      <dgm:prSet/>
      <dgm:spPr/>
      <dgm:t>
        <a:bodyPr/>
        <a:lstStyle/>
        <a:p>
          <a:pPr rtl="1"/>
          <a:endParaRPr lang="ar-SA"/>
        </a:p>
      </dgm:t>
    </dgm:pt>
    <dgm:pt modelId="{FFD6E153-2966-48AF-894D-F0D741FC4236}" type="sibTrans" cxnId="{B89B8DE6-9AEE-4E0F-975F-AA67A6149335}">
      <dgm:prSet/>
      <dgm:spPr/>
      <dgm:t>
        <a:bodyPr/>
        <a:lstStyle/>
        <a:p>
          <a:pPr rtl="1"/>
          <a:endParaRPr lang="ar-SA"/>
        </a:p>
      </dgm:t>
    </dgm:pt>
    <dgm:pt modelId="{18AF97E8-E850-4FD1-883E-6A6F783C61B2}">
      <dgm:prSet phldrT="[نص]" custT="1"/>
      <dgm:spPr/>
      <dgm:t>
        <a:bodyPr/>
        <a:lstStyle/>
        <a:p>
          <a:pPr rtl="1"/>
          <a:r>
            <a:rPr lang="ar-SY" sz="2000" b="1" dirty="0"/>
            <a:t>تحقيق العدل و الإنصاف ومنع الظلم</a:t>
          </a:r>
          <a:endParaRPr lang="ar-SA" sz="2000" b="1" dirty="0"/>
        </a:p>
      </dgm:t>
    </dgm:pt>
    <dgm:pt modelId="{A912123A-616A-47A6-94CC-5D52179019A3}" type="parTrans" cxnId="{04C15228-8E55-457C-886F-2E343CD8AF92}">
      <dgm:prSet/>
      <dgm:spPr/>
      <dgm:t>
        <a:bodyPr/>
        <a:lstStyle/>
        <a:p>
          <a:pPr rtl="1"/>
          <a:endParaRPr lang="ar-SA"/>
        </a:p>
      </dgm:t>
    </dgm:pt>
    <dgm:pt modelId="{C23CA1C6-2918-4C5B-88C3-4A25F3787BAC}" type="sibTrans" cxnId="{04C15228-8E55-457C-886F-2E343CD8AF92}">
      <dgm:prSet/>
      <dgm:spPr/>
      <dgm:t>
        <a:bodyPr/>
        <a:lstStyle/>
        <a:p>
          <a:pPr rtl="1"/>
          <a:endParaRPr lang="ar-SA"/>
        </a:p>
      </dgm:t>
    </dgm:pt>
    <dgm:pt modelId="{9B9F3399-4EB6-45D7-AC2D-DDABC6F089F9}">
      <dgm:prSet phldrT="[نص]" custT="1"/>
      <dgm:spPr/>
      <dgm:t>
        <a:bodyPr/>
        <a:lstStyle/>
        <a:p>
          <a:pPr rtl="1"/>
          <a:r>
            <a:rPr lang="ar-SY" sz="2000" b="1" dirty="0"/>
            <a:t>تحقيق الأمن و السلامة و المحافظة على الممتلكات </a:t>
          </a:r>
          <a:endParaRPr lang="ar-SA" sz="2000" b="1" dirty="0"/>
        </a:p>
      </dgm:t>
    </dgm:pt>
    <dgm:pt modelId="{4845483D-3088-4198-B72C-608659258580}" type="parTrans" cxnId="{CDC94B8B-EF5D-4479-93C2-2B2FA134FFC0}">
      <dgm:prSet/>
      <dgm:spPr/>
      <dgm:t>
        <a:bodyPr/>
        <a:lstStyle/>
        <a:p>
          <a:pPr rtl="1"/>
          <a:endParaRPr lang="ar-SA"/>
        </a:p>
      </dgm:t>
    </dgm:pt>
    <dgm:pt modelId="{2064E900-E6AB-43D2-9789-FBF22E384242}" type="sibTrans" cxnId="{CDC94B8B-EF5D-4479-93C2-2B2FA134FFC0}">
      <dgm:prSet/>
      <dgm:spPr/>
      <dgm:t>
        <a:bodyPr/>
        <a:lstStyle/>
        <a:p>
          <a:pPr rtl="1"/>
          <a:endParaRPr lang="ar-SA"/>
        </a:p>
      </dgm:t>
    </dgm:pt>
    <dgm:pt modelId="{F3DAC395-18CC-4CB3-8F04-5F221E84E37D}">
      <dgm:prSet phldrT="[نص]" custT="1"/>
      <dgm:spPr/>
      <dgm:t>
        <a:bodyPr/>
        <a:lstStyle/>
        <a:p>
          <a:pPr rtl="1"/>
          <a:r>
            <a:rPr lang="ar-SY" sz="2000" b="1" dirty="0"/>
            <a:t>الوقاية من الجريمة و الغلو ، حماية للمجتمع ، صيانة الأنفس و الأعراض</a:t>
          </a:r>
          <a:endParaRPr lang="ar-SA" sz="2000" b="1" dirty="0"/>
        </a:p>
      </dgm:t>
    </dgm:pt>
    <dgm:pt modelId="{CC238FF4-6E4F-43B2-8D2B-53590864CC1E}" type="parTrans" cxnId="{F463F607-7DD8-45D8-B354-7734B9AA72E8}">
      <dgm:prSet/>
      <dgm:spPr/>
      <dgm:t>
        <a:bodyPr/>
        <a:lstStyle/>
        <a:p>
          <a:pPr rtl="1"/>
          <a:endParaRPr lang="ar-SA"/>
        </a:p>
      </dgm:t>
    </dgm:pt>
    <dgm:pt modelId="{002CD2D0-A0F6-409E-AD1E-1288A4C5A3DE}" type="sibTrans" cxnId="{F463F607-7DD8-45D8-B354-7734B9AA72E8}">
      <dgm:prSet/>
      <dgm:spPr/>
      <dgm:t>
        <a:bodyPr/>
        <a:lstStyle/>
        <a:p>
          <a:pPr rtl="1"/>
          <a:endParaRPr lang="ar-SA"/>
        </a:p>
      </dgm:t>
    </dgm:pt>
    <dgm:pt modelId="{4D6B4C3F-2188-4985-A9FA-8652D6EF78C1}">
      <dgm:prSet phldrT="[نص]" custT="1"/>
      <dgm:spPr/>
      <dgm:t>
        <a:bodyPr/>
        <a:lstStyle/>
        <a:p>
          <a:pPr rtl="1"/>
          <a:r>
            <a:rPr lang="ar-SY" sz="2000" b="1" dirty="0"/>
            <a:t>المنع من الرذيلة و صيانة الأخلاق</a:t>
          </a:r>
          <a:endParaRPr lang="ar-SA" sz="2000" b="1" dirty="0"/>
        </a:p>
      </dgm:t>
    </dgm:pt>
    <dgm:pt modelId="{45427A6F-53C5-47E3-81DF-2DB772F6CDE0}" type="parTrans" cxnId="{466C0284-3291-4F5F-91FD-C5520B7A76D7}">
      <dgm:prSet/>
      <dgm:spPr/>
      <dgm:t>
        <a:bodyPr/>
        <a:lstStyle/>
        <a:p>
          <a:pPr rtl="1"/>
          <a:endParaRPr lang="ar-SA"/>
        </a:p>
      </dgm:t>
    </dgm:pt>
    <dgm:pt modelId="{CCB2BF66-1AD1-4F4B-9CC9-594A50909210}" type="sibTrans" cxnId="{466C0284-3291-4F5F-91FD-C5520B7A76D7}">
      <dgm:prSet/>
      <dgm:spPr/>
      <dgm:t>
        <a:bodyPr/>
        <a:lstStyle/>
        <a:p>
          <a:pPr rtl="1"/>
          <a:endParaRPr lang="ar-SA"/>
        </a:p>
      </dgm:t>
    </dgm:pt>
    <dgm:pt modelId="{8FD5D9C0-1EF8-407F-B3E6-CBA8AED7415D}">
      <dgm:prSet phldrT="[نص]" custT="1"/>
      <dgm:spPr/>
      <dgm:t>
        <a:bodyPr/>
        <a:lstStyle/>
        <a:p>
          <a:pPr rtl="1"/>
          <a:r>
            <a:rPr lang="ar-SY" sz="2000" b="1" dirty="0"/>
            <a:t>إصلاح الفرد و المجتمع في كافة شؤون الحياة</a:t>
          </a:r>
          <a:endParaRPr lang="ar-SA" sz="2000" b="1" dirty="0"/>
        </a:p>
      </dgm:t>
    </dgm:pt>
    <dgm:pt modelId="{52C75915-025B-4307-A103-A743F25E9813}" type="parTrans" cxnId="{16778A0E-D1A9-4603-8563-B0C633579BE4}">
      <dgm:prSet/>
      <dgm:spPr/>
      <dgm:t>
        <a:bodyPr/>
        <a:lstStyle/>
        <a:p>
          <a:pPr rtl="1"/>
          <a:endParaRPr lang="ar-SA"/>
        </a:p>
      </dgm:t>
    </dgm:pt>
    <dgm:pt modelId="{95C61604-E0AB-4E53-BF96-D0D607CA2CBD}" type="sibTrans" cxnId="{16778A0E-D1A9-4603-8563-B0C633579BE4}">
      <dgm:prSet/>
      <dgm:spPr/>
      <dgm:t>
        <a:bodyPr/>
        <a:lstStyle/>
        <a:p>
          <a:pPr rtl="1"/>
          <a:endParaRPr lang="ar-SA"/>
        </a:p>
      </dgm:t>
    </dgm:pt>
    <dgm:pt modelId="{95CB5254-3D05-4D42-86BD-7A84D7420CEE}">
      <dgm:prSet phldrT="[نص]" custT="1"/>
      <dgm:spPr/>
      <dgm:t>
        <a:bodyPr/>
        <a:lstStyle/>
        <a:p>
          <a:pPr rtl="1"/>
          <a:r>
            <a:rPr lang="ar-SY" sz="2000" b="1" dirty="0"/>
            <a:t>بسط الأرزاق في الأرض</a:t>
          </a:r>
          <a:endParaRPr lang="ar-SA" sz="2000" b="1" dirty="0"/>
        </a:p>
      </dgm:t>
    </dgm:pt>
    <dgm:pt modelId="{77DD2D65-83E3-4381-85CE-1282CE850315}" type="parTrans" cxnId="{0B64BB2A-C284-4DF9-8241-5343038B9880}">
      <dgm:prSet/>
      <dgm:spPr/>
      <dgm:t>
        <a:bodyPr/>
        <a:lstStyle/>
        <a:p>
          <a:pPr rtl="1"/>
          <a:endParaRPr lang="ar-SA"/>
        </a:p>
      </dgm:t>
    </dgm:pt>
    <dgm:pt modelId="{47B4C9EF-6CC2-427B-9F02-89D61E499B36}" type="sibTrans" cxnId="{0B64BB2A-C284-4DF9-8241-5343038B9880}">
      <dgm:prSet/>
      <dgm:spPr/>
      <dgm:t>
        <a:bodyPr/>
        <a:lstStyle/>
        <a:p>
          <a:pPr rtl="1"/>
          <a:endParaRPr lang="ar-SA"/>
        </a:p>
      </dgm:t>
    </dgm:pt>
    <dgm:pt modelId="{CA982361-F31F-48E4-B457-AE77AA289889}" type="pres">
      <dgm:prSet presAssocID="{9D9D41F5-8195-4556-8069-7E77D778270C}" presName="linearFlow" presStyleCnt="0">
        <dgm:presLayoutVars>
          <dgm:dir/>
          <dgm:resizeHandles val="exact"/>
        </dgm:presLayoutVars>
      </dgm:prSet>
      <dgm:spPr/>
    </dgm:pt>
    <dgm:pt modelId="{ABD3E9AE-1990-439B-9EB8-FCE25E5D748E}" type="pres">
      <dgm:prSet presAssocID="{BA9844A2-C77A-4C6E-BD6B-E7F19DBCFA69}" presName="composite" presStyleCnt="0"/>
      <dgm:spPr/>
    </dgm:pt>
    <dgm:pt modelId="{C70C1F62-2497-4B58-92A4-19F15BC6677B}" type="pres">
      <dgm:prSet presAssocID="{BA9844A2-C77A-4C6E-BD6B-E7F19DBCFA69}" presName="imgShp" presStyleLbl="fgImgPlace1" presStyleIdx="0" presStyleCnt="8"/>
      <dgm:spPr>
        <a:solidFill>
          <a:srgbClr val="D8D8D8"/>
        </a:solidFill>
      </dgm:spPr>
    </dgm:pt>
    <dgm:pt modelId="{753078CA-8C9B-4E1D-9009-457A987323AE}" type="pres">
      <dgm:prSet presAssocID="{BA9844A2-C77A-4C6E-BD6B-E7F19DBCFA69}" presName="txShp" presStyleLbl="node1" presStyleIdx="0" presStyleCnt="8">
        <dgm:presLayoutVars>
          <dgm:bulletEnabled val="1"/>
        </dgm:presLayoutVars>
      </dgm:prSet>
      <dgm:spPr/>
    </dgm:pt>
    <dgm:pt modelId="{5F7A920D-E799-4928-9423-6A7A21558F5B}" type="pres">
      <dgm:prSet presAssocID="{519BEBB0-1172-4EEB-A98D-BADB2CDC01B1}" presName="spacing" presStyleCnt="0"/>
      <dgm:spPr/>
    </dgm:pt>
    <dgm:pt modelId="{43E05153-D555-496A-9BF8-D6191482C5FD}" type="pres">
      <dgm:prSet presAssocID="{D6F089F3-36C1-4D40-8848-3D2EEBFC5FE4}" presName="composite" presStyleCnt="0"/>
      <dgm:spPr/>
    </dgm:pt>
    <dgm:pt modelId="{B868B901-2C5E-4B44-9A1D-DBFE122D5717}" type="pres">
      <dgm:prSet presAssocID="{D6F089F3-36C1-4D40-8848-3D2EEBFC5FE4}" presName="imgShp" presStyleLbl="fgImgPlace1" presStyleIdx="1" presStyleCnt="8"/>
      <dgm:spPr>
        <a:solidFill>
          <a:srgbClr val="DED3BD"/>
        </a:solidFill>
      </dgm:spPr>
    </dgm:pt>
    <dgm:pt modelId="{2732D5BC-3CBF-4B19-9A8B-D02E427B32D4}" type="pres">
      <dgm:prSet presAssocID="{D6F089F3-36C1-4D40-8848-3D2EEBFC5FE4}" presName="txShp" presStyleLbl="node1" presStyleIdx="1" presStyleCnt="8">
        <dgm:presLayoutVars>
          <dgm:bulletEnabled val="1"/>
        </dgm:presLayoutVars>
      </dgm:prSet>
      <dgm:spPr/>
    </dgm:pt>
    <dgm:pt modelId="{15C8E1DB-051E-4C9C-890B-6F6C790DB9E0}" type="pres">
      <dgm:prSet presAssocID="{FFD6E153-2966-48AF-894D-F0D741FC4236}" presName="spacing" presStyleCnt="0"/>
      <dgm:spPr/>
    </dgm:pt>
    <dgm:pt modelId="{CB533AFB-9D32-4C03-AD57-C501737AACD1}" type="pres">
      <dgm:prSet presAssocID="{18AF97E8-E850-4FD1-883E-6A6F783C61B2}" presName="composite" presStyleCnt="0"/>
      <dgm:spPr/>
    </dgm:pt>
    <dgm:pt modelId="{13DAB5AA-F2FA-4C22-82F0-3DFBF6D29069}" type="pres">
      <dgm:prSet presAssocID="{18AF97E8-E850-4FD1-883E-6A6F783C61B2}" presName="imgShp" presStyleLbl="fgImgPlace1" presStyleIdx="2" presStyleCnt="8"/>
      <dgm:spPr>
        <a:solidFill>
          <a:srgbClr val="E4CEA3"/>
        </a:solidFill>
      </dgm:spPr>
    </dgm:pt>
    <dgm:pt modelId="{C3F10A7A-E5EE-4659-9597-6345C0AD30E1}" type="pres">
      <dgm:prSet presAssocID="{18AF97E8-E850-4FD1-883E-6A6F783C61B2}" presName="txShp" presStyleLbl="node1" presStyleIdx="2" presStyleCnt="8">
        <dgm:presLayoutVars>
          <dgm:bulletEnabled val="1"/>
        </dgm:presLayoutVars>
      </dgm:prSet>
      <dgm:spPr/>
    </dgm:pt>
    <dgm:pt modelId="{22241711-49A4-47A9-93E3-2C379CD6A312}" type="pres">
      <dgm:prSet presAssocID="{C23CA1C6-2918-4C5B-88C3-4A25F3787BAC}" presName="spacing" presStyleCnt="0"/>
      <dgm:spPr/>
    </dgm:pt>
    <dgm:pt modelId="{5DA43DD1-5D8B-4B92-A40D-30D0079EB05A}" type="pres">
      <dgm:prSet presAssocID="{9B9F3399-4EB6-45D7-AC2D-DDABC6F089F9}" presName="composite" presStyleCnt="0"/>
      <dgm:spPr/>
    </dgm:pt>
    <dgm:pt modelId="{F67D5CDC-1A2C-4335-9092-398D72735BFA}" type="pres">
      <dgm:prSet presAssocID="{9B9F3399-4EB6-45D7-AC2D-DDABC6F089F9}" presName="imgShp" presStyleLbl="fgImgPlace1" presStyleIdx="3" presStyleCnt="8"/>
      <dgm:spPr>
        <a:solidFill>
          <a:srgbClr val="E9C989"/>
        </a:solidFill>
      </dgm:spPr>
    </dgm:pt>
    <dgm:pt modelId="{AA6697B3-06B5-4AC0-B60F-FB64509D3D04}" type="pres">
      <dgm:prSet presAssocID="{9B9F3399-4EB6-45D7-AC2D-DDABC6F089F9}" presName="txShp" presStyleLbl="node1" presStyleIdx="3" presStyleCnt="8">
        <dgm:presLayoutVars>
          <dgm:bulletEnabled val="1"/>
        </dgm:presLayoutVars>
      </dgm:prSet>
      <dgm:spPr/>
    </dgm:pt>
    <dgm:pt modelId="{CFFA36E5-26F1-47BF-88D5-504034A20E43}" type="pres">
      <dgm:prSet presAssocID="{2064E900-E6AB-43D2-9789-FBF22E384242}" presName="spacing" presStyleCnt="0"/>
      <dgm:spPr/>
    </dgm:pt>
    <dgm:pt modelId="{92B5DE22-607E-4CC9-8928-4E41F96A457D}" type="pres">
      <dgm:prSet presAssocID="{F3DAC395-18CC-4CB3-8F04-5F221E84E37D}" presName="composite" presStyleCnt="0"/>
      <dgm:spPr/>
    </dgm:pt>
    <dgm:pt modelId="{E1382127-E209-40F8-92B2-EA428471DCBF}" type="pres">
      <dgm:prSet presAssocID="{F3DAC395-18CC-4CB3-8F04-5F221E84E37D}" presName="imgShp" presStyleLbl="fgImgPlace1" presStyleIdx="4" presStyleCnt="8"/>
      <dgm:spPr>
        <a:solidFill>
          <a:srgbClr val="EFC46F"/>
        </a:solidFill>
      </dgm:spPr>
    </dgm:pt>
    <dgm:pt modelId="{D26E2C3A-9032-4536-BD41-414F064AFABC}" type="pres">
      <dgm:prSet presAssocID="{F3DAC395-18CC-4CB3-8F04-5F221E84E37D}" presName="txShp" presStyleLbl="node1" presStyleIdx="4" presStyleCnt="8">
        <dgm:presLayoutVars>
          <dgm:bulletEnabled val="1"/>
        </dgm:presLayoutVars>
      </dgm:prSet>
      <dgm:spPr/>
    </dgm:pt>
    <dgm:pt modelId="{9FCE5243-88C4-4A2D-AF1E-07F9FA6B9A7F}" type="pres">
      <dgm:prSet presAssocID="{002CD2D0-A0F6-409E-AD1E-1288A4C5A3DE}" presName="spacing" presStyleCnt="0"/>
      <dgm:spPr/>
    </dgm:pt>
    <dgm:pt modelId="{D70810A7-9929-4574-BD55-B8CB8124A438}" type="pres">
      <dgm:prSet presAssocID="{4D6B4C3F-2188-4985-A9FA-8652D6EF78C1}" presName="composite" presStyleCnt="0"/>
      <dgm:spPr/>
    </dgm:pt>
    <dgm:pt modelId="{5BA57A3E-62A0-48AD-8E7B-C2587BF82511}" type="pres">
      <dgm:prSet presAssocID="{4D6B4C3F-2188-4985-A9FA-8652D6EF78C1}" presName="imgShp" presStyleLbl="fgImgPlace1" presStyleIdx="5" presStyleCnt="8"/>
      <dgm:spPr>
        <a:solidFill>
          <a:srgbClr val="F4BF54"/>
        </a:solidFill>
      </dgm:spPr>
    </dgm:pt>
    <dgm:pt modelId="{FEE4B15C-AD1E-4D9D-9B7A-E04CF1A47C98}" type="pres">
      <dgm:prSet presAssocID="{4D6B4C3F-2188-4985-A9FA-8652D6EF78C1}" presName="txShp" presStyleLbl="node1" presStyleIdx="5" presStyleCnt="8">
        <dgm:presLayoutVars>
          <dgm:bulletEnabled val="1"/>
        </dgm:presLayoutVars>
      </dgm:prSet>
      <dgm:spPr/>
    </dgm:pt>
    <dgm:pt modelId="{85528CA4-1036-43DB-9342-DB24CE6E5FE0}" type="pres">
      <dgm:prSet presAssocID="{CCB2BF66-1AD1-4F4B-9CC9-594A50909210}" presName="spacing" presStyleCnt="0"/>
      <dgm:spPr/>
    </dgm:pt>
    <dgm:pt modelId="{BDCC78E5-1F38-46D4-B885-0EEAFBA07D01}" type="pres">
      <dgm:prSet presAssocID="{8FD5D9C0-1EF8-407F-B3E6-CBA8AED7415D}" presName="composite" presStyleCnt="0"/>
      <dgm:spPr/>
    </dgm:pt>
    <dgm:pt modelId="{17B3846C-8B19-4C7F-A572-E6FCBBAB9B81}" type="pres">
      <dgm:prSet presAssocID="{8FD5D9C0-1EF8-407F-B3E6-CBA8AED7415D}" presName="imgShp" presStyleLbl="fgImgPlace1" presStyleIdx="6" presStyleCnt="8"/>
      <dgm:spPr>
        <a:solidFill>
          <a:srgbClr val="FABA3A"/>
        </a:solidFill>
      </dgm:spPr>
    </dgm:pt>
    <dgm:pt modelId="{4E11C149-1283-465A-AF52-5E892D7BD123}" type="pres">
      <dgm:prSet presAssocID="{8FD5D9C0-1EF8-407F-B3E6-CBA8AED7415D}" presName="txShp" presStyleLbl="node1" presStyleIdx="6" presStyleCnt="8">
        <dgm:presLayoutVars>
          <dgm:bulletEnabled val="1"/>
        </dgm:presLayoutVars>
      </dgm:prSet>
      <dgm:spPr/>
    </dgm:pt>
    <dgm:pt modelId="{4F1E96D2-7E8F-4D2F-B4D4-C06404D0EC25}" type="pres">
      <dgm:prSet presAssocID="{95C61604-E0AB-4E53-BF96-D0D607CA2CBD}" presName="spacing" presStyleCnt="0"/>
      <dgm:spPr/>
    </dgm:pt>
    <dgm:pt modelId="{DDEDE2B3-AC40-42B8-A1A0-C651D0E01625}" type="pres">
      <dgm:prSet presAssocID="{95CB5254-3D05-4D42-86BD-7A84D7420CEE}" presName="composite" presStyleCnt="0"/>
      <dgm:spPr/>
    </dgm:pt>
    <dgm:pt modelId="{68101347-998C-40E9-977A-7AF80825F6AF}" type="pres">
      <dgm:prSet presAssocID="{95CB5254-3D05-4D42-86BD-7A84D7420CEE}" presName="imgShp" presStyleLbl="fgImgPlace1" presStyleIdx="7" presStyleCnt="8"/>
      <dgm:spPr>
        <a:solidFill>
          <a:srgbClr val="FFB520"/>
        </a:solidFill>
      </dgm:spPr>
    </dgm:pt>
    <dgm:pt modelId="{934E9004-D0D4-492F-8717-DE0975274036}" type="pres">
      <dgm:prSet presAssocID="{95CB5254-3D05-4D42-86BD-7A84D7420CEE}" presName="txShp" presStyleLbl="node1" presStyleIdx="7" presStyleCnt="8">
        <dgm:presLayoutVars>
          <dgm:bulletEnabled val="1"/>
        </dgm:presLayoutVars>
      </dgm:prSet>
      <dgm:spPr/>
    </dgm:pt>
  </dgm:ptLst>
  <dgm:cxnLst>
    <dgm:cxn modelId="{F463F607-7DD8-45D8-B354-7734B9AA72E8}" srcId="{9D9D41F5-8195-4556-8069-7E77D778270C}" destId="{F3DAC395-18CC-4CB3-8F04-5F221E84E37D}" srcOrd="4" destOrd="0" parTransId="{CC238FF4-6E4F-43B2-8D2B-53590864CC1E}" sibTransId="{002CD2D0-A0F6-409E-AD1E-1288A4C5A3DE}"/>
    <dgm:cxn modelId="{6BB30009-EB61-41D0-B07C-FE68AF2F3FB2}" type="presOf" srcId="{9B9F3399-4EB6-45D7-AC2D-DDABC6F089F9}" destId="{AA6697B3-06B5-4AC0-B60F-FB64509D3D04}" srcOrd="0" destOrd="0" presId="urn:microsoft.com/office/officeart/2005/8/layout/vList3"/>
    <dgm:cxn modelId="{16778A0E-D1A9-4603-8563-B0C633579BE4}" srcId="{9D9D41F5-8195-4556-8069-7E77D778270C}" destId="{8FD5D9C0-1EF8-407F-B3E6-CBA8AED7415D}" srcOrd="6" destOrd="0" parTransId="{52C75915-025B-4307-A103-A743F25E9813}" sibTransId="{95C61604-E0AB-4E53-BF96-D0D607CA2CBD}"/>
    <dgm:cxn modelId="{85A6B71A-EB13-40FC-96FD-7FFD0A258897}" type="presOf" srcId="{8FD5D9C0-1EF8-407F-B3E6-CBA8AED7415D}" destId="{4E11C149-1283-465A-AF52-5E892D7BD123}" srcOrd="0" destOrd="0" presId="urn:microsoft.com/office/officeart/2005/8/layout/vList3"/>
    <dgm:cxn modelId="{04C15228-8E55-457C-886F-2E343CD8AF92}" srcId="{9D9D41F5-8195-4556-8069-7E77D778270C}" destId="{18AF97E8-E850-4FD1-883E-6A6F783C61B2}" srcOrd="2" destOrd="0" parTransId="{A912123A-616A-47A6-94CC-5D52179019A3}" sibTransId="{C23CA1C6-2918-4C5B-88C3-4A25F3787BAC}"/>
    <dgm:cxn modelId="{0B64BB2A-C284-4DF9-8241-5343038B9880}" srcId="{9D9D41F5-8195-4556-8069-7E77D778270C}" destId="{95CB5254-3D05-4D42-86BD-7A84D7420CEE}" srcOrd="7" destOrd="0" parTransId="{77DD2D65-83E3-4381-85CE-1282CE850315}" sibTransId="{47B4C9EF-6CC2-427B-9F02-89D61E499B36}"/>
    <dgm:cxn modelId="{AF9CAC47-FEB2-40B9-A4B5-50E469322D88}" srcId="{9D9D41F5-8195-4556-8069-7E77D778270C}" destId="{BA9844A2-C77A-4C6E-BD6B-E7F19DBCFA69}" srcOrd="0" destOrd="0" parTransId="{02C3E6F3-0A9E-4A94-8129-7A979EC1AA42}" sibTransId="{519BEBB0-1172-4EEB-A98D-BADB2CDC01B1}"/>
    <dgm:cxn modelId="{8223444F-6184-43DE-A267-B0D4F5CF366E}" type="presOf" srcId="{4D6B4C3F-2188-4985-A9FA-8652D6EF78C1}" destId="{FEE4B15C-AD1E-4D9D-9B7A-E04CF1A47C98}" srcOrd="0" destOrd="0" presId="urn:microsoft.com/office/officeart/2005/8/layout/vList3"/>
    <dgm:cxn modelId="{A8547153-AAD4-4EA3-BBD6-B742F49D9231}" type="presOf" srcId="{BA9844A2-C77A-4C6E-BD6B-E7F19DBCFA69}" destId="{753078CA-8C9B-4E1D-9009-457A987323AE}" srcOrd="0" destOrd="0" presId="urn:microsoft.com/office/officeart/2005/8/layout/vList3"/>
    <dgm:cxn modelId="{466C0284-3291-4F5F-91FD-C5520B7A76D7}" srcId="{9D9D41F5-8195-4556-8069-7E77D778270C}" destId="{4D6B4C3F-2188-4985-A9FA-8652D6EF78C1}" srcOrd="5" destOrd="0" parTransId="{45427A6F-53C5-47E3-81DF-2DB772F6CDE0}" sibTransId="{CCB2BF66-1AD1-4F4B-9CC9-594A50909210}"/>
    <dgm:cxn modelId="{4124E485-9121-4D67-B49D-32CEA0C7747E}" type="presOf" srcId="{18AF97E8-E850-4FD1-883E-6A6F783C61B2}" destId="{C3F10A7A-E5EE-4659-9597-6345C0AD30E1}" srcOrd="0" destOrd="0" presId="urn:microsoft.com/office/officeart/2005/8/layout/vList3"/>
    <dgm:cxn modelId="{CDC94B8B-EF5D-4479-93C2-2B2FA134FFC0}" srcId="{9D9D41F5-8195-4556-8069-7E77D778270C}" destId="{9B9F3399-4EB6-45D7-AC2D-DDABC6F089F9}" srcOrd="3" destOrd="0" parTransId="{4845483D-3088-4198-B72C-608659258580}" sibTransId="{2064E900-E6AB-43D2-9789-FBF22E384242}"/>
    <dgm:cxn modelId="{ED6CF19D-7F93-4784-85A8-42CDB49D24F2}" type="presOf" srcId="{F3DAC395-18CC-4CB3-8F04-5F221E84E37D}" destId="{D26E2C3A-9032-4536-BD41-414F064AFABC}" srcOrd="0" destOrd="0" presId="urn:microsoft.com/office/officeart/2005/8/layout/vList3"/>
    <dgm:cxn modelId="{555208AF-AAAB-47C8-A78A-D420F2E89148}" type="presOf" srcId="{95CB5254-3D05-4D42-86BD-7A84D7420CEE}" destId="{934E9004-D0D4-492F-8717-DE0975274036}" srcOrd="0" destOrd="0" presId="urn:microsoft.com/office/officeart/2005/8/layout/vList3"/>
    <dgm:cxn modelId="{6CA0D9CE-6858-4B03-B5D7-D38260AA9F7A}" type="presOf" srcId="{D6F089F3-36C1-4D40-8848-3D2EEBFC5FE4}" destId="{2732D5BC-3CBF-4B19-9A8B-D02E427B32D4}" srcOrd="0" destOrd="0" presId="urn:microsoft.com/office/officeart/2005/8/layout/vList3"/>
    <dgm:cxn modelId="{B89B8DE6-9AEE-4E0F-975F-AA67A6149335}" srcId="{9D9D41F5-8195-4556-8069-7E77D778270C}" destId="{D6F089F3-36C1-4D40-8848-3D2EEBFC5FE4}" srcOrd="1" destOrd="0" parTransId="{6441404C-42E2-49BB-91E1-BFFA4EA5AF1D}" sibTransId="{FFD6E153-2966-48AF-894D-F0D741FC4236}"/>
    <dgm:cxn modelId="{22BF7AFB-96B7-4BC4-9EAA-6BA838E44A2E}" type="presOf" srcId="{9D9D41F5-8195-4556-8069-7E77D778270C}" destId="{CA982361-F31F-48E4-B457-AE77AA289889}" srcOrd="0" destOrd="0" presId="urn:microsoft.com/office/officeart/2005/8/layout/vList3"/>
    <dgm:cxn modelId="{A2A0455F-1ADC-4C33-AEBE-5A84DB2D9BF0}" type="presParOf" srcId="{CA982361-F31F-48E4-B457-AE77AA289889}" destId="{ABD3E9AE-1990-439B-9EB8-FCE25E5D748E}" srcOrd="0" destOrd="0" presId="urn:microsoft.com/office/officeart/2005/8/layout/vList3"/>
    <dgm:cxn modelId="{647E821F-07E9-462C-B428-AE871DF03A0D}" type="presParOf" srcId="{ABD3E9AE-1990-439B-9EB8-FCE25E5D748E}" destId="{C70C1F62-2497-4B58-92A4-19F15BC6677B}" srcOrd="0" destOrd="0" presId="urn:microsoft.com/office/officeart/2005/8/layout/vList3"/>
    <dgm:cxn modelId="{FF2406D8-E192-4E41-889A-B0FE6F2006E1}" type="presParOf" srcId="{ABD3E9AE-1990-439B-9EB8-FCE25E5D748E}" destId="{753078CA-8C9B-4E1D-9009-457A987323AE}" srcOrd="1" destOrd="0" presId="urn:microsoft.com/office/officeart/2005/8/layout/vList3"/>
    <dgm:cxn modelId="{4631561F-A6BA-4112-8112-22D423FC4CDB}" type="presParOf" srcId="{CA982361-F31F-48E4-B457-AE77AA289889}" destId="{5F7A920D-E799-4928-9423-6A7A21558F5B}" srcOrd="1" destOrd="0" presId="urn:microsoft.com/office/officeart/2005/8/layout/vList3"/>
    <dgm:cxn modelId="{CC759BF1-B8DE-430B-A53C-8493725311B6}" type="presParOf" srcId="{CA982361-F31F-48E4-B457-AE77AA289889}" destId="{43E05153-D555-496A-9BF8-D6191482C5FD}" srcOrd="2" destOrd="0" presId="urn:microsoft.com/office/officeart/2005/8/layout/vList3"/>
    <dgm:cxn modelId="{79F7B8A3-9AA7-4659-AF9F-5967A886A916}" type="presParOf" srcId="{43E05153-D555-496A-9BF8-D6191482C5FD}" destId="{B868B901-2C5E-4B44-9A1D-DBFE122D5717}" srcOrd="0" destOrd="0" presId="urn:microsoft.com/office/officeart/2005/8/layout/vList3"/>
    <dgm:cxn modelId="{C267D6AA-4C1C-45CD-908E-70C92549EF0F}" type="presParOf" srcId="{43E05153-D555-496A-9BF8-D6191482C5FD}" destId="{2732D5BC-3CBF-4B19-9A8B-D02E427B32D4}" srcOrd="1" destOrd="0" presId="urn:microsoft.com/office/officeart/2005/8/layout/vList3"/>
    <dgm:cxn modelId="{EAD8591D-F3AB-49DF-A0C1-A5C88E52A99A}" type="presParOf" srcId="{CA982361-F31F-48E4-B457-AE77AA289889}" destId="{15C8E1DB-051E-4C9C-890B-6F6C790DB9E0}" srcOrd="3" destOrd="0" presId="urn:microsoft.com/office/officeart/2005/8/layout/vList3"/>
    <dgm:cxn modelId="{4C0A9590-B074-4C80-8823-6691907E5449}" type="presParOf" srcId="{CA982361-F31F-48E4-B457-AE77AA289889}" destId="{CB533AFB-9D32-4C03-AD57-C501737AACD1}" srcOrd="4" destOrd="0" presId="urn:microsoft.com/office/officeart/2005/8/layout/vList3"/>
    <dgm:cxn modelId="{D6CA7AC2-487A-4EC1-BAFD-0C0E21351835}" type="presParOf" srcId="{CB533AFB-9D32-4C03-AD57-C501737AACD1}" destId="{13DAB5AA-F2FA-4C22-82F0-3DFBF6D29069}" srcOrd="0" destOrd="0" presId="urn:microsoft.com/office/officeart/2005/8/layout/vList3"/>
    <dgm:cxn modelId="{BD966F80-170F-40B6-BC64-7F4243A30EBB}" type="presParOf" srcId="{CB533AFB-9D32-4C03-AD57-C501737AACD1}" destId="{C3F10A7A-E5EE-4659-9597-6345C0AD30E1}" srcOrd="1" destOrd="0" presId="urn:microsoft.com/office/officeart/2005/8/layout/vList3"/>
    <dgm:cxn modelId="{8B062DF1-810B-4803-850D-5F949D002C4D}" type="presParOf" srcId="{CA982361-F31F-48E4-B457-AE77AA289889}" destId="{22241711-49A4-47A9-93E3-2C379CD6A312}" srcOrd="5" destOrd="0" presId="urn:microsoft.com/office/officeart/2005/8/layout/vList3"/>
    <dgm:cxn modelId="{B2EC9564-2443-48C4-BA9B-83886B49796C}" type="presParOf" srcId="{CA982361-F31F-48E4-B457-AE77AA289889}" destId="{5DA43DD1-5D8B-4B92-A40D-30D0079EB05A}" srcOrd="6" destOrd="0" presId="urn:microsoft.com/office/officeart/2005/8/layout/vList3"/>
    <dgm:cxn modelId="{64E99362-E961-4946-8F39-E22D62B33622}" type="presParOf" srcId="{5DA43DD1-5D8B-4B92-A40D-30D0079EB05A}" destId="{F67D5CDC-1A2C-4335-9092-398D72735BFA}" srcOrd="0" destOrd="0" presId="urn:microsoft.com/office/officeart/2005/8/layout/vList3"/>
    <dgm:cxn modelId="{F9A636AE-6428-4230-B333-F49A198E0515}" type="presParOf" srcId="{5DA43DD1-5D8B-4B92-A40D-30D0079EB05A}" destId="{AA6697B3-06B5-4AC0-B60F-FB64509D3D04}" srcOrd="1" destOrd="0" presId="urn:microsoft.com/office/officeart/2005/8/layout/vList3"/>
    <dgm:cxn modelId="{4D97DDEC-C0A7-4A9A-BB03-5446AD8789F1}" type="presParOf" srcId="{CA982361-F31F-48E4-B457-AE77AA289889}" destId="{CFFA36E5-26F1-47BF-88D5-504034A20E43}" srcOrd="7" destOrd="0" presId="urn:microsoft.com/office/officeart/2005/8/layout/vList3"/>
    <dgm:cxn modelId="{F069436C-D26A-4AE8-9733-28AC796D9629}" type="presParOf" srcId="{CA982361-F31F-48E4-B457-AE77AA289889}" destId="{92B5DE22-607E-4CC9-8928-4E41F96A457D}" srcOrd="8" destOrd="0" presId="urn:microsoft.com/office/officeart/2005/8/layout/vList3"/>
    <dgm:cxn modelId="{08010974-56F8-4333-B883-E292A7001F0C}" type="presParOf" srcId="{92B5DE22-607E-4CC9-8928-4E41F96A457D}" destId="{E1382127-E209-40F8-92B2-EA428471DCBF}" srcOrd="0" destOrd="0" presId="urn:microsoft.com/office/officeart/2005/8/layout/vList3"/>
    <dgm:cxn modelId="{C227A6D5-84A5-4F50-9216-C4951F409ADF}" type="presParOf" srcId="{92B5DE22-607E-4CC9-8928-4E41F96A457D}" destId="{D26E2C3A-9032-4536-BD41-414F064AFABC}" srcOrd="1" destOrd="0" presId="urn:microsoft.com/office/officeart/2005/8/layout/vList3"/>
    <dgm:cxn modelId="{3BA53BB2-CA3D-4FF0-8000-F6B31B90C5F5}" type="presParOf" srcId="{CA982361-F31F-48E4-B457-AE77AA289889}" destId="{9FCE5243-88C4-4A2D-AF1E-07F9FA6B9A7F}" srcOrd="9" destOrd="0" presId="urn:microsoft.com/office/officeart/2005/8/layout/vList3"/>
    <dgm:cxn modelId="{89B6C096-5406-45E6-B1D2-DAF82BDD8D77}" type="presParOf" srcId="{CA982361-F31F-48E4-B457-AE77AA289889}" destId="{D70810A7-9929-4574-BD55-B8CB8124A438}" srcOrd="10" destOrd="0" presId="urn:microsoft.com/office/officeart/2005/8/layout/vList3"/>
    <dgm:cxn modelId="{E7F1D6EA-63A8-4652-A251-50239E4C3EB7}" type="presParOf" srcId="{D70810A7-9929-4574-BD55-B8CB8124A438}" destId="{5BA57A3E-62A0-48AD-8E7B-C2587BF82511}" srcOrd="0" destOrd="0" presId="urn:microsoft.com/office/officeart/2005/8/layout/vList3"/>
    <dgm:cxn modelId="{0CAA9A11-BEAD-40D8-9A42-D537773F0102}" type="presParOf" srcId="{D70810A7-9929-4574-BD55-B8CB8124A438}" destId="{FEE4B15C-AD1E-4D9D-9B7A-E04CF1A47C98}" srcOrd="1" destOrd="0" presId="urn:microsoft.com/office/officeart/2005/8/layout/vList3"/>
    <dgm:cxn modelId="{85EB9CC6-C06B-4CA2-9CEE-2D55A0267CC3}" type="presParOf" srcId="{CA982361-F31F-48E4-B457-AE77AA289889}" destId="{85528CA4-1036-43DB-9342-DB24CE6E5FE0}" srcOrd="11" destOrd="0" presId="urn:microsoft.com/office/officeart/2005/8/layout/vList3"/>
    <dgm:cxn modelId="{7663D537-048C-4F6E-ABDC-53F444FA39DA}" type="presParOf" srcId="{CA982361-F31F-48E4-B457-AE77AA289889}" destId="{BDCC78E5-1F38-46D4-B885-0EEAFBA07D01}" srcOrd="12" destOrd="0" presId="urn:microsoft.com/office/officeart/2005/8/layout/vList3"/>
    <dgm:cxn modelId="{CC77AFBB-AE51-417C-BEFB-9E48A4FA9585}" type="presParOf" srcId="{BDCC78E5-1F38-46D4-B885-0EEAFBA07D01}" destId="{17B3846C-8B19-4C7F-A572-E6FCBBAB9B81}" srcOrd="0" destOrd="0" presId="urn:microsoft.com/office/officeart/2005/8/layout/vList3"/>
    <dgm:cxn modelId="{A4DA07BB-9C10-4F12-A689-53BD1651C0CD}" type="presParOf" srcId="{BDCC78E5-1F38-46D4-B885-0EEAFBA07D01}" destId="{4E11C149-1283-465A-AF52-5E892D7BD123}" srcOrd="1" destOrd="0" presId="urn:microsoft.com/office/officeart/2005/8/layout/vList3"/>
    <dgm:cxn modelId="{A0E88CBD-A4CA-45CF-99E2-C62DE7A5F4EE}" type="presParOf" srcId="{CA982361-F31F-48E4-B457-AE77AA289889}" destId="{4F1E96D2-7E8F-4D2F-B4D4-C06404D0EC25}" srcOrd="13" destOrd="0" presId="urn:microsoft.com/office/officeart/2005/8/layout/vList3"/>
    <dgm:cxn modelId="{442096D4-E777-493B-8CF5-6EBE4282DECE}" type="presParOf" srcId="{CA982361-F31F-48E4-B457-AE77AA289889}" destId="{DDEDE2B3-AC40-42B8-A1A0-C651D0E01625}" srcOrd="14" destOrd="0" presId="urn:microsoft.com/office/officeart/2005/8/layout/vList3"/>
    <dgm:cxn modelId="{9CCB973E-F605-4B43-8F9E-79E74C691D3F}" type="presParOf" srcId="{DDEDE2B3-AC40-42B8-A1A0-C651D0E01625}" destId="{68101347-998C-40E9-977A-7AF80825F6AF}" srcOrd="0" destOrd="0" presId="urn:microsoft.com/office/officeart/2005/8/layout/vList3"/>
    <dgm:cxn modelId="{8EF1D72E-F506-422D-9071-DF79A91FAD18}" type="presParOf" srcId="{DDEDE2B3-AC40-42B8-A1A0-C651D0E01625}" destId="{934E9004-D0D4-492F-8717-DE09752740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8044-4F3E-4E40-A0A0-6B0AA6047E11}">
      <dsp:nvSpPr>
        <dsp:cNvPr id="0" name=""/>
        <dsp:cNvSpPr/>
      </dsp:nvSpPr>
      <dsp:spPr>
        <a:xfrm>
          <a:off x="3573871" y="1439341"/>
          <a:ext cx="3826267" cy="3826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600" b="1" kern="1200" dirty="0" err="1"/>
            <a:t>التحاكم</a:t>
          </a:r>
          <a:r>
            <a:rPr lang="ar-SY" sz="5600" b="1" kern="1200" dirty="0"/>
            <a:t> إلى شرع الله</a:t>
          </a:r>
          <a:endParaRPr lang="en-US" sz="5600" kern="1200" dirty="0"/>
        </a:p>
      </dsp:txBody>
      <dsp:txXfrm>
        <a:off x="4134215" y="1999781"/>
        <a:ext cx="2705579" cy="2706045"/>
      </dsp:txXfrm>
    </dsp:sp>
    <dsp:sp modelId="{D19CD112-1FC8-483A-9DE2-E86F5CE92F1C}">
      <dsp:nvSpPr>
        <dsp:cNvPr id="0" name=""/>
        <dsp:cNvSpPr/>
      </dsp:nvSpPr>
      <dsp:spPr>
        <a:xfrm>
          <a:off x="4750388" y="4981795"/>
          <a:ext cx="308456" cy="3084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4D722-C766-497A-81AC-17188065E6E1}">
      <dsp:nvSpPr>
        <dsp:cNvPr id="0" name=""/>
        <dsp:cNvSpPr/>
      </dsp:nvSpPr>
      <dsp:spPr>
        <a:xfrm>
          <a:off x="7646579" y="2992423"/>
          <a:ext cx="308456" cy="308424"/>
        </a:xfrm>
        <a:prstGeom prst="ellipse">
          <a:avLst/>
        </a:prstGeom>
        <a:solidFill>
          <a:schemeClr val="accent3">
            <a:hueOff val="150589"/>
            <a:satOff val="5556"/>
            <a:lumOff val="-817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86D65-9361-4056-8564-0C9C329F6066}">
      <dsp:nvSpPr>
        <dsp:cNvPr id="0" name=""/>
        <dsp:cNvSpPr/>
      </dsp:nvSpPr>
      <dsp:spPr>
        <a:xfrm>
          <a:off x="6172585" y="5310053"/>
          <a:ext cx="425402" cy="426049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04F6C-9030-4C8A-9E66-5334153D0E88}">
      <dsp:nvSpPr>
        <dsp:cNvPr id="0" name=""/>
        <dsp:cNvSpPr/>
      </dsp:nvSpPr>
      <dsp:spPr>
        <a:xfrm>
          <a:off x="4720816" y="1019506"/>
          <a:ext cx="308456" cy="308424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99472-D84F-43A3-8524-786D9F6E841D}">
      <dsp:nvSpPr>
        <dsp:cNvPr id="0" name=""/>
        <dsp:cNvSpPr/>
      </dsp:nvSpPr>
      <dsp:spPr>
        <a:xfrm>
          <a:off x="3865834" y="3634575"/>
          <a:ext cx="308456" cy="308424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2AC83-6B36-42DD-A99A-EEFCF569A573}">
      <dsp:nvSpPr>
        <dsp:cNvPr id="0" name=""/>
        <dsp:cNvSpPr/>
      </dsp:nvSpPr>
      <dsp:spPr>
        <a:xfrm>
          <a:off x="729209" y="1672870"/>
          <a:ext cx="1555623" cy="1555799"/>
        </a:xfrm>
        <a:prstGeom prst="ellipse">
          <a:avLst/>
        </a:prstGeom>
        <a:solidFill>
          <a:schemeClr val="accent3">
            <a:hueOff val="752944"/>
            <a:satOff val="27778"/>
            <a:lumOff val="-408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957025" y="1900711"/>
        <a:ext cx="1099991" cy="1100117"/>
      </dsp:txXfrm>
    </dsp:sp>
    <dsp:sp modelId="{E1BABCAD-C9E3-461A-A8F2-2DFA935E2AFA}">
      <dsp:nvSpPr>
        <dsp:cNvPr id="0" name=""/>
        <dsp:cNvSpPr/>
      </dsp:nvSpPr>
      <dsp:spPr>
        <a:xfrm>
          <a:off x="6563642" y="1142660"/>
          <a:ext cx="425402" cy="42604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2F6B-7454-42FD-B06E-6CB90EC70802}">
      <dsp:nvSpPr>
        <dsp:cNvPr id="0" name=""/>
        <dsp:cNvSpPr/>
      </dsp:nvSpPr>
      <dsp:spPr>
        <a:xfrm>
          <a:off x="2524483" y="4141320"/>
          <a:ext cx="769177" cy="769351"/>
        </a:xfrm>
        <a:prstGeom prst="ellipse">
          <a:avLst/>
        </a:prstGeom>
        <a:solidFill>
          <a:schemeClr val="accent3">
            <a:hueOff val="1054122"/>
            <a:satOff val="38889"/>
            <a:lumOff val="-5719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8AFA9-2AE5-49AB-AE9E-EE2153B0FF65}">
      <dsp:nvSpPr>
        <dsp:cNvPr id="0" name=""/>
        <dsp:cNvSpPr/>
      </dsp:nvSpPr>
      <dsp:spPr>
        <a:xfrm>
          <a:off x="9248675" y="896060"/>
          <a:ext cx="1555623" cy="1555799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9476491" y="1123901"/>
        <a:ext cx="1099991" cy="1100117"/>
      </dsp:txXfrm>
    </dsp:sp>
    <dsp:sp modelId="{038FB2B8-4C0C-4243-80E9-3ED3702DFE6D}">
      <dsp:nvSpPr>
        <dsp:cNvPr id="0" name=""/>
        <dsp:cNvSpPr/>
      </dsp:nvSpPr>
      <dsp:spPr>
        <a:xfrm>
          <a:off x="5591907" y="134491"/>
          <a:ext cx="425402" cy="42604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E9AD2-5922-49B6-A7F7-207B69413C64}">
      <dsp:nvSpPr>
        <dsp:cNvPr id="0" name=""/>
        <dsp:cNvSpPr/>
      </dsp:nvSpPr>
      <dsp:spPr>
        <a:xfrm>
          <a:off x="2412028" y="4921798"/>
          <a:ext cx="308456" cy="308424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2B4C3-4F2D-4C75-941E-AC52C9D80CC2}">
      <dsp:nvSpPr>
        <dsp:cNvPr id="0" name=""/>
        <dsp:cNvSpPr/>
      </dsp:nvSpPr>
      <dsp:spPr>
        <a:xfrm>
          <a:off x="7571978" y="5661165"/>
          <a:ext cx="308456" cy="308424"/>
        </a:xfrm>
        <a:prstGeom prst="ellipse">
          <a:avLst/>
        </a:prstGeom>
        <a:solidFill>
          <a:schemeClr val="accent3">
            <a:hueOff val="1656477"/>
            <a:satOff val="61111"/>
            <a:lumOff val="-8987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3D96C-CEC5-46D0-A895-D5B23C25F731}">
      <dsp:nvSpPr>
        <dsp:cNvPr id="0" name=""/>
        <dsp:cNvSpPr/>
      </dsp:nvSpPr>
      <dsp:spPr>
        <a:xfrm>
          <a:off x="8524862" y="4086620"/>
          <a:ext cx="1555623" cy="155579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8752678" y="4314461"/>
        <a:ext cx="1099991" cy="1100117"/>
      </dsp:txXfrm>
    </dsp:sp>
    <dsp:sp modelId="{6618A375-AC66-4B9E-8948-C7F81D9E3283}">
      <dsp:nvSpPr>
        <dsp:cNvPr id="0" name=""/>
        <dsp:cNvSpPr/>
      </dsp:nvSpPr>
      <dsp:spPr>
        <a:xfrm>
          <a:off x="8086109" y="4032586"/>
          <a:ext cx="308456" cy="308424"/>
        </a:xfrm>
        <a:prstGeom prst="ellipse">
          <a:avLst/>
        </a:prstGeom>
        <a:solidFill>
          <a:schemeClr val="accent3">
            <a:hueOff val="1957655"/>
            <a:satOff val="72222"/>
            <a:lumOff val="-1062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6E308-B9ED-470D-BD63-8F167EC97A65}">
      <dsp:nvSpPr>
        <dsp:cNvPr id="0" name=""/>
        <dsp:cNvSpPr/>
      </dsp:nvSpPr>
      <dsp:spPr>
        <a:xfrm>
          <a:off x="2269542" y="169962"/>
          <a:ext cx="1555623" cy="1555799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2497358" y="397803"/>
        <a:ext cx="1099991" cy="1100117"/>
      </dsp:txXfrm>
    </dsp:sp>
    <dsp:sp modelId="{903B3D3A-010E-44F9-8D9B-D654369710D1}">
      <dsp:nvSpPr>
        <dsp:cNvPr id="0" name=""/>
        <dsp:cNvSpPr/>
      </dsp:nvSpPr>
      <dsp:spPr>
        <a:xfrm>
          <a:off x="5448927" y="5365445"/>
          <a:ext cx="308456" cy="308424"/>
        </a:xfrm>
        <a:prstGeom prst="ellips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F518-9695-4822-A762-56FB5A4EEFA4}">
      <dsp:nvSpPr>
        <dsp:cNvPr id="0" name=""/>
        <dsp:cNvSpPr/>
      </dsp:nvSpPr>
      <dsp:spPr>
        <a:xfrm>
          <a:off x="2928709" y="5282881"/>
          <a:ext cx="1555623" cy="1555799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3156525" y="5510722"/>
        <a:ext cx="1099991" cy="1100117"/>
      </dsp:txXfrm>
    </dsp:sp>
    <dsp:sp modelId="{5046DDDD-5404-4525-A70D-57CDFA37B28E}">
      <dsp:nvSpPr>
        <dsp:cNvPr id="0" name=""/>
        <dsp:cNvSpPr/>
      </dsp:nvSpPr>
      <dsp:spPr>
        <a:xfrm>
          <a:off x="3805182" y="1686418"/>
          <a:ext cx="308456" cy="308424"/>
        </a:xfrm>
        <a:prstGeom prst="ellipse">
          <a:avLst/>
        </a:prstGeom>
        <a:solidFill>
          <a:schemeClr val="accent3">
            <a:hueOff val="2560010"/>
            <a:satOff val="94444"/>
            <a:lumOff val="-13889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94E8-2B30-43BD-8E68-F871C799AE42}">
      <dsp:nvSpPr>
        <dsp:cNvPr id="0" name=""/>
        <dsp:cNvSpPr/>
      </dsp:nvSpPr>
      <dsp:spPr>
        <a:xfrm>
          <a:off x="7396772" y="382966"/>
          <a:ext cx="308456" cy="30842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61EF7-2FC3-4AE6-B188-0A50CFD22C23}">
      <dsp:nvSpPr>
        <dsp:cNvPr id="0" name=""/>
        <dsp:cNvSpPr/>
      </dsp:nvSpPr>
      <dsp:spPr>
        <a:xfrm>
          <a:off x="5435290" y="3193473"/>
          <a:ext cx="1085890" cy="233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945" y="0"/>
              </a:lnTo>
              <a:lnTo>
                <a:pt x="542945" y="2334664"/>
              </a:lnTo>
              <a:lnTo>
                <a:pt x="1085890" y="233466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C2233-00C7-4B42-A3EB-B4807020280B}">
      <dsp:nvSpPr>
        <dsp:cNvPr id="0" name=""/>
        <dsp:cNvSpPr/>
      </dsp:nvSpPr>
      <dsp:spPr>
        <a:xfrm>
          <a:off x="5435290" y="3147753"/>
          <a:ext cx="1085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85890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1BE4-4C3F-42A6-8B62-963654FEDDBD}">
      <dsp:nvSpPr>
        <dsp:cNvPr id="0" name=""/>
        <dsp:cNvSpPr/>
      </dsp:nvSpPr>
      <dsp:spPr>
        <a:xfrm>
          <a:off x="5435290" y="858808"/>
          <a:ext cx="1085890" cy="2334664"/>
        </a:xfrm>
        <a:custGeom>
          <a:avLst/>
          <a:gdLst/>
          <a:ahLst/>
          <a:cxnLst/>
          <a:rect l="0" t="0" r="0" b="0"/>
          <a:pathLst>
            <a:path>
              <a:moveTo>
                <a:pt x="0" y="2334664"/>
              </a:moveTo>
              <a:lnTo>
                <a:pt x="542945" y="2334664"/>
              </a:lnTo>
              <a:lnTo>
                <a:pt x="542945" y="0"/>
              </a:lnTo>
              <a:lnTo>
                <a:pt x="108589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5F3B6-0C1B-4AFA-92C1-4106E8248C60}">
      <dsp:nvSpPr>
        <dsp:cNvPr id="0" name=""/>
        <dsp:cNvSpPr/>
      </dsp:nvSpPr>
      <dsp:spPr>
        <a:xfrm>
          <a:off x="5838" y="2365481"/>
          <a:ext cx="5429452" cy="16559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6000" b="1" kern="1200" dirty="0" err="1">
              <a:solidFill>
                <a:schemeClr val="bg1"/>
              </a:solidFill>
            </a:rPr>
            <a:t>التحاكم</a:t>
          </a:r>
          <a:r>
            <a:rPr lang="ar-SY" sz="6000" b="1" kern="1200" dirty="0">
              <a:solidFill>
                <a:schemeClr val="bg1"/>
              </a:solidFill>
            </a:rPr>
            <a:t> إلى شرع الله</a:t>
          </a:r>
          <a:endParaRPr lang="ar-SA" sz="6000" kern="1200" dirty="0">
            <a:solidFill>
              <a:schemeClr val="bg1"/>
            </a:solidFill>
          </a:endParaRPr>
        </a:p>
      </dsp:txBody>
      <dsp:txXfrm>
        <a:off x="5838" y="2365481"/>
        <a:ext cx="5429452" cy="1655983"/>
      </dsp:txXfrm>
    </dsp:sp>
    <dsp:sp modelId="{3AEFAD55-DD47-4A3F-852B-F5BCC739451D}">
      <dsp:nvSpPr>
        <dsp:cNvPr id="0" name=""/>
        <dsp:cNvSpPr/>
      </dsp:nvSpPr>
      <dsp:spPr>
        <a:xfrm>
          <a:off x="6521181" y="30816"/>
          <a:ext cx="5429452" cy="16559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6000" kern="1200" dirty="0"/>
            <a:t>الطاعة الشرعية</a:t>
          </a:r>
          <a:endParaRPr lang="ar-SA" sz="6000" kern="1200" dirty="0"/>
        </a:p>
      </dsp:txBody>
      <dsp:txXfrm>
        <a:off x="6521181" y="30816"/>
        <a:ext cx="5429452" cy="1655983"/>
      </dsp:txXfrm>
    </dsp:sp>
    <dsp:sp modelId="{2099CE6E-9693-4B6B-A3C2-F570890F6CFD}">
      <dsp:nvSpPr>
        <dsp:cNvPr id="0" name=""/>
        <dsp:cNvSpPr/>
      </dsp:nvSpPr>
      <dsp:spPr>
        <a:xfrm>
          <a:off x="6521181" y="2365481"/>
          <a:ext cx="5429452" cy="16559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6000" kern="1200" dirty="0"/>
            <a:t>حكم </a:t>
          </a:r>
          <a:r>
            <a:rPr lang="ar-SY" sz="6000" kern="1200" dirty="0" err="1"/>
            <a:t>التحاكم</a:t>
          </a:r>
          <a:r>
            <a:rPr lang="ar-SY" sz="6000" kern="1200" dirty="0"/>
            <a:t> إلى شرع الله</a:t>
          </a:r>
          <a:endParaRPr lang="ar-SA" sz="6000" kern="1200" dirty="0"/>
        </a:p>
      </dsp:txBody>
      <dsp:txXfrm>
        <a:off x="6521181" y="2365481"/>
        <a:ext cx="5429452" cy="1655983"/>
      </dsp:txXfrm>
    </dsp:sp>
    <dsp:sp modelId="{5515A784-2FC8-4AAF-AF3E-6C51763515E7}">
      <dsp:nvSpPr>
        <dsp:cNvPr id="0" name=""/>
        <dsp:cNvSpPr/>
      </dsp:nvSpPr>
      <dsp:spPr>
        <a:xfrm>
          <a:off x="6521181" y="4700146"/>
          <a:ext cx="5429452" cy="16559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6000" kern="1200" dirty="0"/>
            <a:t>آثار تحكيم الشريعة</a:t>
          </a:r>
          <a:endParaRPr lang="ar-SA" sz="6000" kern="1200" dirty="0"/>
        </a:p>
      </dsp:txBody>
      <dsp:txXfrm>
        <a:off x="6521181" y="4700146"/>
        <a:ext cx="5429452" cy="1655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46DC-A2E3-46D2-9B38-FC96154CE0AF}">
      <dsp:nvSpPr>
        <dsp:cNvPr id="0" name=""/>
        <dsp:cNvSpPr/>
      </dsp:nvSpPr>
      <dsp:spPr>
        <a:xfrm>
          <a:off x="4793357" y="2525458"/>
          <a:ext cx="2508302" cy="2537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أخي الطالب بنهاية هذه الوحدة نتوقع أن:</a:t>
          </a:r>
          <a:endParaRPr lang="ar-SA" sz="2400" kern="1200" dirty="0"/>
        </a:p>
      </dsp:txBody>
      <dsp:txXfrm>
        <a:off x="5160689" y="2897041"/>
        <a:ext cx="1773638" cy="1794160"/>
      </dsp:txXfrm>
    </dsp:sp>
    <dsp:sp modelId="{AC793654-794A-4D1F-B2BC-8BA8E8188398}">
      <dsp:nvSpPr>
        <dsp:cNvPr id="0" name=""/>
        <dsp:cNvSpPr/>
      </dsp:nvSpPr>
      <dsp:spPr>
        <a:xfrm rot="16200000">
          <a:off x="5930904" y="1972705"/>
          <a:ext cx="233208" cy="67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kern="1200"/>
        </a:p>
      </dsp:txBody>
      <dsp:txXfrm>
        <a:off x="5965885" y="2143424"/>
        <a:ext cx="163246" cy="407215"/>
      </dsp:txXfrm>
    </dsp:sp>
    <dsp:sp modelId="{DAFA53AC-E08E-4B6B-AADD-F85117F9715A}">
      <dsp:nvSpPr>
        <dsp:cNvPr id="0" name=""/>
        <dsp:cNvSpPr/>
      </dsp:nvSpPr>
      <dsp:spPr>
        <a:xfrm>
          <a:off x="4815734" y="-84492"/>
          <a:ext cx="2463549" cy="21699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تبين وجوب طاعة الله و رسوله و </a:t>
          </a:r>
          <a:r>
            <a:rPr lang="ar-SY" sz="2000" kern="1200" dirty="0" err="1"/>
            <a:t>التحاكم</a:t>
          </a:r>
          <a:r>
            <a:rPr lang="ar-SY" sz="2000" kern="1200" dirty="0"/>
            <a:t> إلى شرعه</a:t>
          </a:r>
          <a:endParaRPr lang="ar-SA" sz="2000" kern="1200" dirty="0"/>
        </a:p>
      </dsp:txBody>
      <dsp:txXfrm>
        <a:off x="5176512" y="233288"/>
        <a:ext cx="1741993" cy="1534375"/>
      </dsp:txXfrm>
    </dsp:sp>
    <dsp:sp modelId="{4238C7E0-C926-457F-8EED-7E09C3CA7307}">
      <dsp:nvSpPr>
        <dsp:cNvPr id="0" name=""/>
        <dsp:cNvSpPr/>
      </dsp:nvSpPr>
      <dsp:spPr>
        <a:xfrm rot="1800000">
          <a:off x="7190429" y="4167633"/>
          <a:ext cx="183567" cy="67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kern="1200"/>
        </a:p>
      </dsp:txBody>
      <dsp:txXfrm>
        <a:off x="7194118" y="4289604"/>
        <a:ext cx="128497" cy="407215"/>
      </dsp:txXfrm>
    </dsp:sp>
    <dsp:sp modelId="{6F48A2B9-A2AC-4462-BE4B-959E48C0B075}">
      <dsp:nvSpPr>
        <dsp:cNvPr id="0" name=""/>
        <dsp:cNvSpPr/>
      </dsp:nvSpPr>
      <dsp:spPr>
        <a:xfrm>
          <a:off x="7235103" y="4105977"/>
          <a:ext cx="2463549" cy="21699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ان تعظم امر الله عز و جل و أمر رسوله</a:t>
          </a:r>
          <a:endParaRPr lang="ar-SA" sz="2000" kern="1200" dirty="0"/>
        </a:p>
      </dsp:txBody>
      <dsp:txXfrm>
        <a:off x="7595881" y="4423757"/>
        <a:ext cx="1741993" cy="1534375"/>
      </dsp:txXfrm>
    </dsp:sp>
    <dsp:sp modelId="{A321941D-3E2B-41DF-9E0C-E5D7D78EEE35}">
      <dsp:nvSpPr>
        <dsp:cNvPr id="0" name=""/>
        <dsp:cNvSpPr/>
      </dsp:nvSpPr>
      <dsp:spPr>
        <a:xfrm rot="9000000">
          <a:off x="4721021" y="4167633"/>
          <a:ext cx="183567" cy="67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kern="1200"/>
        </a:p>
      </dsp:txBody>
      <dsp:txXfrm rot="10800000">
        <a:off x="4772402" y="4289604"/>
        <a:ext cx="128497" cy="407215"/>
      </dsp:txXfrm>
    </dsp:sp>
    <dsp:sp modelId="{6C2BABBE-7B8E-4DE8-AAE8-4D6E67073D2E}">
      <dsp:nvSpPr>
        <dsp:cNvPr id="0" name=""/>
        <dsp:cNvSpPr/>
      </dsp:nvSpPr>
      <dsp:spPr>
        <a:xfrm>
          <a:off x="2396365" y="4105977"/>
          <a:ext cx="2463549" cy="21699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 أن تحذر من مخالفة أمر الله و أمر رسوله</a:t>
          </a:r>
          <a:endParaRPr lang="ar-SA" sz="2000" kern="1200" dirty="0"/>
        </a:p>
      </dsp:txBody>
      <dsp:txXfrm>
        <a:off x="2757143" y="4423757"/>
        <a:ext cx="1741993" cy="1534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078CA-8C9B-4E1D-9009-457A987323AE}">
      <dsp:nvSpPr>
        <dsp:cNvPr id="0" name=""/>
        <dsp:cNvSpPr/>
      </dsp:nvSpPr>
      <dsp:spPr>
        <a:xfrm rot="10800000">
          <a:off x="1554408" y="3143"/>
          <a:ext cx="5540246" cy="63573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تحقيق التوحيد بإفراد الله بالطاعة وتمام الاستسلام له</a:t>
          </a:r>
          <a:endParaRPr lang="ar-SA" sz="2000" b="1" kern="1200" dirty="0"/>
        </a:p>
      </dsp:txBody>
      <dsp:txXfrm rot="10800000">
        <a:off x="1713341" y="3143"/>
        <a:ext cx="5381313" cy="635731"/>
      </dsp:txXfrm>
    </dsp:sp>
    <dsp:sp modelId="{C70C1F62-2497-4B58-92A4-19F15BC6677B}">
      <dsp:nvSpPr>
        <dsp:cNvPr id="0" name=""/>
        <dsp:cNvSpPr/>
      </dsp:nvSpPr>
      <dsp:spPr>
        <a:xfrm>
          <a:off x="1236542" y="3143"/>
          <a:ext cx="635731" cy="635731"/>
        </a:xfrm>
        <a:prstGeom prst="ellipse">
          <a:avLst/>
        </a:prstGeom>
        <a:solidFill>
          <a:srgbClr val="D8D8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2D5BC-3CBF-4B19-9A8B-D02E427B32D4}">
      <dsp:nvSpPr>
        <dsp:cNvPr id="0" name=""/>
        <dsp:cNvSpPr/>
      </dsp:nvSpPr>
      <dsp:spPr>
        <a:xfrm rot="10800000">
          <a:off x="1554408" y="828645"/>
          <a:ext cx="5540246" cy="635731"/>
        </a:xfrm>
        <a:prstGeom prst="homePlat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تحقيق المتابعة للرسول صلى الله عليه و سلم</a:t>
          </a:r>
          <a:endParaRPr lang="ar-SA" sz="2000" b="1" kern="1200" dirty="0"/>
        </a:p>
      </dsp:txBody>
      <dsp:txXfrm rot="10800000">
        <a:off x="1713341" y="828645"/>
        <a:ext cx="5381313" cy="635731"/>
      </dsp:txXfrm>
    </dsp:sp>
    <dsp:sp modelId="{B868B901-2C5E-4B44-9A1D-DBFE122D5717}">
      <dsp:nvSpPr>
        <dsp:cNvPr id="0" name=""/>
        <dsp:cNvSpPr/>
      </dsp:nvSpPr>
      <dsp:spPr>
        <a:xfrm>
          <a:off x="1236542" y="828645"/>
          <a:ext cx="635731" cy="635731"/>
        </a:xfrm>
        <a:prstGeom prst="ellipse">
          <a:avLst/>
        </a:prstGeom>
        <a:solidFill>
          <a:srgbClr val="DED3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10A7A-E5EE-4659-9597-6345C0AD30E1}">
      <dsp:nvSpPr>
        <dsp:cNvPr id="0" name=""/>
        <dsp:cNvSpPr/>
      </dsp:nvSpPr>
      <dsp:spPr>
        <a:xfrm rot="10800000">
          <a:off x="1554408" y="1654148"/>
          <a:ext cx="5540246" cy="635731"/>
        </a:xfrm>
        <a:prstGeom prst="homePlat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تحقيق العدل و الإنصاف ومنع الظلم</a:t>
          </a:r>
          <a:endParaRPr lang="ar-SA" sz="2000" b="1" kern="1200" dirty="0"/>
        </a:p>
      </dsp:txBody>
      <dsp:txXfrm rot="10800000">
        <a:off x="1713341" y="1654148"/>
        <a:ext cx="5381313" cy="635731"/>
      </dsp:txXfrm>
    </dsp:sp>
    <dsp:sp modelId="{13DAB5AA-F2FA-4C22-82F0-3DFBF6D29069}">
      <dsp:nvSpPr>
        <dsp:cNvPr id="0" name=""/>
        <dsp:cNvSpPr/>
      </dsp:nvSpPr>
      <dsp:spPr>
        <a:xfrm>
          <a:off x="1236542" y="1654148"/>
          <a:ext cx="635731" cy="635731"/>
        </a:xfrm>
        <a:prstGeom prst="ellipse">
          <a:avLst/>
        </a:prstGeom>
        <a:solidFill>
          <a:srgbClr val="E4CE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697B3-06B5-4AC0-B60F-FB64509D3D04}">
      <dsp:nvSpPr>
        <dsp:cNvPr id="0" name=""/>
        <dsp:cNvSpPr/>
      </dsp:nvSpPr>
      <dsp:spPr>
        <a:xfrm rot="10800000">
          <a:off x="1554408" y="2479650"/>
          <a:ext cx="5540246" cy="635731"/>
        </a:xfrm>
        <a:prstGeom prst="homePlat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تحقيق الأمن و السلامة و المحافظة على الممتلكات </a:t>
          </a:r>
          <a:endParaRPr lang="ar-SA" sz="2000" b="1" kern="1200" dirty="0"/>
        </a:p>
      </dsp:txBody>
      <dsp:txXfrm rot="10800000">
        <a:off x="1713341" y="2479650"/>
        <a:ext cx="5381313" cy="635731"/>
      </dsp:txXfrm>
    </dsp:sp>
    <dsp:sp modelId="{F67D5CDC-1A2C-4335-9092-398D72735BFA}">
      <dsp:nvSpPr>
        <dsp:cNvPr id="0" name=""/>
        <dsp:cNvSpPr/>
      </dsp:nvSpPr>
      <dsp:spPr>
        <a:xfrm>
          <a:off x="1236542" y="2479650"/>
          <a:ext cx="635731" cy="635731"/>
        </a:xfrm>
        <a:prstGeom prst="ellipse">
          <a:avLst/>
        </a:prstGeom>
        <a:solidFill>
          <a:srgbClr val="E9C9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E2C3A-9032-4536-BD41-414F064AFABC}">
      <dsp:nvSpPr>
        <dsp:cNvPr id="0" name=""/>
        <dsp:cNvSpPr/>
      </dsp:nvSpPr>
      <dsp:spPr>
        <a:xfrm rot="10800000">
          <a:off x="1554408" y="3305153"/>
          <a:ext cx="5540246" cy="635731"/>
        </a:xfrm>
        <a:prstGeom prst="homePlat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الوقاية من الجريمة و الغلو ، حماية للمجتمع ، صيانة الأنفس و الأعراض</a:t>
          </a:r>
          <a:endParaRPr lang="ar-SA" sz="2000" b="1" kern="1200" dirty="0"/>
        </a:p>
      </dsp:txBody>
      <dsp:txXfrm rot="10800000">
        <a:off x="1713341" y="3305153"/>
        <a:ext cx="5381313" cy="635731"/>
      </dsp:txXfrm>
    </dsp:sp>
    <dsp:sp modelId="{E1382127-E209-40F8-92B2-EA428471DCBF}">
      <dsp:nvSpPr>
        <dsp:cNvPr id="0" name=""/>
        <dsp:cNvSpPr/>
      </dsp:nvSpPr>
      <dsp:spPr>
        <a:xfrm>
          <a:off x="1236542" y="3305153"/>
          <a:ext cx="635731" cy="635731"/>
        </a:xfrm>
        <a:prstGeom prst="ellipse">
          <a:avLst/>
        </a:prstGeom>
        <a:solidFill>
          <a:srgbClr val="EFC4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4B15C-AD1E-4D9D-9B7A-E04CF1A47C98}">
      <dsp:nvSpPr>
        <dsp:cNvPr id="0" name=""/>
        <dsp:cNvSpPr/>
      </dsp:nvSpPr>
      <dsp:spPr>
        <a:xfrm rot="10800000">
          <a:off x="1554408" y="4130655"/>
          <a:ext cx="5540246" cy="635731"/>
        </a:xfrm>
        <a:prstGeom prst="homePlat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المنع من الرذيلة و صيانة الأخلاق</a:t>
          </a:r>
          <a:endParaRPr lang="ar-SA" sz="2000" b="1" kern="1200" dirty="0"/>
        </a:p>
      </dsp:txBody>
      <dsp:txXfrm rot="10800000">
        <a:off x="1713341" y="4130655"/>
        <a:ext cx="5381313" cy="635731"/>
      </dsp:txXfrm>
    </dsp:sp>
    <dsp:sp modelId="{5BA57A3E-62A0-48AD-8E7B-C2587BF82511}">
      <dsp:nvSpPr>
        <dsp:cNvPr id="0" name=""/>
        <dsp:cNvSpPr/>
      </dsp:nvSpPr>
      <dsp:spPr>
        <a:xfrm>
          <a:off x="1236542" y="4130655"/>
          <a:ext cx="635731" cy="635731"/>
        </a:xfrm>
        <a:prstGeom prst="ellipse">
          <a:avLst/>
        </a:prstGeom>
        <a:solidFill>
          <a:srgbClr val="F4BF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1C149-1283-465A-AF52-5E892D7BD123}">
      <dsp:nvSpPr>
        <dsp:cNvPr id="0" name=""/>
        <dsp:cNvSpPr/>
      </dsp:nvSpPr>
      <dsp:spPr>
        <a:xfrm rot="10800000">
          <a:off x="1554408" y="4956158"/>
          <a:ext cx="5540246" cy="635731"/>
        </a:xfrm>
        <a:prstGeom prst="homePlat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إصلاح الفرد و المجتمع في كافة شؤون الحياة</a:t>
          </a:r>
          <a:endParaRPr lang="ar-SA" sz="2000" b="1" kern="1200" dirty="0"/>
        </a:p>
      </dsp:txBody>
      <dsp:txXfrm rot="10800000">
        <a:off x="1713341" y="4956158"/>
        <a:ext cx="5381313" cy="635731"/>
      </dsp:txXfrm>
    </dsp:sp>
    <dsp:sp modelId="{17B3846C-8B19-4C7F-A572-E6FCBBAB9B81}">
      <dsp:nvSpPr>
        <dsp:cNvPr id="0" name=""/>
        <dsp:cNvSpPr/>
      </dsp:nvSpPr>
      <dsp:spPr>
        <a:xfrm>
          <a:off x="1236542" y="4956158"/>
          <a:ext cx="635731" cy="635731"/>
        </a:xfrm>
        <a:prstGeom prst="ellipse">
          <a:avLst/>
        </a:prstGeom>
        <a:solidFill>
          <a:srgbClr val="FABA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E9004-D0D4-492F-8717-DE0975274036}">
      <dsp:nvSpPr>
        <dsp:cNvPr id="0" name=""/>
        <dsp:cNvSpPr/>
      </dsp:nvSpPr>
      <dsp:spPr>
        <a:xfrm rot="10800000">
          <a:off x="1554408" y="5781660"/>
          <a:ext cx="5540246" cy="635731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40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kern="1200" dirty="0"/>
            <a:t>بسط الأرزاق في الأرض</a:t>
          </a:r>
          <a:endParaRPr lang="ar-SA" sz="2000" b="1" kern="1200" dirty="0"/>
        </a:p>
      </dsp:txBody>
      <dsp:txXfrm rot="10800000">
        <a:off x="1713341" y="5781660"/>
        <a:ext cx="5381313" cy="635731"/>
      </dsp:txXfrm>
    </dsp:sp>
    <dsp:sp modelId="{68101347-998C-40E9-977A-7AF80825F6AF}">
      <dsp:nvSpPr>
        <dsp:cNvPr id="0" name=""/>
        <dsp:cNvSpPr/>
      </dsp:nvSpPr>
      <dsp:spPr>
        <a:xfrm>
          <a:off x="1236542" y="5781660"/>
          <a:ext cx="635731" cy="635731"/>
        </a:xfrm>
        <a:prstGeom prst="ellipse">
          <a:avLst/>
        </a:prstGeom>
        <a:solidFill>
          <a:srgbClr val="FFB5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3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jpg" /><Relationship Id="rId4" Type="http://schemas.openxmlformats.org/officeDocument/2006/relationships/image" Target="../media/image13.jp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1.wav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616314014"/>
              </p:ext>
            </p:extLst>
          </p:nvPr>
        </p:nvGraphicFramePr>
        <p:xfrm>
          <a:off x="-115910" y="154546"/>
          <a:ext cx="12672811" cy="683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1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8338" t="78223" r="21193" b="14258"/>
          <a:stretch/>
        </p:blipFill>
        <p:spPr>
          <a:xfrm>
            <a:off x="4324350" y="4191355"/>
            <a:ext cx="7867650" cy="55006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4480" t="73307" r="21815" b="20833"/>
          <a:stretch/>
        </p:blipFill>
        <p:spPr>
          <a:xfrm>
            <a:off x="6316889" y="2780360"/>
            <a:ext cx="5686425" cy="4286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8587" t="67383" r="21193" b="26041"/>
          <a:stretch/>
        </p:blipFill>
        <p:spPr>
          <a:xfrm>
            <a:off x="5251450" y="757805"/>
            <a:ext cx="6534150" cy="4810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57" y="693605"/>
            <a:ext cx="2834325" cy="2163895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8" y="2409371"/>
            <a:ext cx="2632049" cy="2305504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57" y="3892224"/>
            <a:ext cx="2819286" cy="2839644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116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9657" t="58681" r="20415" b="8135"/>
          <a:stretch/>
        </p:blipFill>
        <p:spPr>
          <a:xfrm>
            <a:off x="1266862" y="769257"/>
            <a:ext cx="10489709" cy="5050972"/>
          </a:xfrm>
          <a:prstGeom prst="roundRect">
            <a:avLst/>
          </a:prstGeom>
          <a:ln w="76200">
            <a:solidFill>
              <a:srgbClr val="C38F5D"/>
            </a:solidFill>
          </a:ln>
        </p:spPr>
      </p:pic>
    </p:spTree>
    <p:extLst>
      <p:ext uri="{BB962C8B-B14F-4D97-AF65-F5344CB8AC3E}">
        <p14:creationId xmlns:p14="http://schemas.microsoft.com/office/powerpoint/2010/main" val="7413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8430" t="29712" r="17315" b="11160"/>
          <a:stretch/>
        </p:blipFill>
        <p:spPr>
          <a:xfrm>
            <a:off x="3569196" y="1669143"/>
            <a:ext cx="8360229" cy="4325257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701144" y="467757"/>
            <a:ext cx="809633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أهل العلم ينهون عن طاعتهم فيما يخالف أمر الله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78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063346" y="235528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آثار تحكيم شرع الله</a:t>
            </a:r>
            <a:endParaRPr lang="en-US" sz="4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112002" y="1414209"/>
            <a:ext cx="4787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>
                <a:solidFill>
                  <a:srgbClr val="C38F5D"/>
                </a:solidFill>
              </a:rPr>
              <a:t>حكم الله هو الذي يحقق صلاح الناس في دينهم و دنياهم و من آثار تحكيم شرع الله ما يلي:</a:t>
            </a:r>
            <a:endParaRPr lang="en-US" sz="3600" b="1" dirty="0">
              <a:solidFill>
                <a:srgbClr val="C38F5D"/>
              </a:solidFill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678981888"/>
              </p:ext>
            </p:extLst>
          </p:nvPr>
        </p:nvGraphicFramePr>
        <p:xfrm>
          <a:off x="0" y="437464"/>
          <a:ext cx="8331198" cy="642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8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C1F62-2497-4B58-92A4-19F15BC6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0C1F62-2497-4B58-92A4-19F15BC6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C70C1F62-2497-4B58-92A4-19F15BC6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C70C1F62-2497-4B58-92A4-19F15BC6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3078CA-8C9B-4E1D-9009-457A9873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753078CA-8C9B-4E1D-9009-457A98732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753078CA-8C9B-4E1D-9009-457A9873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753078CA-8C9B-4E1D-9009-457A9873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8B901-2C5E-4B44-9A1D-DBFE122D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B868B901-2C5E-4B44-9A1D-DBFE122D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B868B901-2C5E-4B44-9A1D-DBFE122D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B868B901-2C5E-4B44-9A1D-DBFE122D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2D5BC-3CBF-4B19-9A8B-D02E427B3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2732D5BC-3CBF-4B19-9A8B-D02E427B3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2732D5BC-3CBF-4B19-9A8B-D02E427B3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2732D5BC-3CBF-4B19-9A8B-D02E427B3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DAB5AA-F2FA-4C22-82F0-3DFBF6D29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13DAB5AA-F2FA-4C22-82F0-3DFBF6D29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13DAB5AA-F2FA-4C22-82F0-3DFBF6D29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13DAB5AA-F2FA-4C22-82F0-3DFBF6D29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F10A7A-E5EE-4659-9597-6345C0AD3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C3F10A7A-E5EE-4659-9597-6345C0AD3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C3F10A7A-E5EE-4659-9597-6345C0AD3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C3F10A7A-E5EE-4659-9597-6345C0AD3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7D5CDC-1A2C-4335-9092-398D72735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F67D5CDC-1A2C-4335-9092-398D72735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F67D5CDC-1A2C-4335-9092-398D72735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F67D5CDC-1A2C-4335-9092-398D72735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697B3-06B5-4AC0-B60F-FB64509D3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AA6697B3-06B5-4AC0-B60F-FB64509D3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AA6697B3-06B5-4AC0-B60F-FB64509D3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AA6697B3-06B5-4AC0-B60F-FB64509D3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382127-E209-40F8-92B2-EA428471D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dgm id="{E1382127-E209-40F8-92B2-EA428471D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E1382127-E209-40F8-92B2-EA428471D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E1382127-E209-40F8-92B2-EA428471D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6E2C3A-9032-4536-BD41-414F064AF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D26E2C3A-9032-4536-BD41-414F064AF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D26E2C3A-9032-4536-BD41-414F064AF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D26E2C3A-9032-4536-BD41-414F064AF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A57A3E-62A0-48AD-8E7B-C2587BF82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graphicEl>
                                              <a:dgm id="{5BA57A3E-62A0-48AD-8E7B-C2587BF82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5BA57A3E-62A0-48AD-8E7B-C2587BF82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5BA57A3E-62A0-48AD-8E7B-C2587BF82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4B15C-AD1E-4D9D-9B7A-E04CF1A47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FEE4B15C-AD1E-4D9D-9B7A-E04CF1A47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FEE4B15C-AD1E-4D9D-9B7A-E04CF1A47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FEE4B15C-AD1E-4D9D-9B7A-E04CF1A47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B3846C-8B19-4C7F-A572-E6FCBBAB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graphicEl>
                                              <a:dgm id="{17B3846C-8B19-4C7F-A572-E6FCBBAB9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17B3846C-8B19-4C7F-A572-E6FCBBAB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graphicEl>
                                              <a:dgm id="{17B3846C-8B19-4C7F-A572-E6FCBBAB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1C149-1283-465A-AF52-5E892D7BD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graphicEl>
                                              <a:dgm id="{4E11C149-1283-465A-AF52-5E892D7BD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4E11C149-1283-465A-AF52-5E892D7BD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4E11C149-1283-465A-AF52-5E892D7BD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101347-998C-40E9-977A-7AF80825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graphicEl>
                                              <a:dgm id="{68101347-998C-40E9-977A-7AF80825F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graphicEl>
                                              <a:dgm id="{68101347-998C-40E9-977A-7AF80825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graphicEl>
                                              <a:dgm id="{68101347-998C-40E9-977A-7AF80825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4E9004-D0D4-492F-8717-DE0975274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>
                                            <p:graphicEl>
                                              <a:dgm id="{934E9004-D0D4-492F-8717-DE0975274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graphicEl>
                                              <a:dgm id="{934E9004-D0D4-492F-8717-DE0975274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graphicEl>
                                              <a:dgm id="{934E9004-D0D4-492F-8717-DE0975274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705333185"/>
              </p:ext>
            </p:extLst>
          </p:nvPr>
        </p:nvGraphicFramePr>
        <p:xfrm>
          <a:off x="0" y="304801"/>
          <a:ext cx="11956472" cy="638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3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596901521"/>
              </p:ext>
            </p:extLst>
          </p:nvPr>
        </p:nvGraphicFramePr>
        <p:xfrm>
          <a:off x="0" y="528034"/>
          <a:ext cx="12095018" cy="619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839201" y="471055"/>
            <a:ext cx="2840182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التمهيد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7599" t="54357" r="22615" b="13601"/>
          <a:stretch/>
        </p:blipFill>
        <p:spPr>
          <a:xfrm>
            <a:off x="3634347" y="1661374"/>
            <a:ext cx="8045036" cy="35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04909" y="471055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err="1"/>
              <a:t>التحاكم</a:t>
            </a:r>
            <a:r>
              <a:rPr lang="ar-SY" sz="4000" dirty="0"/>
              <a:t> إلى شرع الله</a:t>
            </a:r>
            <a:endParaRPr lang="en-US" sz="4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5556" t="28711" r="21962" b="22265"/>
          <a:stretch/>
        </p:blipFill>
        <p:spPr>
          <a:xfrm>
            <a:off x="3549795" y="1628775"/>
            <a:ext cx="8129588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5440" t="23437" r="26574" b="7226"/>
          <a:stretch/>
        </p:blipFill>
        <p:spPr>
          <a:xfrm>
            <a:off x="4300538" y="171450"/>
            <a:ext cx="7786687" cy="63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586538" y="471055"/>
            <a:ext cx="5092845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وجوب </a:t>
            </a:r>
            <a:r>
              <a:rPr lang="ar-SY" sz="4000" dirty="0" err="1"/>
              <a:t>التحاكم</a:t>
            </a:r>
            <a:r>
              <a:rPr lang="ar-SY" sz="4000" dirty="0"/>
              <a:t> إلى شرع الله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5219" t="54688" r="25257" b="22265"/>
          <a:stretch/>
        </p:blipFill>
        <p:spPr>
          <a:xfrm>
            <a:off x="3829051" y="1447800"/>
            <a:ext cx="7672388" cy="20074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3902" t="24609" r="27123" b="50000"/>
          <a:stretch/>
        </p:blipFill>
        <p:spPr>
          <a:xfrm>
            <a:off x="3756734" y="3300412"/>
            <a:ext cx="7744705" cy="22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4843463" y="235528"/>
            <a:ext cx="6794357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الطاعة التابعة لطاعة الله و رسوله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17094" t="46680" r="20535" b="32617"/>
          <a:stretch/>
        </p:blipFill>
        <p:spPr>
          <a:xfrm>
            <a:off x="3522520" y="1514477"/>
            <a:ext cx="8115300" cy="1514474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3962400" y="2916012"/>
            <a:ext cx="7381875" cy="1496050"/>
            <a:chOff x="3962400" y="2916012"/>
            <a:chExt cx="7381875" cy="1496050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 rotWithShape="1">
            <a:blip r:embed="rId3"/>
            <a:srcRect l="40593" t="36914" r="24817" b="48828"/>
            <a:stretch/>
          </p:blipFill>
          <p:spPr>
            <a:xfrm>
              <a:off x="6843712" y="3331155"/>
              <a:ext cx="4500563" cy="1042987"/>
            </a:xfrm>
            <a:prstGeom prst="roundRect">
              <a:avLst/>
            </a:prstGeom>
          </p:spPr>
        </p:pic>
        <p:pic>
          <p:nvPicPr>
            <p:cNvPr id="9" name="صورة 8"/>
            <p:cNvPicPr>
              <a:picLocks noChangeAspect="1"/>
            </p:cNvPicPr>
            <p:nvPr/>
          </p:nvPicPr>
          <p:blipFill rotWithShape="1">
            <a:blip r:embed="rId4"/>
            <a:srcRect l="21555" t="31895" r="61043" b="45630"/>
            <a:stretch/>
          </p:blipFill>
          <p:spPr>
            <a:xfrm>
              <a:off x="3962400" y="2916012"/>
              <a:ext cx="2060348" cy="1496050"/>
            </a:xfrm>
            <a:prstGeom prst="roundRect">
              <a:avLst/>
            </a:prstGeom>
          </p:spPr>
        </p:pic>
      </p:grpSp>
      <p:grpSp>
        <p:nvGrpSpPr>
          <p:cNvPr id="11" name="مجموعة 10"/>
          <p:cNvGrpSpPr/>
          <p:nvPr/>
        </p:nvGrpSpPr>
        <p:grpSpPr>
          <a:xfrm>
            <a:off x="4093029" y="4565952"/>
            <a:ext cx="7236959" cy="1432959"/>
            <a:chOff x="4093029" y="4565952"/>
            <a:chExt cx="7236959" cy="1432959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3"/>
            <a:srcRect l="40483" t="58594" r="25037" b="27344"/>
            <a:stretch/>
          </p:blipFill>
          <p:spPr>
            <a:xfrm>
              <a:off x="6843712" y="4676346"/>
              <a:ext cx="4486276" cy="1028700"/>
            </a:xfrm>
            <a:prstGeom prst="roundRect">
              <a:avLst/>
            </a:prstGeom>
          </p:spPr>
        </p:pic>
        <p:pic>
          <p:nvPicPr>
            <p:cNvPr id="10" name="صورة 9"/>
            <p:cNvPicPr>
              <a:picLocks noChangeAspect="1"/>
            </p:cNvPicPr>
            <p:nvPr/>
          </p:nvPicPr>
          <p:blipFill rotWithShape="1">
            <a:blip r:embed="rId4"/>
            <a:srcRect l="22057" t="55010" r="61043" b="22669"/>
            <a:stretch/>
          </p:blipFill>
          <p:spPr>
            <a:xfrm>
              <a:off x="4093029" y="4565952"/>
              <a:ext cx="1929719" cy="1432959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9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169</Words>
  <Application>Microsoft Office PowerPoint</Application>
  <PresentationFormat>شاشة عريضة</PresentationFormat>
  <Paragraphs>25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23</cp:revision>
  <dcterms:created xsi:type="dcterms:W3CDTF">2021-02-19T15:38:06Z</dcterms:created>
  <dcterms:modified xsi:type="dcterms:W3CDTF">2021-02-21T12:13:15Z</dcterms:modified>
</cp:coreProperties>
</file>