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422"/>
    <a:srgbClr val="9F321B"/>
    <a:srgbClr val="FEE116"/>
    <a:srgbClr val="932215"/>
    <a:srgbClr val="FFDD1B"/>
    <a:srgbClr val="73B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ED07-F239-41CE-A71E-EFDBCFA2ED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DEFA-1272-4237-AE36-06A3F70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1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714372" y="2306998"/>
            <a:ext cx="4855336" cy="2781837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 smtClean="0"/>
              <a:t>الدوائر الكهربائية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8064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208" t="30777" r="61687" b="34766"/>
          <a:stretch/>
        </p:blipFill>
        <p:spPr>
          <a:xfrm>
            <a:off x="2784762" y="360219"/>
            <a:ext cx="2964873" cy="356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8569" t="30777" r="22954" b="17898"/>
          <a:stretch/>
        </p:blipFill>
        <p:spPr>
          <a:xfrm>
            <a:off x="6312911" y="1620982"/>
            <a:ext cx="5006254" cy="375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208" t="18656" r="23486" b="7102"/>
          <a:stretch/>
        </p:blipFill>
        <p:spPr>
          <a:xfrm>
            <a:off x="4404425" y="389247"/>
            <a:ext cx="7065819" cy="5430983"/>
          </a:xfrm>
          <a:prstGeom prst="rect">
            <a:avLst/>
          </a:prstGeom>
          <a:ln w="76200">
            <a:solidFill>
              <a:srgbClr val="932215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6230"/>
            <a:ext cx="3045437" cy="51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1356" t="15626" r="42014" b="40625"/>
          <a:stretch/>
        </p:blipFill>
        <p:spPr>
          <a:xfrm>
            <a:off x="6927273" y="623455"/>
            <a:ext cx="4765964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E11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1570" t="65057" r="41907" b="13731"/>
          <a:stretch/>
        </p:blipFill>
        <p:spPr>
          <a:xfrm>
            <a:off x="6927273" y="4197927"/>
            <a:ext cx="4752110" cy="1551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E11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59263" t="15815" r="23806" b="36458"/>
          <a:stretch/>
        </p:blipFill>
        <p:spPr>
          <a:xfrm>
            <a:off x="4009241" y="706581"/>
            <a:ext cx="2202873" cy="349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E11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143" t="53648" r="41375" b="14678"/>
          <a:stretch/>
        </p:blipFill>
        <p:spPr>
          <a:xfrm>
            <a:off x="6826989" y="1773382"/>
            <a:ext cx="4876801" cy="2317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9884" t="32292" r="22634" b="53720"/>
          <a:stretch/>
        </p:blipFill>
        <p:spPr>
          <a:xfrm>
            <a:off x="6826990" y="4542971"/>
            <a:ext cx="4876801" cy="102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3" y="3683000"/>
            <a:ext cx="521705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3" y="451386"/>
            <a:ext cx="5217052" cy="248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مستطيل مستدير الزوايا 9"/>
          <p:cNvSpPr/>
          <p:nvPr/>
        </p:nvSpPr>
        <p:spPr>
          <a:xfrm>
            <a:off x="7649029" y="451386"/>
            <a:ext cx="3541485" cy="695243"/>
          </a:xfrm>
          <a:prstGeom prst="roundRect">
            <a:avLst/>
          </a:prstGeom>
          <a:solidFill>
            <a:srgbClr val="C294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السلامة و الكهرباء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77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884" t="44396" r="22634" b="21685"/>
          <a:stretch/>
        </p:blipFill>
        <p:spPr>
          <a:xfrm>
            <a:off x="7968343" y="417938"/>
            <a:ext cx="3970316" cy="337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3" y="417938"/>
            <a:ext cx="7176407" cy="5663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43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l="50319" t="19792" r="24444" b="23579"/>
          <a:stretch/>
        </p:blipFill>
        <p:spPr>
          <a:xfrm>
            <a:off x="7620000" y="1330036"/>
            <a:ext cx="4128656" cy="520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5" y="3532448"/>
            <a:ext cx="3878037" cy="290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6" y="369412"/>
            <a:ext cx="4281055" cy="2408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3" y="2456235"/>
            <a:ext cx="3190194" cy="263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65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كلا </a:t>
            </a:r>
            <a:r>
              <a:rPr lang="ar-SY" sz="2400" b="1" dirty="0" smtClean="0">
                <a:solidFill>
                  <a:schemeClr val="tx1"/>
                </a:solidFill>
              </a:rPr>
              <a:t>المصباحين </a:t>
            </a:r>
            <a:r>
              <a:rPr lang="ar-SY" sz="2400" b="1" dirty="0" smtClean="0">
                <a:solidFill>
                  <a:schemeClr val="tx1"/>
                </a:solidFill>
              </a:rPr>
              <a:t>يمر بمهما نفس </a:t>
            </a:r>
            <a:r>
              <a:rPr lang="ar-SY" sz="2400" b="1" dirty="0" smtClean="0">
                <a:solidFill>
                  <a:schemeClr val="tx1"/>
                </a:solidFill>
              </a:rPr>
              <a:t>التيار الكهربائي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506" y="2721203"/>
            <a:ext cx="4953000" cy="175381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طبقا لقانون أوم يزداد  التيار في الدائرة الكهربائية إذا نقصت المقاومة الكهربائية و بقي الجهد ثابتا و ذلك تبعا للعلاقة التالية</a:t>
            </a:r>
          </a:p>
          <a:p>
            <a:r>
              <a:rPr lang="ar-SY" sz="2400" b="1" dirty="0" smtClean="0">
                <a:solidFill>
                  <a:schemeClr val="tx1"/>
                </a:solidFill>
              </a:rPr>
              <a:t>الجهد= التيار </a:t>
            </a:r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r>
              <a:rPr lang="ar-SY" sz="2400" b="1" dirty="0" smtClean="0">
                <a:solidFill>
                  <a:schemeClr val="tx1"/>
                </a:solidFill>
              </a:rPr>
              <a:t> المقاومة</a:t>
            </a:r>
            <a:endParaRPr lang="ar-SY" sz="24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قارن بين </a:t>
              </a:r>
              <a:r>
                <a:rPr lang="ar-SY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تياريين</a:t>
              </a:r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ar-SY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مصباحيين</a:t>
              </a:r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كهربائيين يتصلان على التوالي في دائرة كهربائية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/>
                  </a:solidFill>
                </a:rPr>
                <a:t>كيف يتغير التيار في دائرة كهربائية اذا نقصت قيمة المقاومة الكهربائية و بقي الجهد ثابتا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39137" y="3718603"/>
            <a:ext cx="2685143" cy="30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59477" t="24336" r="22527" b="8807"/>
          <a:stretch/>
        </p:blipFill>
        <p:spPr>
          <a:xfrm>
            <a:off x="7319895" y="498763"/>
            <a:ext cx="2918614" cy="4890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61500" t="26988" r="19120" b="24148"/>
          <a:stretch/>
        </p:blipFill>
        <p:spPr>
          <a:xfrm>
            <a:off x="3405985" y="1648689"/>
            <a:ext cx="3061855" cy="4340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2963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1143" t="26231" r="41269" b="11080"/>
          <a:stretch/>
        </p:blipFill>
        <p:spPr>
          <a:xfrm>
            <a:off x="6871855" y="457199"/>
            <a:ext cx="4890656" cy="458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E11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0291" t="26799" r="40417" b="22254"/>
          <a:stretch/>
        </p:blipFill>
        <p:spPr>
          <a:xfrm>
            <a:off x="997526" y="457199"/>
            <a:ext cx="5112327" cy="372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E11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6139" t="42140" r="64482" b="41004"/>
          <a:stretch/>
        </p:blipFill>
        <p:spPr>
          <a:xfrm>
            <a:off x="1191491" y="4653757"/>
            <a:ext cx="3657600" cy="178860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260675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6671" t="25283" r="35838" b="18088"/>
          <a:stretch/>
        </p:blipFill>
        <p:spPr>
          <a:xfrm>
            <a:off x="5652654" y="401782"/>
            <a:ext cx="6179128" cy="4142509"/>
          </a:xfrm>
          <a:prstGeom prst="rect">
            <a:avLst/>
          </a:prstGeom>
          <a:ln w="57150">
            <a:solidFill>
              <a:srgbClr val="932215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-1" y="2022765"/>
            <a:ext cx="3366655" cy="483523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64943"/>
            <a:ext cx="4281055" cy="2408093"/>
          </a:xfrm>
          <a:prstGeom prst="rect">
            <a:avLst/>
          </a:prstGeom>
          <a:ln w="76200">
            <a:solidFill>
              <a:srgbClr val="9F321B"/>
            </a:solidFill>
          </a:ln>
        </p:spPr>
      </p:pic>
    </p:spTree>
    <p:extLst>
      <p:ext uri="{BB962C8B-B14F-4D97-AF65-F5344CB8AC3E}">
        <p14:creationId xmlns:p14="http://schemas.microsoft.com/office/powerpoint/2010/main" val="9209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9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361" t="20360" r="25829" b="7671"/>
          <a:stretch/>
        </p:blipFill>
        <p:spPr>
          <a:xfrm>
            <a:off x="2895600" y="817418"/>
            <a:ext cx="6220691" cy="5264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2317724"/>
            <a:ext cx="2895600" cy="46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0097" t="22822" r="25509" b="47254"/>
          <a:stretch/>
        </p:blipFill>
        <p:spPr>
          <a:xfrm>
            <a:off x="7412182" y="166254"/>
            <a:ext cx="4475018" cy="2189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9990" t="51231" r="25297" b="24527"/>
          <a:stretch/>
        </p:blipFill>
        <p:spPr>
          <a:xfrm>
            <a:off x="7412182" y="2712460"/>
            <a:ext cx="4516582" cy="1773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40310" t="19223" r="25083" b="55587"/>
          <a:stretch/>
        </p:blipFill>
        <p:spPr>
          <a:xfrm>
            <a:off x="7398327" y="4890654"/>
            <a:ext cx="4502729" cy="1842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-92107" y="3205828"/>
            <a:ext cx="2353860" cy="37986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02" y="765030"/>
            <a:ext cx="4859880" cy="231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2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125" t="25283" r="24657" b="12974"/>
          <a:stretch/>
        </p:blipFill>
        <p:spPr>
          <a:xfrm>
            <a:off x="5292436" y="152400"/>
            <a:ext cx="6664037" cy="4516582"/>
          </a:xfrm>
          <a:prstGeom prst="rect">
            <a:avLst/>
          </a:prstGeom>
          <a:ln w="76200">
            <a:solidFill>
              <a:srgbClr val="FFDD1B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9" y="152400"/>
            <a:ext cx="4121506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164265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338" t="21117" r="54579" b="20360"/>
          <a:stretch/>
        </p:blipFill>
        <p:spPr>
          <a:xfrm>
            <a:off x="8215745" y="831273"/>
            <a:ext cx="3477492" cy="428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46380" t="22443" r="25296" b="21496"/>
          <a:stretch/>
        </p:blipFill>
        <p:spPr>
          <a:xfrm>
            <a:off x="4059382" y="921327"/>
            <a:ext cx="3685310" cy="410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D1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72</Words>
  <Application>Microsoft Office PowerPoint</Application>
  <PresentationFormat>شاشة عريضة</PresentationFormat>
  <Paragraphs>12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2021-01-30T10:29:01Z</dcterms:created>
  <dcterms:modified xsi:type="dcterms:W3CDTF">2021-01-31T20:13:19Z</dcterms:modified>
</cp:coreProperties>
</file>