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8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0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8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0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3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42AE-6138-4AFF-81A7-6DF3821B0E3B}" type="datetimeFigureOut">
              <a:rPr lang="ar-SA" smtClean="0"/>
              <a:t>15/06/42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3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وراء أو السابق 1">
            <a:hlinkClick r:id="rId4" action="ppaction://hlinksldjump" highlightClick="1"/>
          </p:cNvPr>
          <p:cNvSpPr/>
          <p:nvPr/>
        </p:nvSpPr>
        <p:spPr>
          <a:xfrm>
            <a:off x="397426" y="4910935"/>
            <a:ext cx="575210" cy="566329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70D856-629E-4442-A73F-EDD87D2D5A2D}"/>
              </a:ext>
            </a:extLst>
          </p:cNvPr>
          <p:cNvSpPr txBox="1"/>
          <p:nvPr/>
        </p:nvSpPr>
        <p:spPr>
          <a:xfrm>
            <a:off x="108335" y="6296254"/>
            <a:ext cx="11533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الدخول &gt;&gt;</a:t>
            </a:r>
          </a:p>
        </p:txBody>
      </p:sp>
    </p:spTree>
    <p:extLst>
      <p:ext uri="{BB962C8B-B14F-4D97-AF65-F5344CB8AC3E}">
        <p14:creationId xmlns:p14="http://schemas.microsoft.com/office/powerpoint/2010/main" val="27547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  <p:sndAc>
          <p:stSnd>
            <p:snd r:embed="rId2" name="arrow.wav"/>
          </p:stSnd>
        </p:sndAc>
      </p:transition>
    </mc:Choice>
    <mc:Fallback xmlns="">
      <p:transition spd="slow" advClick="0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8" y="54498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FD6042-431E-403C-B17A-45D7237A8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968" y="2808621"/>
            <a:ext cx="9948064" cy="8582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ADE35C-7722-4A0C-8EA9-07E8D344E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0D314D9-78DD-4AAA-BEC4-9D6E4D43C11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</p:spTree>
    <p:extLst>
      <p:ext uri="{BB962C8B-B14F-4D97-AF65-F5344CB8AC3E}">
        <p14:creationId xmlns:p14="http://schemas.microsoft.com/office/powerpoint/2010/main" val="1218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669" y="6078683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4699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22FA89-4B91-44E2-8D8A-1F50EFBFD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16" y="2878281"/>
            <a:ext cx="10711168" cy="7115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6C10832-9D2B-4CAF-992B-FE19BC7F0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E9663-4CAB-4740-A98D-A944AB3AC4A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</p:spTree>
    <p:extLst>
      <p:ext uri="{BB962C8B-B14F-4D97-AF65-F5344CB8AC3E}">
        <p14:creationId xmlns:p14="http://schemas.microsoft.com/office/powerpoint/2010/main" val="1377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2024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57282B-46F9-41F4-87C3-F66A5C089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72" y="2867891"/>
            <a:ext cx="11120056" cy="7606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F38D31-78D5-4389-AAB7-3B361E5EB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F4A473-1315-4020-AE0D-EC2828978A0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</p:spTree>
    <p:extLst>
      <p:ext uri="{BB962C8B-B14F-4D97-AF65-F5344CB8AC3E}">
        <p14:creationId xmlns:p14="http://schemas.microsoft.com/office/powerpoint/2010/main" val="613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49740" y="546990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CC409C-6B43-41DA-A10C-52A0C906F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756" y="2804745"/>
            <a:ext cx="11618487" cy="7947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82880C-32EC-47EE-A8CE-75D566D4D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86E1D-8CF8-4F08-9BAC-D5DE7A5E467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ممدود</a:t>
            </a:r>
          </a:p>
        </p:txBody>
      </p:sp>
    </p:spTree>
    <p:extLst>
      <p:ext uri="{BB962C8B-B14F-4D97-AF65-F5344CB8AC3E}">
        <p14:creationId xmlns:p14="http://schemas.microsoft.com/office/powerpoint/2010/main" val="2264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5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08177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88E1C80-3285-4F9D-B456-9BD6A1D5C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749387-0737-45C7-ABC6-573F6CBD424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فتح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829B7C6-7A84-4A8A-AB8C-F2A7708F6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96" y="2857501"/>
            <a:ext cx="11195803" cy="74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0102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87B3E4-6910-4E11-9078-A4DC0736D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695" y="2635393"/>
            <a:ext cx="10224609" cy="8820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950AD8-7A45-435A-9A5F-A013ACAED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B56CE-9012-41C5-903D-5CB87A5F2B60}"/>
              </a:ext>
            </a:extLst>
          </p:cNvPr>
          <p:cNvSpPr txBox="1"/>
          <p:nvPr/>
        </p:nvSpPr>
        <p:spPr>
          <a:xfrm>
            <a:off x="546561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جمع</a:t>
            </a:r>
          </a:p>
        </p:txBody>
      </p:sp>
    </p:spTree>
    <p:extLst>
      <p:ext uri="{BB962C8B-B14F-4D97-AF65-F5344CB8AC3E}">
        <p14:creationId xmlns:p14="http://schemas.microsoft.com/office/powerpoint/2010/main" val="1996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6" y="55000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44EDFB-9D1B-417A-8A5C-A85F0ED6E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043" y="2931022"/>
            <a:ext cx="11361913" cy="7161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C8024AA-4B1B-4D70-9013-5B8613167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D79AD2-FA82-4F3C-BD88-F3ED4D968B9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ممدود</a:t>
            </a:r>
          </a:p>
        </p:txBody>
      </p:sp>
    </p:spTree>
    <p:extLst>
      <p:ext uri="{BB962C8B-B14F-4D97-AF65-F5344CB8AC3E}">
        <p14:creationId xmlns:p14="http://schemas.microsoft.com/office/powerpoint/2010/main" val="2427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92861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53650" y="551010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CEF037B-C8DE-4FE7-A4B8-A84D859D8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916" y="2635393"/>
            <a:ext cx="11080167" cy="9213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3199C8-E2DF-4DA3-994D-71325D31D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E9F6AC-6996-463E-A482-7082A96F3320}"/>
              </a:ext>
            </a:extLst>
          </p:cNvPr>
          <p:cNvSpPr txBox="1"/>
          <p:nvPr/>
        </p:nvSpPr>
        <p:spPr>
          <a:xfrm>
            <a:off x="5486400" y="436658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مختوم بتاء مربوطة</a:t>
            </a:r>
          </a:p>
        </p:txBody>
      </p:sp>
    </p:spTree>
    <p:extLst>
      <p:ext uri="{BB962C8B-B14F-4D97-AF65-F5344CB8AC3E}">
        <p14:creationId xmlns:p14="http://schemas.microsoft.com/office/powerpoint/2010/main" val="19012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3030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0005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4B2372C-F007-4C6F-9998-61AB17136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744" y="3117270"/>
            <a:ext cx="5357515" cy="92560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AA7A10-AAC3-4F5F-A1C9-98A7A8E281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AED9D3-8CE7-4C36-A11E-31E53D0AD28C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F931F02-3CE0-460E-97F6-6FC3A6FA5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43" y="2205918"/>
            <a:ext cx="11279605" cy="7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9015479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7052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2E3AD01-7151-4BA5-94EA-30F9C8BF7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34" y="2795155"/>
            <a:ext cx="10617056" cy="9356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95C25B1-B7A9-429D-9077-D86B987FA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83EA6-6141-4E2F-B5C9-489D5E5B18B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</p:spTree>
    <p:extLst>
      <p:ext uri="{BB962C8B-B14F-4D97-AF65-F5344CB8AC3E}">
        <p14:creationId xmlns:p14="http://schemas.microsoft.com/office/powerpoint/2010/main" val="18405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2" action="ppaction://hlinksldjump"/>
          </p:cNvPr>
          <p:cNvSpPr/>
          <p:nvPr/>
        </p:nvSpPr>
        <p:spPr>
          <a:xfrm>
            <a:off x="10053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4" name="مستطيل مستدير الزوايا 3">
            <a:hlinkClick r:id="rId3" action="ppaction://hlinksldjump"/>
          </p:cNvPr>
          <p:cNvSpPr/>
          <p:nvPr/>
        </p:nvSpPr>
        <p:spPr>
          <a:xfrm>
            <a:off x="8900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772988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559131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538837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5</a:t>
            </a:r>
          </a:p>
        </p:txBody>
      </p:sp>
      <p:sp>
        <p:nvSpPr>
          <p:cNvPr id="14" name="مستطيل مستدير الزوايا 13">
            <a:hlinkClick r:id="rId7" action="ppaction://hlinksldjump"/>
          </p:cNvPr>
          <p:cNvSpPr/>
          <p:nvPr/>
        </p:nvSpPr>
        <p:spPr>
          <a:xfrm>
            <a:off x="4217619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</a:t>
            </a:r>
          </a:p>
        </p:txBody>
      </p:sp>
      <p:sp>
        <p:nvSpPr>
          <p:cNvPr id="15" name="مستطيل مستدير الزوايا 14">
            <a:hlinkClick r:id="rId8" action="ppaction://hlinksldjump"/>
          </p:cNvPr>
          <p:cNvSpPr/>
          <p:nvPr/>
        </p:nvSpPr>
        <p:spPr>
          <a:xfrm>
            <a:off x="304686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7</a:t>
            </a:r>
          </a:p>
        </p:txBody>
      </p:sp>
      <p:sp>
        <p:nvSpPr>
          <p:cNvPr id="16" name="مستطيل مستدير الزوايا 15">
            <a:hlinkClick r:id="rId9" action="ppaction://hlinksldjump"/>
          </p:cNvPr>
          <p:cNvSpPr/>
          <p:nvPr/>
        </p:nvSpPr>
        <p:spPr>
          <a:xfrm>
            <a:off x="187610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8</a:t>
            </a:r>
          </a:p>
        </p:txBody>
      </p:sp>
      <p:sp>
        <p:nvSpPr>
          <p:cNvPr id="17" name="مستطيل مستدير الزوايا 16">
            <a:hlinkClick r:id="rId10" action="ppaction://hlinksldjump"/>
          </p:cNvPr>
          <p:cNvSpPr/>
          <p:nvPr/>
        </p:nvSpPr>
        <p:spPr>
          <a:xfrm>
            <a:off x="73198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9</a:t>
            </a:r>
          </a:p>
        </p:txBody>
      </p:sp>
      <p:sp>
        <p:nvSpPr>
          <p:cNvPr id="18" name="مستطيل مستدير الزوايا 17">
            <a:hlinkClick r:id="rId11" action="ppaction://hlinksldjump"/>
          </p:cNvPr>
          <p:cNvSpPr/>
          <p:nvPr/>
        </p:nvSpPr>
        <p:spPr>
          <a:xfrm>
            <a:off x="10346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10</a:t>
            </a:r>
          </a:p>
        </p:txBody>
      </p:sp>
      <p:sp>
        <p:nvSpPr>
          <p:cNvPr id="19" name="مستطيل مستدير الزوايا 18">
            <a:hlinkClick r:id="rId12" action="ppaction://hlinksldjump"/>
          </p:cNvPr>
          <p:cNvSpPr/>
          <p:nvPr/>
        </p:nvSpPr>
        <p:spPr>
          <a:xfrm>
            <a:off x="9193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11</a:t>
            </a:r>
          </a:p>
        </p:txBody>
      </p:sp>
      <p:sp>
        <p:nvSpPr>
          <p:cNvPr id="20" name="مستطيل مستدير الزوايا 19">
            <a:hlinkClick r:id="rId13" action="ppaction://hlinksldjump"/>
          </p:cNvPr>
          <p:cNvSpPr/>
          <p:nvPr/>
        </p:nvSpPr>
        <p:spPr>
          <a:xfrm>
            <a:off x="802257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12</a:t>
            </a:r>
          </a:p>
        </p:txBody>
      </p:sp>
      <p:sp>
        <p:nvSpPr>
          <p:cNvPr id="21" name="مستطيل مستدير الزوايا 20">
            <a:hlinkClick r:id="rId14" action="ppaction://hlinksldjump"/>
          </p:cNvPr>
          <p:cNvSpPr/>
          <p:nvPr/>
        </p:nvSpPr>
        <p:spPr>
          <a:xfrm>
            <a:off x="6851820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13</a:t>
            </a:r>
          </a:p>
        </p:txBody>
      </p:sp>
      <p:sp>
        <p:nvSpPr>
          <p:cNvPr id="22" name="مستطيل مستدير الزوايا 21">
            <a:hlinkClick r:id="rId15" action="ppaction://hlinksldjump"/>
          </p:cNvPr>
          <p:cNvSpPr/>
          <p:nvPr/>
        </p:nvSpPr>
        <p:spPr>
          <a:xfrm>
            <a:off x="568106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14</a:t>
            </a:r>
          </a:p>
        </p:txBody>
      </p:sp>
      <p:sp>
        <p:nvSpPr>
          <p:cNvPr id="23" name="مستطيل مستدير الزوايا 22">
            <a:hlinkClick r:id="rId16" action="ppaction://hlinksldjump"/>
          </p:cNvPr>
          <p:cNvSpPr/>
          <p:nvPr/>
        </p:nvSpPr>
        <p:spPr>
          <a:xfrm>
            <a:off x="4510308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15</a:t>
            </a:r>
          </a:p>
        </p:txBody>
      </p:sp>
      <p:sp>
        <p:nvSpPr>
          <p:cNvPr id="24" name="مستطيل مستدير الزوايا 23">
            <a:hlinkClick r:id="rId17" action="ppaction://hlinksldjump"/>
          </p:cNvPr>
          <p:cNvSpPr/>
          <p:nvPr/>
        </p:nvSpPr>
        <p:spPr>
          <a:xfrm>
            <a:off x="333955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16</a:t>
            </a:r>
          </a:p>
        </p:txBody>
      </p:sp>
      <p:sp>
        <p:nvSpPr>
          <p:cNvPr id="25" name="مستطيل مستدير الزوايا 24">
            <a:hlinkClick r:id="rId18" action="ppaction://hlinksldjump"/>
          </p:cNvPr>
          <p:cNvSpPr/>
          <p:nvPr/>
        </p:nvSpPr>
        <p:spPr>
          <a:xfrm>
            <a:off x="216879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17</a:t>
            </a:r>
          </a:p>
        </p:txBody>
      </p:sp>
      <p:sp>
        <p:nvSpPr>
          <p:cNvPr id="26" name="مستطيل مستدير الزوايا 25">
            <a:hlinkClick r:id="rId19" action="ppaction://hlinksldjump"/>
          </p:cNvPr>
          <p:cNvSpPr/>
          <p:nvPr/>
        </p:nvSpPr>
        <p:spPr>
          <a:xfrm>
            <a:off x="102467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18</a:t>
            </a:r>
          </a:p>
        </p:txBody>
      </p:sp>
      <p:sp>
        <p:nvSpPr>
          <p:cNvPr id="27" name="مستطيل مستدير الزوايا 26">
            <a:hlinkClick r:id="rId20" action="ppaction://hlinksldjump"/>
          </p:cNvPr>
          <p:cNvSpPr/>
          <p:nvPr/>
        </p:nvSpPr>
        <p:spPr>
          <a:xfrm>
            <a:off x="10639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19</a:t>
            </a:r>
          </a:p>
        </p:txBody>
      </p:sp>
      <p:sp>
        <p:nvSpPr>
          <p:cNvPr id="28" name="مستطيل مستدير الزوايا 27">
            <a:hlinkClick r:id="rId21" action="ppaction://hlinksldjump"/>
          </p:cNvPr>
          <p:cNvSpPr/>
          <p:nvPr/>
        </p:nvSpPr>
        <p:spPr>
          <a:xfrm>
            <a:off x="9486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20</a:t>
            </a:r>
          </a:p>
        </p:txBody>
      </p:sp>
      <p:sp>
        <p:nvSpPr>
          <p:cNvPr id="29" name="مستطيل مستدير الزوايا 28">
            <a:hlinkClick r:id="rId22" action="ppaction://hlinksldjump"/>
          </p:cNvPr>
          <p:cNvSpPr/>
          <p:nvPr/>
        </p:nvSpPr>
        <p:spPr>
          <a:xfrm>
            <a:off x="831526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21</a:t>
            </a:r>
          </a:p>
        </p:txBody>
      </p:sp>
      <p:sp>
        <p:nvSpPr>
          <p:cNvPr id="30" name="مستطيل مستدير الزوايا 29">
            <a:hlinkClick r:id="rId23" action="ppaction://hlinksldjump"/>
          </p:cNvPr>
          <p:cNvSpPr/>
          <p:nvPr/>
        </p:nvSpPr>
        <p:spPr>
          <a:xfrm>
            <a:off x="7144509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22</a:t>
            </a:r>
          </a:p>
        </p:txBody>
      </p:sp>
      <p:sp>
        <p:nvSpPr>
          <p:cNvPr id="31" name="مستطيل مستدير الزوايا 30">
            <a:hlinkClick r:id="rId24" action="ppaction://hlinksldjump"/>
          </p:cNvPr>
          <p:cNvSpPr/>
          <p:nvPr/>
        </p:nvSpPr>
        <p:spPr>
          <a:xfrm>
            <a:off x="597375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23</a:t>
            </a:r>
          </a:p>
        </p:txBody>
      </p:sp>
      <p:sp>
        <p:nvSpPr>
          <p:cNvPr id="32" name="مستطيل مستدير الزوايا 31">
            <a:hlinkClick r:id="rId25" action="ppaction://hlinksldjump"/>
          </p:cNvPr>
          <p:cNvSpPr/>
          <p:nvPr/>
        </p:nvSpPr>
        <p:spPr>
          <a:xfrm>
            <a:off x="4802997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24</a:t>
            </a:r>
          </a:p>
        </p:txBody>
      </p:sp>
      <p:sp>
        <p:nvSpPr>
          <p:cNvPr id="33" name="مستطيل مستدير الزوايا 24">
            <a:hlinkClick r:id="rId26" action="ppaction://hlinksldjump"/>
            <a:extLst>
              <a:ext uri="{FF2B5EF4-FFF2-40B4-BE49-F238E27FC236}">
                <a16:creationId xmlns:a16="http://schemas.microsoft.com/office/drawing/2014/main" id="{9EB20F70-6EA6-4040-AE45-99DB39671651}"/>
              </a:ext>
            </a:extLst>
          </p:cNvPr>
          <p:cNvSpPr/>
          <p:nvPr/>
        </p:nvSpPr>
        <p:spPr>
          <a:xfrm>
            <a:off x="363224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25</a:t>
            </a:r>
          </a:p>
        </p:txBody>
      </p:sp>
      <p:sp>
        <p:nvSpPr>
          <p:cNvPr id="34" name="مستطيل مستدير الزوايا 25">
            <a:hlinkClick r:id="rId27" action="ppaction://hlinksldjump"/>
            <a:extLst>
              <a:ext uri="{FF2B5EF4-FFF2-40B4-BE49-F238E27FC236}">
                <a16:creationId xmlns:a16="http://schemas.microsoft.com/office/drawing/2014/main" id="{AEDF0738-ADB2-4D07-B0CA-35092D70E8D5}"/>
              </a:ext>
            </a:extLst>
          </p:cNvPr>
          <p:cNvSpPr/>
          <p:nvPr/>
        </p:nvSpPr>
        <p:spPr>
          <a:xfrm>
            <a:off x="246148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26</a:t>
            </a:r>
          </a:p>
        </p:txBody>
      </p:sp>
      <p:sp>
        <p:nvSpPr>
          <p:cNvPr id="35" name="مستطيل مستدير الزوايا 26">
            <a:hlinkClick r:id="rId28" action="ppaction://hlinksldjump"/>
            <a:extLst>
              <a:ext uri="{FF2B5EF4-FFF2-40B4-BE49-F238E27FC236}">
                <a16:creationId xmlns:a16="http://schemas.microsoft.com/office/drawing/2014/main" id="{143D34CC-383B-4309-A9D1-B7A8409816EB}"/>
              </a:ext>
            </a:extLst>
          </p:cNvPr>
          <p:cNvSpPr/>
          <p:nvPr/>
        </p:nvSpPr>
        <p:spPr>
          <a:xfrm>
            <a:off x="131736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27</a:t>
            </a:r>
          </a:p>
        </p:txBody>
      </p:sp>
      <p:sp>
        <p:nvSpPr>
          <p:cNvPr id="36" name="مستطيل مستدير الزوايا 27">
            <a:hlinkClick r:id="rId29" action="ppaction://hlinksldjump"/>
            <a:extLst>
              <a:ext uri="{FF2B5EF4-FFF2-40B4-BE49-F238E27FC236}">
                <a16:creationId xmlns:a16="http://schemas.microsoft.com/office/drawing/2014/main" id="{1DC8B324-D4D6-4FDA-B778-12DA7E53BD18}"/>
              </a:ext>
            </a:extLst>
          </p:cNvPr>
          <p:cNvSpPr/>
          <p:nvPr/>
        </p:nvSpPr>
        <p:spPr>
          <a:xfrm>
            <a:off x="1093171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28</a:t>
            </a:r>
          </a:p>
        </p:txBody>
      </p:sp>
      <p:sp>
        <p:nvSpPr>
          <p:cNvPr id="37" name="مستطيل مستدير الزوايا 28">
            <a:hlinkClick r:id="rId30" action="ppaction://hlinksldjump"/>
            <a:extLst>
              <a:ext uri="{FF2B5EF4-FFF2-40B4-BE49-F238E27FC236}">
                <a16:creationId xmlns:a16="http://schemas.microsoft.com/office/drawing/2014/main" id="{0F332774-CE3A-44E1-91B6-A82C94C682BB}"/>
              </a:ext>
            </a:extLst>
          </p:cNvPr>
          <p:cNvSpPr/>
          <p:nvPr/>
        </p:nvSpPr>
        <p:spPr>
          <a:xfrm>
            <a:off x="977871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29</a:t>
            </a:r>
          </a:p>
        </p:txBody>
      </p:sp>
      <p:sp>
        <p:nvSpPr>
          <p:cNvPr id="38" name="مستطيل مستدير الزوايا 29">
            <a:hlinkClick r:id="rId31" action="ppaction://hlinksldjump"/>
            <a:extLst>
              <a:ext uri="{FF2B5EF4-FFF2-40B4-BE49-F238E27FC236}">
                <a16:creationId xmlns:a16="http://schemas.microsoft.com/office/drawing/2014/main" id="{C8B8CF65-D2E8-44BE-AE6A-0FD263056D31}"/>
              </a:ext>
            </a:extLst>
          </p:cNvPr>
          <p:cNvSpPr/>
          <p:nvPr/>
        </p:nvSpPr>
        <p:spPr>
          <a:xfrm>
            <a:off x="860795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30</a:t>
            </a:r>
          </a:p>
        </p:txBody>
      </p:sp>
      <p:sp>
        <p:nvSpPr>
          <p:cNvPr id="39" name="مستطيل مستدير الزوايا 30">
            <a:hlinkClick r:id="rId32" action="ppaction://hlinksldjump"/>
            <a:extLst>
              <a:ext uri="{FF2B5EF4-FFF2-40B4-BE49-F238E27FC236}">
                <a16:creationId xmlns:a16="http://schemas.microsoft.com/office/drawing/2014/main" id="{7C64377D-3703-474E-9A36-5879409361A8}"/>
              </a:ext>
            </a:extLst>
          </p:cNvPr>
          <p:cNvSpPr/>
          <p:nvPr/>
        </p:nvSpPr>
        <p:spPr>
          <a:xfrm>
            <a:off x="743719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31</a:t>
            </a:r>
          </a:p>
        </p:txBody>
      </p:sp>
      <p:sp>
        <p:nvSpPr>
          <p:cNvPr id="40" name="مستطيل مستدير الزوايا 31">
            <a:hlinkClick r:id="rId33" action="ppaction://hlinksldjump"/>
            <a:extLst>
              <a:ext uri="{FF2B5EF4-FFF2-40B4-BE49-F238E27FC236}">
                <a16:creationId xmlns:a16="http://schemas.microsoft.com/office/drawing/2014/main" id="{A98284E9-5BAB-4CEA-A0D1-0162E8CB9917}"/>
              </a:ext>
            </a:extLst>
          </p:cNvPr>
          <p:cNvSpPr/>
          <p:nvPr/>
        </p:nvSpPr>
        <p:spPr>
          <a:xfrm>
            <a:off x="626644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32</a:t>
            </a:r>
          </a:p>
        </p:txBody>
      </p:sp>
      <p:sp>
        <p:nvSpPr>
          <p:cNvPr id="41" name="مستطيل مستدير الزوايا 28">
            <a:hlinkClick r:id="rId34" action="ppaction://hlinksldjump"/>
            <a:extLst>
              <a:ext uri="{FF2B5EF4-FFF2-40B4-BE49-F238E27FC236}">
                <a16:creationId xmlns:a16="http://schemas.microsoft.com/office/drawing/2014/main" id="{99C8E12C-2CED-4F1C-855B-B113F1AB35FB}"/>
              </a:ext>
            </a:extLst>
          </p:cNvPr>
          <p:cNvSpPr/>
          <p:nvPr/>
        </p:nvSpPr>
        <p:spPr>
          <a:xfrm>
            <a:off x="5095686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33</a:t>
            </a:r>
          </a:p>
        </p:txBody>
      </p:sp>
      <p:sp>
        <p:nvSpPr>
          <p:cNvPr id="42" name="مستطيل مستدير الزوايا 29">
            <a:hlinkClick r:id="rId35" action="ppaction://hlinksldjump"/>
            <a:extLst>
              <a:ext uri="{FF2B5EF4-FFF2-40B4-BE49-F238E27FC236}">
                <a16:creationId xmlns:a16="http://schemas.microsoft.com/office/drawing/2014/main" id="{DC3670BB-C811-448E-B7A7-9D8E1A5C9DC4}"/>
              </a:ext>
            </a:extLst>
          </p:cNvPr>
          <p:cNvSpPr/>
          <p:nvPr/>
        </p:nvSpPr>
        <p:spPr>
          <a:xfrm>
            <a:off x="392493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34</a:t>
            </a:r>
          </a:p>
        </p:txBody>
      </p:sp>
      <p:sp>
        <p:nvSpPr>
          <p:cNvPr id="43" name="مستطيل مستدير الزوايا 30">
            <a:hlinkClick r:id="rId36" action="ppaction://hlinksldjump"/>
            <a:extLst>
              <a:ext uri="{FF2B5EF4-FFF2-40B4-BE49-F238E27FC236}">
                <a16:creationId xmlns:a16="http://schemas.microsoft.com/office/drawing/2014/main" id="{5A3C6D6A-1D77-4E3C-9857-B6A321FF8403}"/>
              </a:ext>
            </a:extLst>
          </p:cNvPr>
          <p:cNvSpPr/>
          <p:nvPr/>
        </p:nvSpPr>
        <p:spPr>
          <a:xfrm>
            <a:off x="275417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35</a:t>
            </a:r>
          </a:p>
        </p:txBody>
      </p:sp>
      <p:sp>
        <p:nvSpPr>
          <p:cNvPr id="44" name="مستطيل مستدير الزوايا 31">
            <a:hlinkClick r:id="rId37" action="ppaction://hlinksldjump"/>
            <a:extLst>
              <a:ext uri="{FF2B5EF4-FFF2-40B4-BE49-F238E27FC236}">
                <a16:creationId xmlns:a16="http://schemas.microsoft.com/office/drawing/2014/main" id="{5A8AA826-9C67-4E04-BD1E-D1394EE7D211}"/>
              </a:ext>
            </a:extLst>
          </p:cNvPr>
          <p:cNvSpPr/>
          <p:nvPr/>
        </p:nvSpPr>
        <p:spPr>
          <a:xfrm>
            <a:off x="161005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5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5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5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25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25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699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F26D18-5BEB-456E-B4BC-003778022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685" y="2793733"/>
            <a:ext cx="10372909" cy="9588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5E64C89-D7C8-4290-A61F-52CF878AC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A0797-BCFD-49C9-AF4E-24789FA74AC5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مفرد</a:t>
            </a:r>
          </a:p>
        </p:txBody>
      </p:sp>
    </p:spTree>
    <p:extLst>
      <p:ext uri="{BB962C8B-B14F-4D97-AF65-F5344CB8AC3E}">
        <p14:creationId xmlns:p14="http://schemas.microsoft.com/office/powerpoint/2010/main" val="2689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22476" y="54900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09832A6-B65F-4319-A7F2-6F0C57903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59" y="2265218"/>
            <a:ext cx="10585682" cy="17666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2126B6E-6527-48B6-9143-79ED9987D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1EE982-28A9-4A21-91F5-A8F88D891231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 القمرية</a:t>
            </a:r>
          </a:p>
        </p:txBody>
      </p:sp>
    </p:spTree>
    <p:extLst>
      <p:ext uri="{BB962C8B-B14F-4D97-AF65-F5344CB8AC3E}">
        <p14:creationId xmlns:p14="http://schemas.microsoft.com/office/powerpoint/2010/main" val="18733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8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57556" y="54498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E48A917-F280-4A11-9676-1AD74D619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551" y="2192482"/>
            <a:ext cx="9976897" cy="18529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20DA25B-0887-485C-86A4-E173B4B0F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9548FF-444C-4A02-89E6-AEAE138C9935}"/>
              </a:ext>
            </a:extLst>
          </p:cNvPr>
          <p:cNvSpPr txBox="1"/>
          <p:nvPr/>
        </p:nvSpPr>
        <p:spPr>
          <a:xfrm>
            <a:off x="5392881" y="4541769"/>
            <a:ext cx="2140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ممدود</a:t>
            </a:r>
          </a:p>
        </p:txBody>
      </p:sp>
    </p:spTree>
    <p:extLst>
      <p:ext uri="{BB962C8B-B14F-4D97-AF65-F5344CB8AC3E}">
        <p14:creationId xmlns:p14="http://schemas.microsoft.com/office/powerpoint/2010/main" val="174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6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2" y="54498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3732FA1-4337-411E-9666-5EA725947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686" y="2423243"/>
            <a:ext cx="9688627" cy="17993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96451D-A9B2-4629-886B-9034C411E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7EAAA7D-274C-4A9B-A7D5-0DD9E80A37F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جمع منزل</a:t>
            </a:r>
          </a:p>
        </p:txBody>
      </p:sp>
    </p:spTree>
    <p:extLst>
      <p:ext uri="{BB962C8B-B14F-4D97-AF65-F5344CB8AC3E}">
        <p14:creationId xmlns:p14="http://schemas.microsoft.com/office/powerpoint/2010/main" val="27745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B90C86-7A50-4CF5-B506-A569B36EB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88" y="2454999"/>
            <a:ext cx="10167423" cy="16968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1824D6-4998-4921-A20C-80C581831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F025CA-C3AE-4AA2-AF7E-8D546B2247B2}"/>
              </a:ext>
            </a:extLst>
          </p:cNvPr>
          <p:cNvSpPr txBox="1"/>
          <p:nvPr/>
        </p:nvSpPr>
        <p:spPr>
          <a:xfrm>
            <a:off x="5457651" y="450639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جملة توكيدية</a:t>
            </a:r>
          </a:p>
        </p:txBody>
      </p:sp>
    </p:spTree>
    <p:extLst>
      <p:ext uri="{BB962C8B-B14F-4D97-AF65-F5344CB8AC3E}">
        <p14:creationId xmlns:p14="http://schemas.microsoft.com/office/powerpoint/2010/main" val="12990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51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0913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7F0A04-3399-4849-8C69-5AF0F9E5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611" y="2753059"/>
            <a:ext cx="10128778" cy="93624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D4E1E54-DBB5-4810-94C3-2E427B226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E667DBC-A62E-4576-BA8D-5B3294DAF060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بتاء مفتوحة</a:t>
            </a:r>
          </a:p>
        </p:txBody>
      </p:sp>
    </p:spTree>
    <p:extLst>
      <p:ext uri="{BB962C8B-B14F-4D97-AF65-F5344CB8AC3E}">
        <p14:creationId xmlns:p14="http://schemas.microsoft.com/office/powerpoint/2010/main" val="318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80398" y="604035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43258" y="551010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2EBDA8D-0C8E-4179-BFF0-62A4E070B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794" y="2780030"/>
            <a:ext cx="10652411" cy="9387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A190B3-FB42-49EE-B6E0-18547B82D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A84DE0-F7EA-4D0E-AC9F-404EAC30A39D}"/>
              </a:ext>
            </a:extLst>
          </p:cNvPr>
          <p:cNvSpPr txBox="1"/>
          <p:nvPr/>
        </p:nvSpPr>
        <p:spPr>
          <a:xfrm>
            <a:off x="542405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2245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303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15992" y="55000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F19F60-EF57-4DF1-85F9-B8CD81160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10" y="2813038"/>
            <a:ext cx="11142979" cy="74265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9652967-2B1E-4D68-9AF1-E45C59963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832A3D-F655-412E-874D-B0445251135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</p:spTree>
    <p:extLst>
      <p:ext uri="{BB962C8B-B14F-4D97-AF65-F5344CB8AC3E}">
        <p14:creationId xmlns:p14="http://schemas.microsoft.com/office/powerpoint/2010/main" val="3074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6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31C2C58-4614-46DA-8CE5-047F0B832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237" y="2040790"/>
            <a:ext cx="6518002" cy="11260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7D6EFA1-40F6-447F-9E04-77DBEA563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CAE550-488E-48F2-890D-CD1DDAFC1C8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كسر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166F1D2-AE0B-4122-B187-9792D046E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923" y="3167210"/>
            <a:ext cx="10578154" cy="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57" y="552015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FDA3B5-5923-41DB-8B32-2E251B0BF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364" y="2857500"/>
            <a:ext cx="10671271" cy="67265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49983F-F447-48D9-90C5-6EBA3104D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6312701-292E-4C66-B19E-2F65BF98DA0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</p:spTree>
    <p:extLst>
      <p:ext uri="{BB962C8B-B14F-4D97-AF65-F5344CB8AC3E}">
        <p14:creationId xmlns:p14="http://schemas.microsoft.com/office/powerpoint/2010/main" val="33178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2677" y="612766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571347" y="547996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8CAC9D-1454-4DCC-A293-FDCE73EDB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993" y="2241405"/>
            <a:ext cx="9830013" cy="18256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7C4A6-94B1-45D8-B0A4-8BDCEB8C1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F7CC-3CE2-49BE-AEB8-9C58F213A0C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</p:spTree>
    <p:extLst>
      <p:ext uri="{BB962C8B-B14F-4D97-AF65-F5344CB8AC3E}">
        <p14:creationId xmlns:p14="http://schemas.microsoft.com/office/powerpoint/2010/main" val="279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5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B76462-A5A4-40B2-9C75-148009A5C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989" y="2884467"/>
            <a:ext cx="9768022" cy="8426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5E8DAC-9954-4792-AC30-BF058A904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ABE0595-A91F-409A-9CEA-EB7D2E6BC96A}"/>
              </a:ext>
            </a:extLst>
          </p:cNvPr>
          <p:cNvSpPr txBox="1"/>
          <p:nvPr/>
        </p:nvSpPr>
        <p:spPr>
          <a:xfrm>
            <a:off x="5486400" y="438624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مفرد الزائرات</a:t>
            </a:r>
          </a:p>
        </p:txBody>
      </p:sp>
    </p:spTree>
    <p:extLst>
      <p:ext uri="{BB962C8B-B14F-4D97-AF65-F5344CB8AC3E}">
        <p14:creationId xmlns:p14="http://schemas.microsoft.com/office/powerpoint/2010/main" val="1350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3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EC275B-2761-4C81-B6F4-D5E9DFAD9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57" y="2951018"/>
            <a:ext cx="10376886" cy="6893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78D256-1E0D-4454-A7B1-A185E32B4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75A639-FA53-4F4E-983A-40B1E2AA466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</p:spTree>
    <p:extLst>
      <p:ext uri="{BB962C8B-B14F-4D97-AF65-F5344CB8AC3E}">
        <p14:creationId xmlns:p14="http://schemas.microsoft.com/office/powerpoint/2010/main" val="2552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098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2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AC3C757-3884-4E94-A7D7-A07DFD895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873" y="2886698"/>
            <a:ext cx="10674254" cy="7301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B0B9CC0-49AC-4DA0-8301-BD35035D3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4F46-B226-453C-89D2-8AA920E482F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حرف عطف</a:t>
            </a:r>
          </a:p>
        </p:txBody>
      </p:sp>
    </p:spTree>
    <p:extLst>
      <p:ext uri="{BB962C8B-B14F-4D97-AF65-F5344CB8AC3E}">
        <p14:creationId xmlns:p14="http://schemas.microsoft.com/office/powerpoint/2010/main" val="2502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74429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F67D647-27DE-4363-BF2D-0E345136E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67" y="2867891"/>
            <a:ext cx="10844265" cy="72036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84DFBC-A6B2-4BA2-A777-4A8520808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651A7D-B36A-42FE-8BAE-FE3C1D2064B8}"/>
              </a:ext>
            </a:extLst>
          </p:cNvPr>
          <p:cNvSpPr txBox="1"/>
          <p:nvPr/>
        </p:nvSpPr>
        <p:spPr>
          <a:xfrm>
            <a:off x="5509745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1156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84824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369492E-8E35-4FE5-AF94-70579A68D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309" y="2909455"/>
            <a:ext cx="10031381" cy="86538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2A95932-557E-4956-8C2A-27A3E6522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732A7A-18C1-4375-BF3F-3C94EDD0452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</p:spTree>
    <p:extLst>
      <p:ext uri="{BB962C8B-B14F-4D97-AF65-F5344CB8AC3E}">
        <p14:creationId xmlns:p14="http://schemas.microsoft.com/office/powerpoint/2010/main" val="988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59615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42F7F0E-AE64-4D6D-A82A-8BD61AE8B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90" y="2847109"/>
            <a:ext cx="10900020" cy="68707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DAA508-037B-4733-86C0-5E77B8404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7DD3C9-31E5-4FAE-B7AA-3B7B49901090}"/>
              </a:ext>
            </a:extLst>
          </p:cNvPr>
          <p:cNvSpPr txBox="1"/>
          <p:nvPr/>
        </p:nvSpPr>
        <p:spPr>
          <a:xfrm>
            <a:off x="547600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</p:spTree>
    <p:extLst>
      <p:ext uri="{BB962C8B-B14F-4D97-AF65-F5344CB8AC3E}">
        <p14:creationId xmlns:p14="http://schemas.microsoft.com/office/powerpoint/2010/main" val="3247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42743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8FF0B6-C14D-4532-9CA4-E0780032F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1FAD61-F86C-4872-BD4E-EF192CEBE119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بتاء مربوطة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8AC6790-F305-4AEB-A153-733DA5810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335" y="2835450"/>
            <a:ext cx="10027458" cy="8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076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B5F5B9-8C3D-4F28-B550-2A9FA183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129" y="2899290"/>
            <a:ext cx="10681742" cy="7119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0F3078-5C50-4F5F-931F-E46A7CDA2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7C2CF09-DDC2-4F76-AF96-EDC6E801ACD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</p:spTree>
    <p:extLst>
      <p:ext uri="{BB962C8B-B14F-4D97-AF65-F5344CB8AC3E}">
        <p14:creationId xmlns:p14="http://schemas.microsoft.com/office/powerpoint/2010/main" val="698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9" y="59851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0560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7EF7CC9-3A3A-4E06-83D3-124FBF1FD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630" y="2296391"/>
            <a:ext cx="10398906" cy="17354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7813EC-76F2-4843-8766-DA4244B67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102CF-FAAE-45D8-8770-FB6B5DECFF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ممدود</a:t>
            </a:r>
          </a:p>
        </p:txBody>
      </p:sp>
    </p:spTree>
    <p:extLst>
      <p:ext uri="{BB962C8B-B14F-4D97-AF65-F5344CB8AC3E}">
        <p14:creationId xmlns:p14="http://schemas.microsoft.com/office/powerpoint/2010/main" val="17266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56764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3A6BFA-76C4-401E-9200-5B1E38C29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310" y="2331860"/>
            <a:ext cx="10221289" cy="17058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2B5462-B43C-41B2-9892-1B7BFDBA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36903-B871-416B-8B63-016DD052667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</p:spTree>
    <p:extLst>
      <p:ext uri="{BB962C8B-B14F-4D97-AF65-F5344CB8AC3E}">
        <p14:creationId xmlns:p14="http://schemas.microsoft.com/office/powerpoint/2010/main" val="3173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4371" y="607050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5649" y="55402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DEFCE8-8804-47AC-A179-8CCB8D308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666" y="2705242"/>
            <a:ext cx="10195311" cy="94239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63708-9C7A-4B6D-8044-7E6233425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62F0DA-F932-4C5A-885E-515A5BC3498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</a:t>
            </a:r>
          </a:p>
        </p:txBody>
      </p:sp>
    </p:spTree>
    <p:extLst>
      <p:ext uri="{BB962C8B-B14F-4D97-AF65-F5344CB8AC3E}">
        <p14:creationId xmlns:p14="http://schemas.microsoft.com/office/powerpoint/2010/main" val="3004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4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7408" y="54900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8A0942-1B43-4EB2-8067-59976C42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4CB5BBD-D52A-46DC-BAC3-96EF2ADD5653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 القمرية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E82B71E-8829-4804-B214-0EA0648DF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693" y="2750509"/>
            <a:ext cx="9738614" cy="8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9053" y="608907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94524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8E3FE7-28A2-4F1E-B731-7AA946C77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508" y="2815936"/>
            <a:ext cx="10862983" cy="7239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78E837-9967-4446-8838-CABDD196D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D79B62-954D-4D20-BDAB-DC16845F37C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</p:spTree>
    <p:extLst>
      <p:ext uri="{BB962C8B-B14F-4D97-AF65-F5344CB8AC3E}">
        <p14:creationId xmlns:p14="http://schemas.microsoft.com/office/powerpoint/2010/main" val="29922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7050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18566" y="554025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5B85CD5-D0DE-4339-B86C-355BE1B90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008" y="2176660"/>
            <a:ext cx="5384013" cy="9301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5D900AB-B6B8-493D-94B7-8A3DEFAD5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3FDE3-20DF-4CFD-958C-47AADB2731F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8EB8FA7-7B6B-4DD3-9DFD-AB6B3A5DD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844" y="3220482"/>
            <a:ext cx="9318312" cy="7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7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AB5E11-A255-49AC-97CF-133E8BF26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6" y="2909454"/>
            <a:ext cx="10819848" cy="6820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977CDA-F7BA-4AC6-833E-2B018F4DD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4C1F295-F9B5-4A15-A00B-C358F10192DE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</p:spTree>
    <p:extLst>
      <p:ext uri="{BB962C8B-B14F-4D97-AF65-F5344CB8AC3E}">
        <p14:creationId xmlns:p14="http://schemas.microsoft.com/office/powerpoint/2010/main" val="165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838FD6-514B-40E0-B35C-9BC918DE5C94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156</Words>
  <Application>Microsoft Office PowerPoint</Application>
  <PresentationFormat>شاشة عريضة</PresentationFormat>
  <Paragraphs>109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jer_zoop_u29</cp:lastModifiedBy>
  <cp:revision>74</cp:revision>
  <dcterms:created xsi:type="dcterms:W3CDTF">2018-10-13T17:10:29Z</dcterms:created>
  <dcterms:modified xsi:type="dcterms:W3CDTF">2021-01-28T19:30:25Z</dcterms:modified>
</cp:coreProperties>
</file>