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0" r:id="rId2"/>
    <p:sldId id="498" r:id="rId3"/>
    <p:sldId id="492" r:id="rId4"/>
    <p:sldId id="493" r:id="rId5"/>
    <p:sldId id="335" r:id="rId6"/>
    <p:sldId id="501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43">
          <p15:clr>
            <a:srgbClr val="A4A3A4"/>
          </p15:clr>
        </p15:guide>
        <p15:guide id="4" pos="37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55" d="100"/>
          <a:sy n="55" d="100"/>
        </p:scale>
        <p:origin x="102" y="1386"/>
      </p:cViewPr>
      <p:guideLst>
        <p:guide orient="horz" pos="2183"/>
        <p:guide pos="3840"/>
        <p:guide orient="horz" pos="1543"/>
        <p:guide pos="3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590603" y="2680769"/>
            <a:ext cx="8060665" cy="1265254"/>
            <a:chOff x="9198889" y="2670931"/>
            <a:chExt cx="806066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583061" y="3095406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أثر الإيمان بأسماء الله و صفاته في حياتنا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6231"/>
              <a:ext cx="1943011" cy="566502"/>
              <a:chOff x="3408087" y="5464022"/>
              <a:chExt cx="1943011" cy="56650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83952" y="5464022"/>
                <a:ext cx="15759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29556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أثر الإيمان بأسماء الله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36416" y="173608"/>
            <a:ext cx="715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أثر الإيمان بأسماء الله و صفاته في حياتنا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691080" y="1004427"/>
            <a:ext cx="2053187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عناصر الدرس</a:t>
            </a:r>
          </a:p>
        </p:txBody>
      </p:sp>
      <p:sp>
        <p:nvSpPr>
          <p:cNvPr id="4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547776" y="1659603"/>
            <a:ext cx="5573906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الخوف من الله تعالى و رجاؤه سبحانه</a:t>
            </a:r>
          </a:p>
        </p:txBody>
      </p:sp>
      <p:grpSp>
        <p:nvGrpSpPr>
          <p:cNvPr id="52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286157" y="2676047"/>
            <a:ext cx="7717504" cy="2224858"/>
            <a:chOff x="3165506" y="295207"/>
            <a:chExt cx="6297235" cy="1587929"/>
          </a:xfrm>
        </p:grpSpPr>
        <p:sp>
          <p:nvSpPr>
            <p:cNvPr id="53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71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7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327396" y="770929"/>
              <a:ext cx="3018444" cy="856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قال الله تعالى :</a:t>
              </a:r>
            </a:p>
            <a:p>
              <a:pPr algn="ctr" rtl="1"/>
              <a:r>
                <a:rPr lang="ar-SY" sz="2400" b="1" dirty="0"/>
                <a:t>&lt; </a:t>
              </a:r>
              <a:r>
                <a:rPr lang="ar-SY" sz="2400" b="1" dirty="0">
                  <a:solidFill>
                    <a:srgbClr val="00B050"/>
                  </a:solidFill>
                </a:rPr>
                <a:t>اعلَمُواْ أَنَّ اللهَ شَدِيدُ العِقَابِ وَ أَنَّ اللهَ غَفُورٌ رَحِيمٌ</a:t>
              </a:r>
              <a:r>
                <a:rPr lang="ar-SY" sz="2400" b="1" dirty="0"/>
                <a:t> &gt;</a:t>
              </a:r>
            </a:p>
          </p:txBody>
        </p:sp>
      </p:grpSp>
      <p:sp>
        <p:nvSpPr>
          <p:cNvPr id="7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675432" y="5280916"/>
            <a:ext cx="7443710" cy="548515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فالمسلم عندما يعلم أن الله غفور رحيم يزداد رجاؤه لله , فيعمل الصالحات</a:t>
            </a:r>
          </a:p>
        </p:txBody>
      </p:sp>
      <p:sp>
        <p:nvSpPr>
          <p:cNvPr id="7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675432" y="5981831"/>
            <a:ext cx="7443710" cy="548515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و المسلم عندما يعلم أن الله شَدِيدُ العِقَابِ يخاف عقابه  فيجتنب السيئات </a:t>
            </a:r>
          </a:p>
        </p:txBody>
      </p:sp>
    </p:spTree>
    <p:extLst>
      <p:ext uri="{BB962C8B-B14F-4D97-AF65-F5344CB8AC3E}">
        <p14:creationId xmlns:p14="http://schemas.microsoft.com/office/powerpoint/2010/main" val="26743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8" grpId="0" animBg="1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أثر الإيمان بأسماء الله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044705" y="681305"/>
            <a:ext cx="4063670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تعبيد الأسماء لله وحده :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280229" y="2728625"/>
            <a:ext cx="8911771" cy="501998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من آثار الإيمان بالله و صفاته أن تُعبَّد الأسماء لله وحده , مثل :عبد الله , عبد الرحمن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165600" y="4343665"/>
            <a:ext cx="7942775" cy="52322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و يَحرُمُ تعبيد الأسماء لغير الله مثل : عبد الرسول , أو عبد الكعبة</a:t>
            </a:r>
          </a:p>
        </p:txBody>
      </p:sp>
    </p:spTree>
    <p:extLst>
      <p:ext uri="{BB962C8B-B14F-4D97-AF65-F5344CB8AC3E}">
        <p14:creationId xmlns:p14="http://schemas.microsoft.com/office/powerpoint/2010/main" val="10877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أثر الإيمان بأسماء الله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776265" y="609480"/>
            <a:ext cx="641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</a:t>
            </a:r>
            <a:r>
              <a:rPr lang="ar-SY" sz="2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  أذكر أسماء أخرى يكون التعبيد فيها لله تعالى:</a:t>
            </a:r>
            <a:endParaRPr lang="ar-SY" sz="3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174514" y="1954598"/>
            <a:ext cx="1901042" cy="52071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عبد الحميد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174513" y="3211883"/>
            <a:ext cx="1901043" cy="501998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عبد المجيد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174514" y="4343665"/>
            <a:ext cx="1933861" cy="52322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عبد الرحيم</a:t>
            </a: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145486" y="5497550"/>
            <a:ext cx="1962888" cy="52322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عبد الملك</a:t>
            </a:r>
          </a:p>
        </p:txBody>
      </p:sp>
    </p:spTree>
    <p:extLst>
      <p:ext uri="{BB962C8B-B14F-4D97-AF65-F5344CB8AC3E}">
        <p14:creationId xmlns:p14="http://schemas.microsoft.com/office/powerpoint/2010/main" val="20628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أثر الإيمان بأسماء الله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742120" y="593928"/>
            <a:ext cx="4416623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 - </a:t>
            </a:r>
            <a:r>
              <a:rPr lang="ar-SY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الحلف بأسماء الله تعالى </a:t>
            </a:r>
            <a:r>
              <a:rPr lang="ar-SY" sz="2400" b="1" dirty="0">
                <a:solidFill>
                  <a:schemeClr val="tx1"/>
                </a:solidFill>
              </a:rPr>
              <a:t>و صفاته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818322" y="1455687"/>
            <a:ext cx="7373678" cy="520710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يجب على المسلم أن يعظم أسماء الله و صفاته , و من تعظيمه لها : </a:t>
            </a:r>
          </a:p>
        </p:txBody>
      </p:sp>
      <p:grpSp>
        <p:nvGrpSpPr>
          <p:cNvPr id="74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531097" y="1976397"/>
            <a:ext cx="6297235" cy="1587929"/>
            <a:chOff x="3165506" y="295207"/>
            <a:chExt cx="6297235" cy="1587929"/>
          </a:xfrm>
        </p:grpSpPr>
        <p:sp>
          <p:nvSpPr>
            <p:cNvPr id="75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85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86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844509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أن لا يحلف إلَّا بها </a:t>
              </a:r>
              <a:endParaRPr lang="en-US" sz="2400" b="1" dirty="0"/>
            </a:p>
          </p:txBody>
        </p:sp>
      </p:grpSp>
      <p:grpSp>
        <p:nvGrpSpPr>
          <p:cNvPr id="88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531097" y="3545431"/>
            <a:ext cx="6297235" cy="1587929"/>
            <a:chOff x="3165506" y="1864241"/>
            <a:chExt cx="6297235" cy="1587929"/>
          </a:xfrm>
        </p:grpSpPr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99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00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079927" y="2436981"/>
              <a:ext cx="3170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أن لا يحلف بها إلَّا صادقاً</a:t>
              </a:r>
            </a:p>
          </p:txBody>
        </p:sp>
      </p:grpSp>
      <p:grpSp>
        <p:nvGrpSpPr>
          <p:cNvPr id="102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575618" y="5129912"/>
            <a:ext cx="6297235" cy="1587929"/>
            <a:chOff x="3165505" y="3405829"/>
            <a:chExt cx="6297235" cy="1587929"/>
          </a:xfrm>
        </p:grpSpPr>
        <p:sp>
          <p:nvSpPr>
            <p:cNvPr id="103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13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14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5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113306" y="3773070"/>
              <a:ext cx="33288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أن لا يحلف بها إلَّا عند الحاجة إلى الحلف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2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210</Words>
  <Application>Microsoft Office PowerPoint</Application>
  <PresentationFormat>شاشة عريضة</PresentationFormat>
  <Paragraphs>43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1991</cp:revision>
  <dcterms:created xsi:type="dcterms:W3CDTF">2020-10-10T04:32:51Z</dcterms:created>
  <dcterms:modified xsi:type="dcterms:W3CDTF">2021-02-17T22:23:36Z</dcterms:modified>
</cp:coreProperties>
</file>