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8 - 10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7" y="1381992"/>
            <a:ext cx="3816362" cy="17145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الإنسان برجوعه لربه، وبيان ضعفه، وتقلب الأحوال به.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926" y="4126281"/>
            <a:ext cx="10480148" cy="20132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996" y="3984355"/>
            <a:ext cx="3133170" cy="10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620278" y="2596881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فسوف يحاسب حساب يسيرا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620278" y="3209945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فسوف يحاسبه الله حسابًا سهلاً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925B017-3AE5-4B04-93B4-5DB7756FF3A9}"/>
              </a:ext>
            </a:extLst>
          </p:cNvPr>
          <p:cNvSpPr/>
          <p:nvPr/>
        </p:nvSpPr>
        <p:spPr>
          <a:xfrm>
            <a:off x="597159" y="2596881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وينقلب إلى أهله مسرورا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7E56A7B-05E8-429E-A093-3D787807DE30}"/>
              </a:ext>
            </a:extLst>
          </p:cNvPr>
          <p:cNvSpPr/>
          <p:nvPr/>
        </p:nvSpPr>
        <p:spPr>
          <a:xfrm>
            <a:off x="597159" y="3209945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يرجع إلى أهله مسرورا (للجنة)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D10B6F9-4245-4B90-8626-60FFDB91C086}"/>
              </a:ext>
            </a:extLst>
          </p:cNvPr>
          <p:cNvSpPr/>
          <p:nvPr/>
        </p:nvSpPr>
        <p:spPr>
          <a:xfrm>
            <a:off x="2080727" y="4546979"/>
            <a:ext cx="3181738" cy="540327"/>
          </a:xfrm>
          <a:custGeom>
            <a:avLst/>
            <a:gdLst>
              <a:gd name="connsiteX0" fmla="*/ 0 w 3181738"/>
              <a:gd name="connsiteY0" fmla="*/ 90056 h 540327"/>
              <a:gd name="connsiteX1" fmla="*/ 90056 w 3181738"/>
              <a:gd name="connsiteY1" fmla="*/ 0 h 540327"/>
              <a:gd name="connsiteX2" fmla="*/ 660365 w 3181738"/>
              <a:gd name="connsiteY2" fmla="*/ 0 h 540327"/>
              <a:gd name="connsiteX3" fmla="*/ 1260690 w 3181738"/>
              <a:gd name="connsiteY3" fmla="*/ 0 h 540327"/>
              <a:gd name="connsiteX4" fmla="*/ 1800983 w 3181738"/>
              <a:gd name="connsiteY4" fmla="*/ 0 h 540327"/>
              <a:gd name="connsiteX5" fmla="*/ 2311259 w 3181738"/>
              <a:gd name="connsiteY5" fmla="*/ 0 h 540327"/>
              <a:gd name="connsiteX6" fmla="*/ 3091682 w 3181738"/>
              <a:gd name="connsiteY6" fmla="*/ 0 h 540327"/>
              <a:gd name="connsiteX7" fmla="*/ 3181738 w 3181738"/>
              <a:gd name="connsiteY7" fmla="*/ 90056 h 540327"/>
              <a:gd name="connsiteX8" fmla="*/ 3181738 w 3181738"/>
              <a:gd name="connsiteY8" fmla="*/ 450271 h 540327"/>
              <a:gd name="connsiteX9" fmla="*/ 3091682 w 3181738"/>
              <a:gd name="connsiteY9" fmla="*/ 540327 h 540327"/>
              <a:gd name="connsiteX10" fmla="*/ 2521373 w 3181738"/>
              <a:gd name="connsiteY10" fmla="*/ 540327 h 540327"/>
              <a:gd name="connsiteX11" fmla="*/ 2011097 w 3181738"/>
              <a:gd name="connsiteY11" fmla="*/ 540327 h 540327"/>
              <a:gd name="connsiteX12" fmla="*/ 1500820 w 3181738"/>
              <a:gd name="connsiteY12" fmla="*/ 540327 h 540327"/>
              <a:gd name="connsiteX13" fmla="*/ 960528 w 3181738"/>
              <a:gd name="connsiteY13" fmla="*/ 540327 h 540327"/>
              <a:gd name="connsiteX14" fmla="*/ 90056 w 3181738"/>
              <a:gd name="connsiteY14" fmla="*/ 540327 h 540327"/>
              <a:gd name="connsiteX15" fmla="*/ 0 w 3181738"/>
              <a:gd name="connsiteY15" fmla="*/ 450271 h 540327"/>
              <a:gd name="connsiteX16" fmla="*/ 0 w 3181738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81738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8668" y="-5224"/>
                  <a:pt x="492042" y="-16397"/>
                  <a:pt x="660365" y="0"/>
                </a:cubicBezTo>
                <a:cubicBezTo>
                  <a:pt x="828688" y="16397"/>
                  <a:pt x="1139155" y="14298"/>
                  <a:pt x="1260690" y="0"/>
                </a:cubicBezTo>
                <a:cubicBezTo>
                  <a:pt x="1382226" y="-14298"/>
                  <a:pt x="1619721" y="2707"/>
                  <a:pt x="1800983" y="0"/>
                </a:cubicBezTo>
                <a:cubicBezTo>
                  <a:pt x="1982245" y="-2707"/>
                  <a:pt x="2090736" y="-2200"/>
                  <a:pt x="2311259" y="0"/>
                </a:cubicBezTo>
                <a:cubicBezTo>
                  <a:pt x="2531782" y="2200"/>
                  <a:pt x="2885696" y="-9292"/>
                  <a:pt x="3091682" y="0"/>
                </a:cubicBezTo>
                <a:cubicBezTo>
                  <a:pt x="3144476" y="-6015"/>
                  <a:pt x="3183013" y="38490"/>
                  <a:pt x="3181738" y="90056"/>
                </a:cubicBezTo>
                <a:cubicBezTo>
                  <a:pt x="3191368" y="208043"/>
                  <a:pt x="3175228" y="303410"/>
                  <a:pt x="3181738" y="450271"/>
                </a:cubicBezTo>
                <a:cubicBezTo>
                  <a:pt x="3183268" y="500424"/>
                  <a:pt x="3131624" y="540815"/>
                  <a:pt x="3091682" y="540327"/>
                </a:cubicBezTo>
                <a:cubicBezTo>
                  <a:pt x="2939330" y="529288"/>
                  <a:pt x="2746442" y="556173"/>
                  <a:pt x="2521373" y="540327"/>
                </a:cubicBezTo>
                <a:cubicBezTo>
                  <a:pt x="2296304" y="524481"/>
                  <a:pt x="2212752" y="523904"/>
                  <a:pt x="2011097" y="540327"/>
                </a:cubicBezTo>
                <a:cubicBezTo>
                  <a:pt x="1809442" y="556750"/>
                  <a:pt x="1654011" y="524959"/>
                  <a:pt x="1500820" y="540327"/>
                </a:cubicBezTo>
                <a:cubicBezTo>
                  <a:pt x="1347629" y="555695"/>
                  <a:pt x="1101838" y="541847"/>
                  <a:pt x="960528" y="540327"/>
                </a:cubicBezTo>
                <a:cubicBezTo>
                  <a:pt x="819218" y="538807"/>
                  <a:pt x="394957" y="54605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81738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48991" y="8599"/>
                  <a:pt x="510546" y="11697"/>
                  <a:pt x="750414" y="0"/>
                </a:cubicBezTo>
                <a:cubicBezTo>
                  <a:pt x="990282" y="-11697"/>
                  <a:pt x="1155650" y="-13779"/>
                  <a:pt x="1320723" y="0"/>
                </a:cubicBezTo>
                <a:cubicBezTo>
                  <a:pt x="1485796" y="13779"/>
                  <a:pt x="1576084" y="12155"/>
                  <a:pt x="1830999" y="0"/>
                </a:cubicBezTo>
                <a:cubicBezTo>
                  <a:pt x="2085914" y="-12155"/>
                  <a:pt x="2173408" y="14551"/>
                  <a:pt x="2401308" y="0"/>
                </a:cubicBezTo>
                <a:cubicBezTo>
                  <a:pt x="2629208" y="-14551"/>
                  <a:pt x="2924890" y="15001"/>
                  <a:pt x="3091682" y="0"/>
                </a:cubicBezTo>
                <a:cubicBezTo>
                  <a:pt x="3144711" y="10197"/>
                  <a:pt x="3174359" y="43124"/>
                  <a:pt x="3181738" y="90056"/>
                </a:cubicBezTo>
                <a:cubicBezTo>
                  <a:pt x="3163801" y="232792"/>
                  <a:pt x="3170893" y="296075"/>
                  <a:pt x="3181738" y="450271"/>
                </a:cubicBezTo>
                <a:cubicBezTo>
                  <a:pt x="3179191" y="498215"/>
                  <a:pt x="3147940" y="534515"/>
                  <a:pt x="3091682" y="540327"/>
                </a:cubicBezTo>
                <a:cubicBezTo>
                  <a:pt x="2827340" y="521897"/>
                  <a:pt x="2769148" y="542273"/>
                  <a:pt x="2551389" y="540327"/>
                </a:cubicBezTo>
                <a:cubicBezTo>
                  <a:pt x="2333630" y="538381"/>
                  <a:pt x="2186885" y="519572"/>
                  <a:pt x="1951064" y="540327"/>
                </a:cubicBezTo>
                <a:cubicBezTo>
                  <a:pt x="1715244" y="561082"/>
                  <a:pt x="1624068" y="546933"/>
                  <a:pt x="1380755" y="540327"/>
                </a:cubicBezTo>
                <a:cubicBezTo>
                  <a:pt x="1137442" y="533721"/>
                  <a:pt x="918130" y="566022"/>
                  <a:pt x="750414" y="540327"/>
                </a:cubicBezTo>
                <a:cubicBezTo>
                  <a:pt x="582698" y="514632"/>
                  <a:pt x="340481" y="54074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وأمّا من أوتى كتابه وراء ظهره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D7BBAA0-5210-4652-9028-128404BD9B55}"/>
              </a:ext>
            </a:extLst>
          </p:cNvPr>
          <p:cNvSpPr/>
          <p:nvPr/>
        </p:nvSpPr>
        <p:spPr>
          <a:xfrm>
            <a:off x="2080727" y="5160043"/>
            <a:ext cx="3181738" cy="1018308"/>
          </a:xfrm>
          <a:custGeom>
            <a:avLst/>
            <a:gdLst>
              <a:gd name="connsiteX0" fmla="*/ 0 w 3181738"/>
              <a:gd name="connsiteY0" fmla="*/ 169721 h 1018308"/>
              <a:gd name="connsiteX1" fmla="*/ 169721 w 3181738"/>
              <a:gd name="connsiteY1" fmla="*/ 0 h 1018308"/>
              <a:gd name="connsiteX2" fmla="*/ 709757 w 3181738"/>
              <a:gd name="connsiteY2" fmla="*/ 0 h 1018308"/>
              <a:gd name="connsiteX3" fmla="*/ 1278216 w 3181738"/>
              <a:gd name="connsiteY3" fmla="*/ 0 h 1018308"/>
              <a:gd name="connsiteX4" fmla="*/ 1789830 w 3181738"/>
              <a:gd name="connsiteY4" fmla="*/ 0 h 1018308"/>
              <a:gd name="connsiteX5" fmla="*/ 2273020 w 3181738"/>
              <a:gd name="connsiteY5" fmla="*/ 0 h 1018308"/>
              <a:gd name="connsiteX6" fmla="*/ 3012017 w 3181738"/>
              <a:gd name="connsiteY6" fmla="*/ 0 h 1018308"/>
              <a:gd name="connsiteX7" fmla="*/ 3181738 w 3181738"/>
              <a:gd name="connsiteY7" fmla="*/ 169721 h 1018308"/>
              <a:gd name="connsiteX8" fmla="*/ 3181738 w 3181738"/>
              <a:gd name="connsiteY8" fmla="*/ 848587 h 1018308"/>
              <a:gd name="connsiteX9" fmla="*/ 3012017 w 3181738"/>
              <a:gd name="connsiteY9" fmla="*/ 1018308 h 1018308"/>
              <a:gd name="connsiteX10" fmla="*/ 2471981 w 3181738"/>
              <a:gd name="connsiteY10" fmla="*/ 1018308 h 1018308"/>
              <a:gd name="connsiteX11" fmla="*/ 1988790 w 3181738"/>
              <a:gd name="connsiteY11" fmla="*/ 1018308 h 1018308"/>
              <a:gd name="connsiteX12" fmla="*/ 1505600 w 3181738"/>
              <a:gd name="connsiteY12" fmla="*/ 1018308 h 1018308"/>
              <a:gd name="connsiteX13" fmla="*/ 993987 w 3181738"/>
              <a:gd name="connsiteY13" fmla="*/ 1018308 h 1018308"/>
              <a:gd name="connsiteX14" fmla="*/ 169721 w 3181738"/>
              <a:gd name="connsiteY14" fmla="*/ 1018308 h 1018308"/>
              <a:gd name="connsiteX15" fmla="*/ 0 w 3181738"/>
              <a:gd name="connsiteY15" fmla="*/ 848587 h 1018308"/>
              <a:gd name="connsiteX16" fmla="*/ 0 w 3181738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81738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297668" y="-24100"/>
                  <a:pt x="508855" y="21980"/>
                  <a:pt x="709757" y="0"/>
                </a:cubicBezTo>
                <a:cubicBezTo>
                  <a:pt x="910659" y="-21980"/>
                  <a:pt x="1039626" y="20424"/>
                  <a:pt x="1278216" y="0"/>
                </a:cubicBezTo>
                <a:cubicBezTo>
                  <a:pt x="1516806" y="-20424"/>
                  <a:pt x="1619532" y="12394"/>
                  <a:pt x="1789830" y="0"/>
                </a:cubicBezTo>
                <a:cubicBezTo>
                  <a:pt x="1960128" y="-12394"/>
                  <a:pt x="2059143" y="-19307"/>
                  <a:pt x="2273020" y="0"/>
                </a:cubicBezTo>
                <a:cubicBezTo>
                  <a:pt x="2486897" y="19307"/>
                  <a:pt x="2658255" y="-20158"/>
                  <a:pt x="3012017" y="0"/>
                </a:cubicBezTo>
                <a:cubicBezTo>
                  <a:pt x="3107294" y="-3035"/>
                  <a:pt x="3186841" y="68666"/>
                  <a:pt x="3181738" y="169721"/>
                </a:cubicBezTo>
                <a:cubicBezTo>
                  <a:pt x="3212762" y="402132"/>
                  <a:pt x="3180248" y="669551"/>
                  <a:pt x="3181738" y="848587"/>
                </a:cubicBezTo>
                <a:cubicBezTo>
                  <a:pt x="3189193" y="944347"/>
                  <a:pt x="3093044" y="1018941"/>
                  <a:pt x="3012017" y="1018308"/>
                </a:cubicBezTo>
                <a:cubicBezTo>
                  <a:pt x="2852344" y="995770"/>
                  <a:pt x="2647717" y="1028589"/>
                  <a:pt x="2471981" y="1018308"/>
                </a:cubicBezTo>
                <a:cubicBezTo>
                  <a:pt x="2296245" y="1008027"/>
                  <a:pt x="2158058" y="1030428"/>
                  <a:pt x="1988790" y="1018308"/>
                </a:cubicBezTo>
                <a:cubicBezTo>
                  <a:pt x="1819522" y="1006188"/>
                  <a:pt x="1687989" y="1032883"/>
                  <a:pt x="1505600" y="1018308"/>
                </a:cubicBezTo>
                <a:cubicBezTo>
                  <a:pt x="1323211" y="1003734"/>
                  <a:pt x="1148011" y="1010078"/>
                  <a:pt x="993987" y="1018308"/>
                </a:cubicBezTo>
                <a:cubicBezTo>
                  <a:pt x="839963" y="1026538"/>
                  <a:pt x="435484" y="1027719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81738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13582" y="16494"/>
                  <a:pt x="633359" y="-4382"/>
                  <a:pt x="795026" y="0"/>
                </a:cubicBezTo>
                <a:cubicBezTo>
                  <a:pt x="956694" y="4382"/>
                  <a:pt x="1181779" y="5494"/>
                  <a:pt x="1335062" y="0"/>
                </a:cubicBezTo>
                <a:cubicBezTo>
                  <a:pt x="1488345" y="-5494"/>
                  <a:pt x="1580625" y="-1858"/>
                  <a:pt x="1818253" y="0"/>
                </a:cubicBezTo>
                <a:cubicBezTo>
                  <a:pt x="2055881" y="1858"/>
                  <a:pt x="2135907" y="-21713"/>
                  <a:pt x="2358289" y="0"/>
                </a:cubicBezTo>
                <a:cubicBezTo>
                  <a:pt x="2580671" y="21713"/>
                  <a:pt x="2734409" y="25808"/>
                  <a:pt x="3012017" y="0"/>
                </a:cubicBezTo>
                <a:cubicBezTo>
                  <a:pt x="3107303" y="4808"/>
                  <a:pt x="3167025" y="81581"/>
                  <a:pt x="3181738" y="169721"/>
                </a:cubicBezTo>
                <a:cubicBezTo>
                  <a:pt x="3202968" y="432769"/>
                  <a:pt x="3207155" y="678920"/>
                  <a:pt x="3181738" y="848587"/>
                </a:cubicBezTo>
                <a:cubicBezTo>
                  <a:pt x="3168704" y="933144"/>
                  <a:pt x="3112874" y="1011959"/>
                  <a:pt x="3012017" y="1018308"/>
                </a:cubicBezTo>
                <a:cubicBezTo>
                  <a:pt x="2826177" y="1033855"/>
                  <a:pt x="2724368" y="1021450"/>
                  <a:pt x="2500404" y="1018308"/>
                </a:cubicBezTo>
                <a:cubicBezTo>
                  <a:pt x="2276440" y="1015166"/>
                  <a:pt x="2106426" y="999034"/>
                  <a:pt x="1931945" y="1018308"/>
                </a:cubicBezTo>
                <a:cubicBezTo>
                  <a:pt x="1757464" y="1037582"/>
                  <a:pt x="1597551" y="1035685"/>
                  <a:pt x="1391908" y="1018308"/>
                </a:cubicBezTo>
                <a:cubicBezTo>
                  <a:pt x="1186265" y="1000931"/>
                  <a:pt x="1022391" y="1009747"/>
                  <a:pt x="795026" y="1018308"/>
                </a:cubicBezTo>
                <a:cubicBezTo>
                  <a:pt x="567661" y="1026869"/>
                  <a:pt x="404544" y="1015946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أي بشماله من خلفه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8" grpId="0" build="allAtOnce" animBg="1"/>
      <p:bldP spid="9" grpId="0" animBg="1"/>
      <p:bldP spid="10" grpId="0" build="allAtOnce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89</Words>
  <Application>Microsoft Office PowerPoint</Application>
  <PresentationFormat>شاشة عريضة</PresentationFormat>
  <Paragraphs>17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11</cp:revision>
  <dcterms:created xsi:type="dcterms:W3CDTF">2021-01-19T19:04:30Z</dcterms:created>
  <dcterms:modified xsi:type="dcterms:W3CDTF">2021-01-23T17:59:27Z</dcterms:modified>
</cp:coreProperties>
</file>