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48" r:id="rId1"/>
  </p:sldMasterIdLst>
  <p:sldIdLst>
    <p:sldId id="256" r:id="rId2"/>
    <p:sldId id="275" r:id="rId3"/>
    <p:sldId id="290" r:id="rId4"/>
    <p:sldId id="284" r:id="rId5"/>
    <p:sldId id="259" r:id="rId6"/>
    <p:sldId id="285" r:id="rId7"/>
    <p:sldId id="287" r:id="rId8"/>
    <p:sldId id="288" r:id="rId9"/>
    <p:sldId id="289" r:id="rId10"/>
    <p:sldId id="295" r:id="rId11"/>
    <p:sldId id="299" r:id="rId12"/>
    <p:sldId id="294" r:id="rId13"/>
    <p:sldId id="300" r:id="rId14"/>
    <p:sldId id="274" r:id="rId15"/>
    <p:sldId id="264" r:id="rId16"/>
    <p:sldId id="265" r:id="rId17"/>
    <p:sldId id="283" r:id="rId18"/>
    <p:sldId id="267" r:id="rId19"/>
  </p:sldIdLst>
  <p:sldSz cx="12192000" cy="6858000"/>
  <p:notesSz cx="6858000" cy="9144000"/>
  <p:embeddedFontLst>
    <p:embeddedFont>
      <p:font typeface="Hacen Beirut" panose="020B0604020202020204" charset="-78"/>
      <p:regular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Hacen Liner XL" panose="020B0604020202020204" charset="-78"/>
      <p:regular r:id="rId23"/>
    </p:embeddedFont>
    <p:embeddedFont>
      <p:font typeface="STC Bold" panose="020B0604020202020204" charset="-78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Bahij Tanseek Pro" panose="020B0604020202020204" charset="-78"/>
      <p:bold r:id="rId29"/>
    </p:embeddedFont>
    <p:embeddedFont>
      <p:font typeface="Hacen Tunisia Bold" panose="020B0604020202020204" charset="-78"/>
      <p:regular r:id="rId30"/>
    </p:embeddedFont>
    <p:embeddedFont>
      <p:font typeface="Dubai" panose="020B0604020202020204" charset="-78"/>
      <p:regular r:id="rId31"/>
      <p:bold r:id="rId32"/>
    </p:embeddedFont>
    <p:embeddedFont>
      <p:font typeface="Berkshire Swash" panose="020B0604020202020204" charset="0"/>
      <p:regular r:id="rId33"/>
    </p:embeddedFont>
    <p:embeddedFont>
      <p:font typeface="BoutrosNewsH1" panose="020B0604020202020204" charset="-78"/>
      <p:bold r:id="rId34"/>
    </p:embeddedFont>
    <p:embeddedFont>
      <p:font typeface="Dante" panose="020B0604020202020204" charset="0"/>
      <p:regular r:id="rId35"/>
    </p:embeddedFont>
  </p:embeddedFont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zen Abozaid" initials="MA" lastIdx="1" clrIdx="0">
    <p:extLst>
      <p:ext uri="{19B8F6BF-5375-455C-9EA6-DF929625EA0E}">
        <p15:presenceInfo xmlns:p15="http://schemas.microsoft.com/office/powerpoint/2012/main" userId="5e7a11f8fa4c3d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A3E"/>
    <a:srgbClr val="E5BA9D"/>
    <a:srgbClr val="FFEEB7"/>
    <a:srgbClr val="EE9900"/>
    <a:srgbClr val="EEB500"/>
    <a:srgbClr val="FEC200"/>
    <a:srgbClr val="E2AC00"/>
    <a:srgbClr val="CA7437"/>
    <a:srgbClr val="A24A0E"/>
    <a:srgbClr val="FFCF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147" autoAdjust="0"/>
    <p:restoredTop sz="94660"/>
  </p:normalViewPr>
  <p:slideViewPr>
    <p:cSldViewPr snapToGrid="0">
      <p:cViewPr>
        <p:scale>
          <a:sx n="54" d="100"/>
          <a:sy n="54" d="100"/>
        </p:scale>
        <p:origin x="510" y="-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4BE73-D2A4-40FB-8618-54940C9D26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023E425-5066-4257-82D8-30FD7C0907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AF1255E-AE20-4466-AC92-A9F45CC1B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82FD-CB94-43E9-AD7D-BBCF592DE75B}" type="datetimeFigureOut">
              <a:rPr lang="ar-SA" smtClean="0"/>
              <a:t>24/05/42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07EE0A0-B0AD-4B5A-B2E9-CA66D8B2F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52F131B-7B60-4DC3-B89A-E7F7F9A30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101E-30DF-411B-8847-E9A36A859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574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1F9BCA-891E-4589-8B31-44BA6C84C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CB8426F-2940-4C7D-B56C-56AF0F982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9DF61DE-3E58-4112-A47E-87A071956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82FD-CB94-43E9-AD7D-BBCF592DE75B}" type="datetimeFigureOut">
              <a:rPr lang="ar-SA" smtClean="0"/>
              <a:t>24/05/42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97DA9DF-A282-43D7-AB58-30DDBFC16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2BD7CBB-C069-4DB6-BC49-FAF298FA8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101E-30DF-411B-8847-E9A36A859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09461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D08BD406-BB75-4E52-931B-C8D363843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2A917B8-38A5-461A-9306-329F80F4CA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ECDF15C-394C-4153-AF3B-9759CA363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82FD-CB94-43E9-AD7D-BBCF592DE75B}" type="datetimeFigureOut">
              <a:rPr lang="ar-SA" smtClean="0"/>
              <a:t>24/05/42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E32B42E-555A-4E10-8CA9-A4B6374B2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9130A1-C221-4B91-92A3-4EDE6FCBF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101E-30DF-411B-8847-E9A36A859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1066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68922BB-7BD6-48FA-A5BA-9B6576635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5035FE5-2A66-455A-A159-CD2378145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D4296BD-76BA-4260-A140-2B89B535B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82FD-CB94-43E9-AD7D-BBCF592DE75B}" type="datetimeFigureOut">
              <a:rPr lang="ar-SA" smtClean="0"/>
              <a:t>24/05/42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C638608-E94C-4A22-8EED-D8A06FEA8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C0775C7-80B8-4832-9015-F32239F41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101E-30DF-411B-8847-E9A36A859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9232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86B644-641E-4AA6-A28F-D95DC26F0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5919798-665D-4F11-B9D9-8111938DF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7694277-1CCF-495E-A509-0CCADC782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82FD-CB94-43E9-AD7D-BBCF592DE75B}" type="datetimeFigureOut">
              <a:rPr lang="ar-SA" smtClean="0"/>
              <a:t>24/05/42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D1F8DFC-C936-423E-8A24-50E97F8EC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0FEF20D-9972-49CF-9A57-942F64177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101E-30DF-411B-8847-E9A36A859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2242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6D881F7-2DE5-4A7B-A532-9CB1D2CF6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D8C89C4-A011-4BDC-B0ED-E37549E88A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F99CF7D-D084-4134-92E9-52345141F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92BBCF4-97BF-475A-B148-62AE7B4DC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82FD-CB94-43E9-AD7D-BBCF592DE75B}" type="datetimeFigureOut">
              <a:rPr lang="ar-SA" smtClean="0"/>
              <a:t>24/05/42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D550211-4B19-4FF5-A74B-292F79D3E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E513E70-10E9-47CF-A106-E7BB180E2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101E-30DF-411B-8847-E9A36A859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3404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48FC2C-BE9B-4319-8A43-98DDD5B93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2A80EEA-9160-4486-82B8-72CE67EF9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3775D0B-ACC2-4658-B6DD-799F86C5D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E68E0356-D383-4BF4-8DEB-02F66A7612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1A35AE4-82E7-47C8-9DDB-BCA0645507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4CE8F0B8-DC46-4731-B2A7-58E6D9482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82FD-CB94-43E9-AD7D-BBCF592DE75B}" type="datetimeFigureOut">
              <a:rPr lang="ar-SA" smtClean="0"/>
              <a:t>24/05/42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079BBEE-4D5F-4710-886F-BB4966E2D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248B1D71-75FA-4BCB-B8CF-4566B5CE1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101E-30DF-411B-8847-E9A36A859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6314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C59DA47-A54C-4664-A04C-F1F3911C0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9E5EBADD-8F47-4DC0-9D94-BC6422E5B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82FD-CB94-43E9-AD7D-BBCF592DE75B}" type="datetimeFigureOut">
              <a:rPr lang="ar-SA" smtClean="0"/>
              <a:t>24/05/42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B2EA1DA-6EE2-4964-B352-AD6B1D70B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D715381-9CB0-427F-88AE-DECD8CAAD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101E-30DF-411B-8847-E9A36A859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6773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78F14CC-C866-4503-A790-FADBAF595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82FD-CB94-43E9-AD7D-BBCF592DE75B}" type="datetimeFigureOut">
              <a:rPr lang="ar-SA" smtClean="0"/>
              <a:t>24/05/42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BA53888-09AC-4FC7-B852-E7AA96ACC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5A50457-B1A1-4279-B34C-31A94F961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101E-30DF-411B-8847-E9A36A859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65035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0F414B7-075D-4626-81C2-DFB0E44E1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429A1CE-C424-48AF-80D9-1FC2930C9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21755DD-8F1A-400A-95DE-09B1E9C8F6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82BE782-630C-42BE-A9F2-FEA2EFDB5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82FD-CB94-43E9-AD7D-BBCF592DE75B}" type="datetimeFigureOut">
              <a:rPr lang="ar-SA" smtClean="0"/>
              <a:t>24/05/42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BF58EFE-EE14-4C30-8A3A-90FFCB654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4136833-CCDD-4D96-8B9C-D28088AA1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101E-30DF-411B-8847-E9A36A859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0769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647E44F-64A1-488B-83D4-F33647F7F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186E1A5F-C134-4786-AED3-E3F7DBE939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D13B8A6-2B17-4FA9-BBA5-D7410F997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25ED138-A02D-43B5-AB5A-FAFD8F08B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382FD-CB94-43E9-AD7D-BBCF592DE75B}" type="datetimeFigureOut">
              <a:rPr lang="ar-SA" smtClean="0"/>
              <a:t>24/05/42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B3C420B-CD8E-40A9-9788-AC5DFB64F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8F1717B-7174-4742-A76D-8BAC7A50D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101E-30DF-411B-8847-E9A36A859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9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F9C95458-AA06-46D3-BF16-8354756A1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021B005-4AF2-4545-8C90-632F64778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8A192C8-F01B-426B-8F68-9CE3E116AA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382FD-CB94-43E9-AD7D-BBCF592DE75B}" type="datetimeFigureOut">
              <a:rPr lang="ar-SA" smtClean="0"/>
              <a:t>24/05/42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05CC30E-8098-41AE-B575-2866A64C54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B8B482C-322D-443F-B58A-AB3D36E92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9101E-30DF-411B-8847-E9A36A859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64992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9.gif"/><Relationship Id="rId4" Type="http://schemas.openxmlformats.org/officeDocument/2006/relationships/hyperlink" Target="https://www.google.com/url?sa=i&amp;rct=j&amp;q=&amp;esrc=s&amp;source=images&amp;cd=&amp;ved=2ahUKEwj9voe5keDkAhXh8eAKHXrZA04QjRx6BAgBEAQ&amp;url=https://pixy.org/4572328/&amp;psig=AOvVaw3VqE536ijOvASYg0l_wsTa&amp;ust=1569094127270383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9.gif"/><Relationship Id="rId4" Type="http://schemas.openxmlformats.org/officeDocument/2006/relationships/hyperlink" Target="https://www.google.com/url?sa=i&amp;rct=j&amp;q=&amp;esrc=s&amp;source=images&amp;cd=&amp;ved=2ahUKEwj9voe5keDkAhXh8eAKHXrZA04QjRx6BAgBEAQ&amp;url=https://pixy.org/4572328/&amp;psig=AOvVaw3VqE536ijOvASYg0l_wsTa&amp;ust=1569094127270383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9.gif"/><Relationship Id="rId4" Type="http://schemas.openxmlformats.org/officeDocument/2006/relationships/hyperlink" Target="https://www.google.com/url?sa=i&amp;rct=j&amp;q=&amp;esrc=s&amp;source=images&amp;cd=&amp;ved=2ahUKEwj9voe5keDkAhXh8eAKHXrZA04QjRx6BAgBEAQ&amp;url=https://pixy.org/4572328/&amp;psig=AOvVaw3VqE536ijOvASYg0l_wsTa&amp;ust=156909412727038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6A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4305F0B-D2CF-480A-A4B1-D6D9C6D41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911" y="-44620"/>
            <a:ext cx="12192000" cy="6902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DBC11C8-F2BF-43BF-B423-AE7D2FD79848}"/>
              </a:ext>
            </a:extLst>
          </p:cNvPr>
          <p:cNvSpPr txBox="1"/>
          <p:nvPr/>
        </p:nvSpPr>
        <p:spPr>
          <a:xfrm>
            <a:off x="1786597" y="286384"/>
            <a:ext cx="8778239" cy="1057275"/>
          </a:xfrm>
          <a:custGeom>
            <a:avLst/>
            <a:gdLst>
              <a:gd name="connsiteX0" fmla="*/ 176205 w 8778239"/>
              <a:gd name="connsiteY0" fmla="*/ 1057275 h 1057275"/>
              <a:gd name="connsiteX1" fmla="*/ 88102 w 8778239"/>
              <a:gd name="connsiteY1" fmla="*/ 969172 h 1057275"/>
              <a:gd name="connsiteX2" fmla="*/ 88103 w 8778239"/>
              <a:gd name="connsiteY2" fmla="*/ 616740 h 1057275"/>
              <a:gd name="connsiteX3" fmla="*/ 0 w 8778239"/>
              <a:gd name="connsiteY3" fmla="*/ 528637 h 1057275"/>
              <a:gd name="connsiteX4" fmla="*/ 88103 w 8778239"/>
              <a:gd name="connsiteY4" fmla="*/ 440534 h 1057275"/>
              <a:gd name="connsiteX5" fmla="*/ 88103 w 8778239"/>
              <a:gd name="connsiteY5" fmla="*/ 88103 h 1057275"/>
              <a:gd name="connsiteX6" fmla="*/ 176206 w 8778239"/>
              <a:gd name="connsiteY6" fmla="*/ 0 h 1057275"/>
              <a:gd name="connsiteX7" fmla="*/ 737928 w 8778239"/>
              <a:gd name="connsiteY7" fmla="*/ 0 h 1057275"/>
              <a:gd name="connsiteX8" fmla="*/ 1046875 w 8778239"/>
              <a:gd name="connsiteY8" fmla="*/ 0 h 1057275"/>
              <a:gd name="connsiteX9" fmla="*/ 1608597 w 8778239"/>
              <a:gd name="connsiteY9" fmla="*/ 0 h 1057275"/>
              <a:gd name="connsiteX10" fmla="*/ 2001802 w 8778239"/>
              <a:gd name="connsiteY10" fmla="*/ 0 h 1057275"/>
              <a:gd name="connsiteX11" fmla="*/ 2479266 w 8778239"/>
              <a:gd name="connsiteY11" fmla="*/ 0 h 1057275"/>
              <a:gd name="connsiteX12" fmla="*/ 3209504 w 8778239"/>
              <a:gd name="connsiteY12" fmla="*/ 0 h 1057275"/>
              <a:gd name="connsiteX13" fmla="*/ 3602709 w 8778239"/>
              <a:gd name="connsiteY13" fmla="*/ 0 h 1057275"/>
              <a:gd name="connsiteX14" fmla="*/ 4164431 w 8778239"/>
              <a:gd name="connsiteY14" fmla="*/ 0 h 1057275"/>
              <a:gd name="connsiteX15" fmla="*/ 4473378 w 8778239"/>
              <a:gd name="connsiteY15" fmla="*/ 0 h 1057275"/>
              <a:gd name="connsiteX16" fmla="*/ 5119358 w 8778239"/>
              <a:gd name="connsiteY16" fmla="*/ 0 h 1057275"/>
              <a:gd name="connsiteX17" fmla="*/ 5596822 w 8778239"/>
              <a:gd name="connsiteY17" fmla="*/ 0 h 1057275"/>
              <a:gd name="connsiteX18" fmla="*/ 6074286 w 8778239"/>
              <a:gd name="connsiteY18" fmla="*/ 0 h 1057275"/>
              <a:gd name="connsiteX19" fmla="*/ 6467491 w 8778239"/>
              <a:gd name="connsiteY19" fmla="*/ 0 h 1057275"/>
              <a:gd name="connsiteX20" fmla="*/ 7113471 w 8778239"/>
              <a:gd name="connsiteY20" fmla="*/ 0 h 1057275"/>
              <a:gd name="connsiteX21" fmla="*/ 7422418 w 8778239"/>
              <a:gd name="connsiteY21" fmla="*/ 0 h 1057275"/>
              <a:gd name="connsiteX22" fmla="*/ 7899882 w 8778239"/>
              <a:gd name="connsiteY22" fmla="*/ 0 h 1057275"/>
              <a:gd name="connsiteX23" fmla="*/ 8602034 w 8778239"/>
              <a:gd name="connsiteY23" fmla="*/ 0 h 1057275"/>
              <a:gd name="connsiteX24" fmla="*/ 8690137 w 8778239"/>
              <a:gd name="connsiteY24" fmla="*/ 88103 h 1057275"/>
              <a:gd name="connsiteX25" fmla="*/ 8690136 w 8778239"/>
              <a:gd name="connsiteY25" fmla="*/ 440535 h 1057275"/>
              <a:gd name="connsiteX26" fmla="*/ 8778239 w 8778239"/>
              <a:gd name="connsiteY26" fmla="*/ 528638 h 1057275"/>
              <a:gd name="connsiteX27" fmla="*/ 8690136 w 8778239"/>
              <a:gd name="connsiteY27" fmla="*/ 616741 h 1057275"/>
              <a:gd name="connsiteX28" fmla="*/ 8690136 w 8778239"/>
              <a:gd name="connsiteY28" fmla="*/ 969172 h 1057275"/>
              <a:gd name="connsiteX29" fmla="*/ 8602033 w 8778239"/>
              <a:gd name="connsiteY29" fmla="*/ 1057275 h 1057275"/>
              <a:gd name="connsiteX30" fmla="*/ 8040311 w 8778239"/>
              <a:gd name="connsiteY30" fmla="*/ 1057275 h 1057275"/>
              <a:gd name="connsiteX31" fmla="*/ 7731364 w 8778239"/>
              <a:gd name="connsiteY31" fmla="*/ 1057275 h 1057275"/>
              <a:gd name="connsiteX32" fmla="*/ 7338159 w 8778239"/>
              <a:gd name="connsiteY32" fmla="*/ 1057275 h 1057275"/>
              <a:gd name="connsiteX33" fmla="*/ 6776437 w 8778239"/>
              <a:gd name="connsiteY33" fmla="*/ 1057275 h 1057275"/>
              <a:gd name="connsiteX34" fmla="*/ 6298973 w 8778239"/>
              <a:gd name="connsiteY34" fmla="*/ 1057275 h 1057275"/>
              <a:gd name="connsiteX35" fmla="*/ 5821510 w 8778239"/>
              <a:gd name="connsiteY35" fmla="*/ 1057275 h 1057275"/>
              <a:gd name="connsiteX36" fmla="*/ 5259788 w 8778239"/>
              <a:gd name="connsiteY36" fmla="*/ 1057275 h 1057275"/>
              <a:gd name="connsiteX37" fmla="*/ 4782324 w 8778239"/>
              <a:gd name="connsiteY37" fmla="*/ 1057275 h 1057275"/>
              <a:gd name="connsiteX38" fmla="*/ 4389119 w 8778239"/>
              <a:gd name="connsiteY38" fmla="*/ 1057275 h 1057275"/>
              <a:gd name="connsiteX39" fmla="*/ 3827397 w 8778239"/>
              <a:gd name="connsiteY39" fmla="*/ 1057275 h 1057275"/>
              <a:gd name="connsiteX40" fmla="*/ 3097159 w 8778239"/>
              <a:gd name="connsiteY40" fmla="*/ 1057275 h 1057275"/>
              <a:gd name="connsiteX41" fmla="*/ 2788212 w 8778239"/>
              <a:gd name="connsiteY41" fmla="*/ 1057275 h 1057275"/>
              <a:gd name="connsiteX42" fmla="*/ 2142232 w 8778239"/>
              <a:gd name="connsiteY42" fmla="*/ 1057275 h 1057275"/>
              <a:gd name="connsiteX43" fmla="*/ 1496251 w 8778239"/>
              <a:gd name="connsiteY43" fmla="*/ 1057275 h 1057275"/>
              <a:gd name="connsiteX44" fmla="*/ 1187304 w 8778239"/>
              <a:gd name="connsiteY44" fmla="*/ 1057275 h 1057275"/>
              <a:gd name="connsiteX45" fmla="*/ 176205 w 8778239"/>
              <a:gd name="connsiteY45" fmla="*/ 1057275 h 1057275"/>
              <a:gd name="connsiteX0" fmla="*/ 176205 w 8778239"/>
              <a:gd name="connsiteY0" fmla="*/ 1057275 h 1057275"/>
              <a:gd name="connsiteX1" fmla="*/ 88102 w 8778239"/>
              <a:gd name="connsiteY1" fmla="*/ 969172 h 1057275"/>
              <a:gd name="connsiteX2" fmla="*/ 88103 w 8778239"/>
              <a:gd name="connsiteY2" fmla="*/ 616740 h 1057275"/>
              <a:gd name="connsiteX3" fmla="*/ 0 w 8778239"/>
              <a:gd name="connsiteY3" fmla="*/ 528637 h 1057275"/>
              <a:gd name="connsiteX4" fmla="*/ 88103 w 8778239"/>
              <a:gd name="connsiteY4" fmla="*/ 440534 h 1057275"/>
              <a:gd name="connsiteX5" fmla="*/ 88103 w 8778239"/>
              <a:gd name="connsiteY5" fmla="*/ 88103 h 1057275"/>
              <a:gd name="connsiteX6" fmla="*/ 176206 w 8778239"/>
              <a:gd name="connsiteY6" fmla="*/ 0 h 1057275"/>
              <a:gd name="connsiteX7" fmla="*/ 8602034 w 8778239"/>
              <a:gd name="connsiteY7" fmla="*/ 0 h 1057275"/>
              <a:gd name="connsiteX8" fmla="*/ 8690137 w 8778239"/>
              <a:gd name="connsiteY8" fmla="*/ 88103 h 1057275"/>
              <a:gd name="connsiteX9" fmla="*/ 8690136 w 8778239"/>
              <a:gd name="connsiteY9" fmla="*/ 440535 h 1057275"/>
              <a:gd name="connsiteX10" fmla="*/ 8778239 w 8778239"/>
              <a:gd name="connsiteY10" fmla="*/ 528638 h 1057275"/>
              <a:gd name="connsiteX11" fmla="*/ 8690136 w 8778239"/>
              <a:gd name="connsiteY11" fmla="*/ 616741 h 1057275"/>
              <a:gd name="connsiteX12" fmla="*/ 8690136 w 8778239"/>
              <a:gd name="connsiteY12" fmla="*/ 969172 h 1057275"/>
              <a:gd name="connsiteX13" fmla="*/ 8602033 w 8778239"/>
              <a:gd name="connsiteY13" fmla="*/ 1057275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778239" h="1057275" stroke="0" extrusionOk="0">
                <a:moveTo>
                  <a:pt x="176205" y="1057275"/>
                </a:moveTo>
                <a:cubicBezTo>
                  <a:pt x="128260" y="1063855"/>
                  <a:pt x="93269" y="1011383"/>
                  <a:pt x="88102" y="969172"/>
                </a:cubicBezTo>
                <a:cubicBezTo>
                  <a:pt x="82896" y="858224"/>
                  <a:pt x="85243" y="732697"/>
                  <a:pt x="88103" y="616740"/>
                </a:cubicBezTo>
                <a:cubicBezTo>
                  <a:pt x="77614" y="560289"/>
                  <a:pt x="55088" y="528972"/>
                  <a:pt x="0" y="528637"/>
                </a:cubicBezTo>
                <a:cubicBezTo>
                  <a:pt x="43848" y="525680"/>
                  <a:pt x="99655" y="488444"/>
                  <a:pt x="88103" y="440534"/>
                </a:cubicBezTo>
                <a:cubicBezTo>
                  <a:pt x="84195" y="297774"/>
                  <a:pt x="126989" y="220370"/>
                  <a:pt x="88103" y="88103"/>
                </a:cubicBezTo>
                <a:cubicBezTo>
                  <a:pt x="86221" y="52894"/>
                  <a:pt x="113766" y="-2714"/>
                  <a:pt x="176206" y="0"/>
                </a:cubicBezTo>
                <a:cubicBezTo>
                  <a:pt x="405844" y="-38224"/>
                  <a:pt x="582546" y="58527"/>
                  <a:pt x="737928" y="0"/>
                </a:cubicBezTo>
                <a:cubicBezTo>
                  <a:pt x="893310" y="-58527"/>
                  <a:pt x="900644" y="16302"/>
                  <a:pt x="1046875" y="0"/>
                </a:cubicBezTo>
                <a:cubicBezTo>
                  <a:pt x="1193106" y="-16302"/>
                  <a:pt x="1491800" y="23525"/>
                  <a:pt x="1608597" y="0"/>
                </a:cubicBezTo>
                <a:cubicBezTo>
                  <a:pt x="1725394" y="-23525"/>
                  <a:pt x="1907824" y="17661"/>
                  <a:pt x="2001802" y="0"/>
                </a:cubicBezTo>
                <a:cubicBezTo>
                  <a:pt x="2095780" y="-17661"/>
                  <a:pt x="2347184" y="40482"/>
                  <a:pt x="2479266" y="0"/>
                </a:cubicBezTo>
                <a:cubicBezTo>
                  <a:pt x="2611348" y="-40482"/>
                  <a:pt x="2890245" y="1845"/>
                  <a:pt x="3209504" y="0"/>
                </a:cubicBezTo>
                <a:cubicBezTo>
                  <a:pt x="3528763" y="-1845"/>
                  <a:pt x="3419352" y="32398"/>
                  <a:pt x="3602709" y="0"/>
                </a:cubicBezTo>
                <a:cubicBezTo>
                  <a:pt x="3786066" y="-32398"/>
                  <a:pt x="3892630" y="43355"/>
                  <a:pt x="4164431" y="0"/>
                </a:cubicBezTo>
                <a:cubicBezTo>
                  <a:pt x="4436232" y="-43355"/>
                  <a:pt x="4408538" y="6941"/>
                  <a:pt x="4473378" y="0"/>
                </a:cubicBezTo>
                <a:cubicBezTo>
                  <a:pt x="4538218" y="-6941"/>
                  <a:pt x="4869881" y="9486"/>
                  <a:pt x="5119358" y="0"/>
                </a:cubicBezTo>
                <a:cubicBezTo>
                  <a:pt x="5368835" y="-9486"/>
                  <a:pt x="5433265" y="21561"/>
                  <a:pt x="5596822" y="0"/>
                </a:cubicBezTo>
                <a:cubicBezTo>
                  <a:pt x="5760379" y="-21561"/>
                  <a:pt x="5888672" y="25272"/>
                  <a:pt x="6074286" y="0"/>
                </a:cubicBezTo>
                <a:cubicBezTo>
                  <a:pt x="6259900" y="-25272"/>
                  <a:pt x="6283315" y="2797"/>
                  <a:pt x="6467491" y="0"/>
                </a:cubicBezTo>
                <a:cubicBezTo>
                  <a:pt x="6651668" y="-2797"/>
                  <a:pt x="6797680" y="27385"/>
                  <a:pt x="7113471" y="0"/>
                </a:cubicBezTo>
                <a:cubicBezTo>
                  <a:pt x="7429262" y="-27385"/>
                  <a:pt x="7315087" y="21646"/>
                  <a:pt x="7422418" y="0"/>
                </a:cubicBezTo>
                <a:cubicBezTo>
                  <a:pt x="7529749" y="-21646"/>
                  <a:pt x="7693243" y="49163"/>
                  <a:pt x="7899882" y="0"/>
                </a:cubicBezTo>
                <a:cubicBezTo>
                  <a:pt x="8106521" y="-49163"/>
                  <a:pt x="8305046" y="66986"/>
                  <a:pt x="8602034" y="0"/>
                </a:cubicBezTo>
                <a:cubicBezTo>
                  <a:pt x="8651142" y="1474"/>
                  <a:pt x="8683408" y="46207"/>
                  <a:pt x="8690137" y="88103"/>
                </a:cubicBezTo>
                <a:cubicBezTo>
                  <a:pt x="8683946" y="209194"/>
                  <a:pt x="8663223" y="303237"/>
                  <a:pt x="8690136" y="440535"/>
                </a:cubicBezTo>
                <a:cubicBezTo>
                  <a:pt x="8703620" y="490570"/>
                  <a:pt x="8731231" y="524727"/>
                  <a:pt x="8778239" y="528638"/>
                </a:cubicBezTo>
                <a:cubicBezTo>
                  <a:pt x="8724267" y="516950"/>
                  <a:pt x="8698440" y="560750"/>
                  <a:pt x="8690136" y="616741"/>
                </a:cubicBezTo>
                <a:cubicBezTo>
                  <a:pt x="8727493" y="756478"/>
                  <a:pt x="8684272" y="809212"/>
                  <a:pt x="8690136" y="969172"/>
                </a:cubicBezTo>
                <a:cubicBezTo>
                  <a:pt x="8687651" y="1019920"/>
                  <a:pt x="8642585" y="1063711"/>
                  <a:pt x="8602033" y="1057275"/>
                </a:cubicBezTo>
                <a:cubicBezTo>
                  <a:pt x="8390182" y="1063483"/>
                  <a:pt x="8309729" y="1027910"/>
                  <a:pt x="8040311" y="1057275"/>
                </a:cubicBezTo>
                <a:cubicBezTo>
                  <a:pt x="7770893" y="1086640"/>
                  <a:pt x="7851308" y="1038321"/>
                  <a:pt x="7731364" y="1057275"/>
                </a:cubicBezTo>
                <a:cubicBezTo>
                  <a:pt x="7611420" y="1076229"/>
                  <a:pt x="7518580" y="1029170"/>
                  <a:pt x="7338159" y="1057275"/>
                </a:cubicBezTo>
                <a:cubicBezTo>
                  <a:pt x="7157739" y="1085380"/>
                  <a:pt x="6909762" y="1027913"/>
                  <a:pt x="6776437" y="1057275"/>
                </a:cubicBezTo>
                <a:cubicBezTo>
                  <a:pt x="6643112" y="1086637"/>
                  <a:pt x="6483603" y="1002900"/>
                  <a:pt x="6298973" y="1057275"/>
                </a:cubicBezTo>
                <a:cubicBezTo>
                  <a:pt x="6114343" y="1111650"/>
                  <a:pt x="5974577" y="1050587"/>
                  <a:pt x="5821510" y="1057275"/>
                </a:cubicBezTo>
                <a:cubicBezTo>
                  <a:pt x="5668443" y="1063963"/>
                  <a:pt x="5408955" y="1007846"/>
                  <a:pt x="5259788" y="1057275"/>
                </a:cubicBezTo>
                <a:cubicBezTo>
                  <a:pt x="5110621" y="1106704"/>
                  <a:pt x="4976532" y="1030536"/>
                  <a:pt x="4782324" y="1057275"/>
                </a:cubicBezTo>
                <a:cubicBezTo>
                  <a:pt x="4588116" y="1084014"/>
                  <a:pt x="4470427" y="1042983"/>
                  <a:pt x="4389119" y="1057275"/>
                </a:cubicBezTo>
                <a:cubicBezTo>
                  <a:pt x="4307812" y="1071567"/>
                  <a:pt x="3943086" y="1027928"/>
                  <a:pt x="3827397" y="1057275"/>
                </a:cubicBezTo>
                <a:cubicBezTo>
                  <a:pt x="3711708" y="1086622"/>
                  <a:pt x="3432746" y="990963"/>
                  <a:pt x="3097159" y="1057275"/>
                </a:cubicBezTo>
                <a:cubicBezTo>
                  <a:pt x="2761572" y="1123587"/>
                  <a:pt x="2896158" y="1036669"/>
                  <a:pt x="2788212" y="1057275"/>
                </a:cubicBezTo>
                <a:cubicBezTo>
                  <a:pt x="2680266" y="1077881"/>
                  <a:pt x="2441663" y="1056148"/>
                  <a:pt x="2142232" y="1057275"/>
                </a:cubicBezTo>
                <a:cubicBezTo>
                  <a:pt x="1842801" y="1058402"/>
                  <a:pt x="1693025" y="992076"/>
                  <a:pt x="1496251" y="1057275"/>
                </a:cubicBezTo>
                <a:cubicBezTo>
                  <a:pt x="1299477" y="1122474"/>
                  <a:pt x="1265097" y="1057211"/>
                  <a:pt x="1187304" y="1057275"/>
                </a:cubicBezTo>
                <a:cubicBezTo>
                  <a:pt x="1109511" y="1057339"/>
                  <a:pt x="523551" y="977923"/>
                  <a:pt x="176205" y="1057275"/>
                </a:cubicBezTo>
                <a:close/>
              </a:path>
              <a:path w="8778239" h="1057275" fill="none" extrusionOk="0">
                <a:moveTo>
                  <a:pt x="176205" y="1057275"/>
                </a:moveTo>
                <a:cubicBezTo>
                  <a:pt x="129181" y="1063515"/>
                  <a:pt x="97730" y="1015769"/>
                  <a:pt x="88102" y="969172"/>
                </a:cubicBezTo>
                <a:cubicBezTo>
                  <a:pt x="88741" y="838346"/>
                  <a:pt x="95793" y="743265"/>
                  <a:pt x="88103" y="616740"/>
                </a:cubicBezTo>
                <a:cubicBezTo>
                  <a:pt x="92869" y="566697"/>
                  <a:pt x="51508" y="529301"/>
                  <a:pt x="0" y="528637"/>
                </a:cubicBezTo>
                <a:cubicBezTo>
                  <a:pt x="53182" y="532863"/>
                  <a:pt x="89961" y="480874"/>
                  <a:pt x="88103" y="440534"/>
                </a:cubicBezTo>
                <a:cubicBezTo>
                  <a:pt x="69929" y="351801"/>
                  <a:pt x="94300" y="169538"/>
                  <a:pt x="88103" y="88103"/>
                </a:cubicBezTo>
                <a:cubicBezTo>
                  <a:pt x="84708" y="47184"/>
                  <a:pt x="117066" y="-8439"/>
                  <a:pt x="176206" y="0"/>
                </a:cubicBezTo>
                <a:moveTo>
                  <a:pt x="8602034" y="0"/>
                </a:moveTo>
                <a:cubicBezTo>
                  <a:pt x="8654000" y="7946"/>
                  <a:pt x="8683373" y="37653"/>
                  <a:pt x="8690137" y="88103"/>
                </a:cubicBezTo>
                <a:cubicBezTo>
                  <a:pt x="8682979" y="197568"/>
                  <a:pt x="8689513" y="297835"/>
                  <a:pt x="8690136" y="440535"/>
                </a:cubicBezTo>
                <a:cubicBezTo>
                  <a:pt x="8679764" y="494876"/>
                  <a:pt x="8730606" y="528809"/>
                  <a:pt x="8778239" y="528638"/>
                </a:cubicBezTo>
                <a:cubicBezTo>
                  <a:pt x="8734865" y="529672"/>
                  <a:pt x="8690728" y="581197"/>
                  <a:pt x="8690136" y="616741"/>
                </a:cubicBezTo>
                <a:cubicBezTo>
                  <a:pt x="8715471" y="781409"/>
                  <a:pt x="8650162" y="822012"/>
                  <a:pt x="8690136" y="969172"/>
                </a:cubicBezTo>
                <a:cubicBezTo>
                  <a:pt x="8685819" y="1015220"/>
                  <a:pt x="8654417" y="1061078"/>
                  <a:pt x="8602033" y="1057275"/>
                </a:cubicBezTo>
              </a:path>
              <a:path w="8778239" h="1057275" fill="none" stroke="0" extrusionOk="0">
                <a:moveTo>
                  <a:pt x="176205" y="1057275"/>
                </a:moveTo>
                <a:cubicBezTo>
                  <a:pt x="126197" y="1065323"/>
                  <a:pt x="89108" y="1020675"/>
                  <a:pt x="88102" y="969172"/>
                </a:cubicBezTo>
                <a:cubicBezTo>
                  <a:pt x="90553" y="850578"/>
                  <a:pt x="83139" y="751556"/>
                  <a:pt x="88103" y="616740"/>
                </a:cubicBezTo>
                <a:cubicBezTo>
                  <a:pt x="81110" y="571486"/>
                  <a:pt x="46008" y="515836"/>
                  <a:pt x="0" y="528637"/>
                </a:cubicBezTo>
                <a:cubicBezTo>
                  <a:pt x="47842" y="526299"/>
                  <a:pt x="88076" y="486318"/>
                  <a:pt x="88103" y="440534"/>
                </a:cubicBezTo>
                <a:cubicBezTo>
                  <a:pt x="78959" y="347689"/>
                  <a:pt x="123903" y="162583"/>
                  <a:pt x="88103" y="88103"/>
                </a:cubicBezTo>
                <a:cubicBezTo>
                  <a:pt x="96180" y="39908"/>
                  <a:pt x="129236" y="575"/>
                  <a:pt x="176206" y="0"/>
                </a:cubicBezTo>
                <a:moveTo>
                  <a:pt x="8602034" y="0"/>
                </a:moveTo>
                <a:cubicBezTo>
                  <a:pt x="8651015" y="-1644"/>
                  <a:pt x="8693801" y="28499"/>
                  <a:pt x="8690137" y="88103"/>
                </a:cubicBezTo>
                <a:cubicBezTo>
                  <a:pt x="8702953" y="229123"/>
                  <a:pt x="8684477" y="330125"/>
                  <a:pt x="8690136" y="440535"/>
                </a:cubicBezTo>
                <a:cubicBezTo>
                  <a:pt x="8695446" y="475979"/>
                  <a:pt x="8731491" y="527107"/>
                  <a:pt x="8778239" y="528638"/>
                </a:cubicBezTo>
                <a:cubicBezTo>
                  <a:pt x="8724125" y="526567"/>
                  <a:pt x="8688597" y="569891"/>
                  <a:pt x="8690136" y="616741"/>
                </a:cubicBezTo>
                <a:cubicBezTo>
                  <a:pt x="8705505" y="750390"/>
                  <a:pt x="8679528" y="871286"/>
                  <a:pt x="8690136" y="969172"/>
                </a:cubicBezTo>
                <a:cubicBezTo>
                  <a:pt x="8688286" y="1016492"/>
                  <a:pt x="8650132" y="1062136"/>
                  <a:pt x="8602033" y="1057275"/>
                </a:cubicBezTo>
              </a:path>
            </a:pathLst>
          </a:custGeom>
          <a:solidFill>
            <a:srgbClr val="FFE07D"/>
          </a:solidFill>
          <a:ln w="57150">
            <a:solidFill>
              <a:srgbClr val="A24A0E"/>
            </a:solidFill>
            <a:headEnd type="oval" w="med" len="med"/>
            <a:tailEnd type="oval" w="med" len="med"/>
            <a:extLst>
              <a:ext uri="{C807C97D-BFC1-408E-A445-0C87EB9F89A2}">
                <ask:lineSketchStyleProps xmlns:ask="http://schemas.microsoft.com/office/drawing/2018/sketchyshapes" xmlns="" sd="2586955100">
                  <a:prstGeom prst="bracePai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rgbClr val="632D09">
                <a:alpha val="71000"/>
              </a:srgb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square" rtlCol="1">
            <a:spAutoFit/>
          </a:bodyPr>
          <a:lstStyle/>
          <a:p>
            <a:pPr algn="ctr"/>
            <a:endParaRPr lang="ar-SA" sz="5400" b="1" dirty="0">
              <a:ln w="2857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rgbClr val="993366">
                    <a:alpha val="40000"/>
                  </a:srgbClr>
                </a:glow>
              </a:effectLst>
              <a:latin typeface="Bahij Tanseek Pro" panose="02040703060201020203" pitchFamily="18" charset="-78"/>
              <a:cs typeface="Bahij Tanseek Pro" panose="02040703060201020203" pitchFamily="18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57505BA-593D-4DAF-98CA-8BB1BCD98B58}"/>
              </a:ext>
            </a:extLst>
          </p:cNvPr>
          <p:cNvSpPr txBox="1"/>
          <p:nvPr/>
        </p:nvSpPr>
        <p:spPr>
          <a:xfrm>
            <a:off x="1192457" y="496820"/>
            <a:ext cx="99292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900" b="1" dirty="0">
                <a:ln w="28575">
                  <a:noFill/>
                  <a:prstDash val="solid"/>
                </a:ln>
                <a:solidFill>
                  <a:srgbClr val="FFCF37"/>
                </a:solidFill>
                <a:effectLst>
                  <a:glow rad="88900">
                    <a:schemeClr val="tx1"/>
                  </a:glow>
                </a:effectLst>
                <a:latin typeface="AbdoMaster-Bold" panose="02000500030000020004" pitchFamily="50" charset="-78"/>
                <a:cs typeface="AbdoMaster-Bold" panose="02000500030000020004" pitchFamily="50" charset="-78"/>
              </a:rPr>
              <a:t>الحديث التاسع (الاقتداء بالنبي </a:t>
            </a:r>
            <a:r>
              <a:rPr lang="ar-SA" sz="3900" b="1" dirty="0">
                <a:ln w="28575">
                  <a:noFill/>
                  <a:prstDash val="solid"/>
                </a:ln>
                <a:solidFill>
                  <a:srgbClr val="FFCF37"/>
                </a:solidFill>
                <a:effectLst>
                  <a:glow rad="88900">
                    <a:schemeClr val="tx1"/>
                  </a:glow>
                </a:effectLst>
                <a:latin typeface="Dante" panose="02020502050200020203" pitchFamily="18" charset="0"/>
                <a:cs typeface="AbdoMaster-Bold" panose="02000500030000020004" pitchFamily="50" charset="-78"/>
              </a:rPr>
              <a:t>ﷺ)</a:t>
            </a:r>
            <a:endParaRPr lang="ar-SA" sz="3900" dirty="0">
              <a:solidFill>
                <a:srgbClr val="FFCF37"/>
              </a:solidFill>
              <a:effectLst>
                <a:glow rad="88900">
                  <a:schemeClr val="tx1"/>
                </a:glow>
              </a:effectLst>
              <a:latin typeface="AbdoMaster-Bold" panose="02000500030000020004" pitchFamily="50" charset="-78"/>
              <a:cs typeface="AbdoMaster-Bold" panose="02000500030000020004" pitchFamily="50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AD6D391-D904-4F4E-9E47-EC51E38E6D20}"/>
              </a:ext>
            </a:extLst>
          </p:cNvPr>
          <p:cNvSpPr txBox="1"/>
          <p:nvPr/>
        </p:nvSpPr>
        <p:spPr>
          <a:xfrm>
            <a:off x="4331891" y="2812368"/>
            <a:ext cx="3563911" cy="769441"/>
          </a:xfrm>
          <a:custGeom>
            <a:avLst/>
            <a:gdLst>
              <a:gd name="connsiteX0" fmla="*/ 0 w 3563911"/>
              <a:gd name="connsiteY0" fmla="*/ 0 h 769441"/>
              <a:gd name="connsiteX1" fmla="*/ 665263 w 3563911"/>
              <a:gd name="connsiteY1" fmla="*/ 0 h 769441"/>
              <a:gd name="connsiteX2" fmla="*/ 1259249 w 3563911"/>
              <a:gd name="connsiteY2" fmla="*/ 0 h 769441"/>
              <a:gd name="connsiteX3" fmla="*/ 1853234 w 3563911"/>
              <a:gd name="connsiteY3" fmla="*/ 0 h 769441"/>
              <a:gd name="connsiteX4" fmla="*/ 2447219 w 3563911"/>
              <a:gd name="connsiteY4" fmla="*/ 0 h 769441"/>
              <a:gd name="connsiteX5" fmla="*/ 3041204 w 3563911"/>
              <a:gd name="connsiteY5" fmla="*/ 0 h 769441"/>
              <a:gd name="connsiteX6" fmla="*/ 3563911 w 3563911"/>
              <a:gd name="connsiteY6" fmla="*/ 0 h 769441"/>
              <a:gd name="connsiteX7" fmla="*/ 3563911 w 3563911"/>
              <a:gd name="connsiteY7" fmla="*/ 512532 h 769441"/>
              <a:gd name="connsiteX8" fmla="*/ 3307002 w 3563911"/>
              <a:gd name="connsiteY8" fmla="*/ 769441 h 769441"/>
              <a:gd name="connsiteX9" fmla="*/ 2579462 w 3563911"/>
              <a:gd name="connsiteY9" fmla="*/ 769441 h 769441"/>
              <a:gd name="connsiteX10" fmla="*/ 1951131 w 3563911"/>
              <a:gd name="connsiteY10" fmla="*/ 769441 h 769441"/>
              <a:gd name="connsiteX11" fmla="*/ 1223591 w 3563911"/>
              <a:gd name="connsiteY11" fmla="*/ 769441 h 769441"/>
              <a:gd name="connsiteX12" fmla="*/ 0 w 3563911"/>
              <a:gd name="connsiteY12" fmla="*/ 769441 h 769441"/>
              <a:gd name="connsiteX13" fmla="*/ 0 w 3563911"/>
              <a:gd name="connsiteY13" fmla="*/ 384721 h 769441"/>
              <a:gd name="connsiteX14" fmla="*/ 0 w 3563911"/>
              <a:gd name="connsiteY14" fmla="*/ 0 h 769441"/>
              <a:gd name="connsiteX0" fmla="*/ 3307002 w 3563911"/>
              <a:gd name="connsiteY0" fmla="*/ 769441 h 769441"/>
              <a:gd name="connsiteX1" fmla="*/ 3358384 w 3563911"/>
              <a:gd name="connsiteY1" fmla="*/ 563914 h 769441"/>
              <a:gd name="connsiteX2" fmla="*/ 3563911 w 3563911"/>
              <a:gd name="connsiteY2" fmla="*/ 512532 h 769441"/>
              <a:gd name="connsiteX3" fmla="*/ 3307002 w 3563911"/>
              <a:gd name="connsiteY3" fmla="*/ 769441 h 769441"/>
              <a:gd name="connsiteX0" fmla="*/ 3307002 w 3563911"/>
              <a:gd name="connsiteY0" fmla="*/ 769441 h 769441"/>
              <a:gd name="connsiteX1" fmla="*/ 3358384 w 3563911"/>
              <a:gd name="connsiteY1" fmla="*/ 563914 h 769441"/>
              <a:gd name="connsiteX2" fmla="*/ 3563911 w 3563911"/>
              <a:gd name="connsiteY2" fmla="*/ 512532 h 769441"/>
              <a:gd name="connsiteX3" fmla="*/ 3307002 w 3563911"/>
              <a:gd name="connsiteY3" fmla="*/ 769441 h 769441"/>
              <a:gd name="connsiteX4" fmla="*/ 2711742 w 3563911"/>
              <a:gd name="connsiteY4" fmla="*/ 769441 h 769441"/>
              <a:gd name="connsiteX5" fmla="*/ 1984201 w 3563911"/>
              <a:gd name="connsiteY5" fmla="*/ 769441 h 769441"/>
              <a:gd name="connsiteX6" fmla="*/ 1388941 w 3563911"/>
              <a:gd name="connsiteY6" fmla="*/ 769441 h 769441"/>
              <a:gd name="connsiteX7" fmla="*/ 661400 w 3563911"/>
              <a:gd name="connsiteY7" fmla="*/ 769441 h 769441"/>
              <a:gd name="connsiteX8" fmla="*/ 0 w 3563911"/>
              <a:gd name="connsiteY8" fmla="*/ 769441 h 769441"/>
              <a:gd name="connsiteX9" fmla="*/ 0 w 3563911"/>
              <a:gd name="connsiteY9" fmla="*/ 407804 h 769441"/>
              <a:gd name="connsiteX10" fmla="*/ 0 w 3563911"/>
              <a:gd name="connsiteY10" fmla="*/ 0 h 769441"/>
              <a:gd name="connsiteX11" fmla="*/ 629624 w 3563911"/>
              <a:gd name="connsiteY11" fmla="*/ 0 h 769441"/>
              <a:gd name="connsiteX12" fmla="*/ 1259249 w 3563911"/>
              <a:gd name="connsiteY12" fmla="*/ 0 h 769441"/>
              <a:gd name="connsiteX13" fmla="*/ 1888873 w 3563911"/>
              <a:gd name="connsiteY13" fmla="*/ 0 h 769441"/>
              <a:gd name="connsiteX14" fmla="*/ 2375941 w 3563911"/>
              <a:gd name="connsiteY14" fmla="*/ 0 h 769441"/>
              <a:gd name="connsiteX15" fmla="*/ 2863009 w 3563911"/>
              <a:gd name="connsiteY15" fmla="*/ 0 h 769441"/>
              <a:gd name="connsiteX16" fmla="*/ 3563911 w 3563911"/>
              <a:gd name="connsiteY16" fmla="*/ 0 h 769441"/>
              <a:gd name="connsiteX17" fmla="*/ 3563911 w 3563911"/>
              <a:gd name="connsiteY17" fmla="*/ 512532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563911" h="769441" stroke="0" extrusionOk="0">
                <a:moveTo>
                  <a:pt x="0" y="0"/>
                </a:moveTo>
                <a:cubicBezTo>
                  <a:pt x="313276" y="-16892"/>
                  <a:pt x="463615" y="26182"/>
                  <a:pt x="665263" y="0"/>
                </a:cubicBezTo>
                <a:cubicBezTo>
                  <a:pt x="866911" y="-26182"/>
                  <a:pt x="1078970" y="2033"/>
                  <a:pt x="1259249" y="0"/>
                </a:cubicBezTo>
                <a:cubicBezTo>
                  <a:pt x="1439528" y="-2033"/>
                  <a:pt x="1583595" y="27461"/>
                  <a:pt x="1853234" y="0"/>
                </a:cubicBezTo>
                <a:cubicBezTo>
                  <a:pt x="2122874" y="-27461"/>
                  <a:pt x="2190099" y="12942"/>
                  <a:pt x="2447219" y="0"/>
                </a:cubicBezTo>
                <a:cubicBezTo>
                  <a:pt x="2704339" y="-12942"/>
                  <a:pt x="2771869" y="16614"/>
                  <a:pt x="3041204" y="0"/>
                </a:cubicBezTo>
                <a:cubicBezTo>
                  <a:pt x="3310540" y="-16614"/>
                  <a:pt x="3398796" y="18455"/>
                  <a:pt x="3563911" y="0"/>
                </a:cubicBezTo>
                <a:cubicBezTo>
                  <a:pt x="3545067" y="242591"/>
                  <a:pt x="3561944" y="394041"/>
                  <a:pt x="3563911" y="512532"/>
                </a:cubicBezTo>
                <a:cubicBezTo>
                  <a:pt x="3501461" y="556230"/>
                  <a:pt x="3418480" y="680011"/>
                  <a:pt x="3307002" y="769441"/>
                </a:cubicBezTo>
                <a:cubicBezTo>
                  <a:pt x="3109980" y="760242"/>
                  <a:pt x="2785350" y="802767"/>
                  <a:pt x="2579462" y="769441"/>
                </a:cubicBezTo>
                <a:cubicBezTo>
                  <a:pt x="2373574" y="736115"/>
                  <a:pt x="2083708" y="738593"/>
                  <a:pt x="1951131" y="769441"/>
                </a:cubicBezTo>
                <a:cubicBezTo>
                  <a:pt x="1818554" y="800289"/>
                  <a:pt x="1484530" y="796077"/>
                  <a:pt x="1223591" y="769441"/>
                </a:cubicBezTo>
                <a:cubicBezTo>
                  <a:pt x="962652" y="742805"/>
                  <a:pt x="354402" y="773837"/>
                  <a:pt x="0" y="769441"/>
                </a:cubicBezTo>
                <a:cubicBezTo>
                  <a:pt x="17827" y="684979"/>
                  <a:pt x="-8282" y="511981"/>
                  <a:pt x="0" y="384721"/>
                </a:cubicBezTo>
                <a:cubicBezTo>
                  <a:pt x="8282" y="257461"/>
                  <a:pt x="6636" y="187825"/>
                  <a:pt x="0" y="0"/>
                </a:cubicBezTo>
                <a:close/>
              </a:path>
              <a:path w="3563911" h="769441" fill="darkenLess" stroke="0" extrusionOk="0">
                <a:moveTo>
                  <a:pt x="3307002" y="769441"/>
                </a:moveTo>
                <a:cubicBezTo>
                  <a:pt x="3317355" y="726702"/>
                  <a:pt x="3346353" y="650384"/>
                  <a:pt x="3358384" y="563914"/>
                </a:cubicBezTo>
                <a:cubicBezTo>
                  <a:pt x="3400297" y="554464"/>
                  <a:pt x="3501098" y="535698"/>
                  <a:pt x="3563911" y="512532"/>
                </a:cubicBezTo>
                <a:cubicBezTo>
                  <a:pt x="3448794" y="632728"/>
                  <a:pt x="3409235" y="649254"/>
                  <a:pt x="3307002" y="769441"/>
                </a:cubicBezTo>
                <a:close/>
              </a:path>
              <a:path w="3563911" h="769441" fill="none" extrusionOk="0">
                <a:moveTo>
                  <a:pt x="3307002" y="769441"/>
                </a:moveTo>
                <a:cubicBezTo>
                  <a:pt x="3321432" y="688715"/>
                  <a:pt x="3330576" y="640051"/>
                  <a:pt x="3358384" y="563914"/>
                </a:cubicBezTo>
                <a:cubicBezTo>
                  <a:pt x="3436467" y="535570"/>
                  <a:pt x="3488361" y="534288"/>
                  <a:pt x="3563911" y="512532"/>
                </a:cubicBezTo>
                <a:cubicBezTo>
                  <a:pt x="3446196" y="625489"/>
                  <a:pt x="3431085" y="649798"/>
                  <a:pt x="3307002" y="769441"/>
                </a:cubicBezTo>
                <a:cubicBezTo>
                  <a:pt x="3054275" y="796255"/>
                  <a:pt x="2926933" y="785230"/>
                  <a:pt x="2711742" y="769441"/>
                </a:cubicBezTo>
                <a:cubicBezTo>
                  <a:pt x="2496551" y="753652"/>
                  <a:pt x="2345764" y="792117"/>
                  <a:pt x="1984201" y="769441"/>
                </a:cubicBezTo>
                <a:cubicBezTo>
                  <a:pt x="1622638" y="746765"/>
                  <a:pt x="1541938" y="748720"/>
                  <a:pt x="1388941" y="769441"/>
                </a:cubicBezTo>
                <a:cubicBezTo>
                  <a:pt x="1235944" y="790162"/>
                  <a:pt x="892260" y="797290"/>
                  <a:pt x="661400" y="769441"/>
                </a:cubicBezTo>
                <a:cubicBezTo>
                  <a:pt x="430540" y="741592"/>
                  <a:pt x="139851" y="772517"/>
                  <a:pt x="0" y="769441"/>
                </a:cubicBezTo>
                <a:cubicBezTo>
                  <a:pt x="14940" y="655284"/>
                  <a:pt x="-1594" y="500871"/>
                  <a:pt x="0" y="407804"/>
                </a:cubicBezTo>
                <a:cubicBezTo>
                  <a:pt x="1594" y="314737"/>
                  <a:pt x="14713" y="82966"/>
                  <a:pt x="0" y="0"/>
                </a:cubicBezTo>
                <a:cubicBezTo>
                  <a:pt x="313469" y="-8976"/>
                  <a:pt x="457652" y="-21536"/>
                  <a:pt x="629624" y="0"/>
                </a:cubicBezTo>
                <a:cubicBezTo>
                  <a:pt x="801596" y="21536"/>
                  <a:pt x="1024696" y="11929"/>
                  <a:pt x="1259249" y="0"/>
                </a:cubicBezTo>
                <a:cubicBezTo>
                  <a:pt x="1493803" y="-11929"/>
                  <a:pt x="1761796" y="-11285"/>
                  <a:pt x="1888873" y="0"/>
                </a:cubicBezTo>
                <a:cubicBezTo>
                  <a:pt x="2015950" y="11285"/>
                  <a:pt x="2174566" y="-131"/>
                  <a:pt x="2375941" y="0"/>
                </a:cubicBezTo>
                <a:cubicBezTo>
                  <a:pt x="2577316" y="131"/>
                  <a:pt x="2638091" y="-20100"/>
                  <a:pt x="2863009" y="0"/>
                </a:cubicBezTo>
                <a:cubicBezTo>
                  <a:pt x="3087927" y="20100"/>
                  <a:pt x="3304302" y="15251"/>
                  <a:pt x="3563911" y="0"/>
                </a:cubicBezTo>
                <a:cubicBezTo>
                  <a:pt x="3573636" y="245598"/>
                  <a:pt x="3577372" y="294840"/>
                  <a:pt x="3563911" y="512532"/>
                </a:cubicBezTo>
              </a:path>
              <a:path w="3563911" h="769441" fill="none" stroke="0" extrusionOk="0">
                <a:moveTo>
                  <a:pt x="3307002" y="769441"/>
                </a:moveTo>
                <a:cubicBezTo>
                  <a:pt x="3329558" y="711863"/>
                  <a:pt x="3337655" y="619039"/>
                  <a:pt x="3358384" y="563914"/>
                </a:cubicBezTo>
                <a:cubicBezTo>
                  <a:pt x="3439624" y="540933"/>
                  <a:pt x="3494011" y="530497"/>
                  <a:pt x="3563911" y="512532"/>
                </a:cubicBezTo>
                <a:cubicBezTo>
                  <a:pt x="3504957" y="578247"/>
                  <a:pt x="3412186" y="650797"/>
                  <a:pt x="3307002" y="769441"/>
                </a:cubicBezTo>
                <a:cubicBezTo>
                  <a:pt x="2980324" y="774885"/>
                  <a:pt x="2932527" y="773013"/>
                  <a:pt x="2579462" y="769441"/>
                </a:cubicBezTo>
                <a:cubicBezTo>
                  <a:pt x="2226397" y="765869"/>
                  <a:pt x="2200551" y="784241"/>
                  <a:pt x="1951131" y="769441"/>
                </a:cubicBezTo>
                <a:cubicBezTo>
                  <a:pt x="1701711" y="754641"/>
                  <a:pt x="1580027" y="765801"/>
                  <a:pt x="1388941" y="769441"/>
                </a:cubicBezTo>
                <a:cubicBezTo>
                  <a:pt x="1197855" y="773082"/>
                  <a:pt x="1096255" y="755738"/>
                  <a:pt x="826750" y="769441"/>
                </a:cubicBezTo>
                <a:cubicBezTo>
                  <a:pt x="557245" y="783144"/>
                  <a:pt x="232387" y="771961"/>
                  <a:pt x="0" y="769441"/>
                </a:cubicBezTo>
                <a:cubicBezTo>
                  <a:pt x="-14530" y="670067"/>
                  <a:pt x="-15276" y="459302"/>
                  <a:pt x="0" y="377026"/>
                </a:cubicBezTo>
                <a:cubicBezTo>
                  <a:pt x="15276" y="294751"/>
                  <a:pt x="10056" y="143237"/>
                  <a:pt x="0" y="0"/>
                </a:cubicBezTo>
                <a:cubicBezTo>
                  <a:pt x="117410" y="-20596"/>
                  <a:pt x="344895" y="-18397"/>
                  <a:pt x="487068" y="0"/>
                </a:cubicBezTo>
                <a:cubicBezTo>
                  <a:pt x="629241" y="18397"/>
                  <a:pt x="837354" y="5651"/>
                  <a:pt x="1009775" y="0"/>
                </a:cubicBezTo>
                <a:cubicBezTo>
                  <a:pt x="1182196" y="-5651"/>
                  <a:pt x="1345679" y="23225"/>
                  <a:pt x="1532482" y="0"/>
                </a:cubicBezTo>
                <a:cubicBezTo>
                  <a:pt x="1719285" y="-23225"/>
                  <a:pt x="1874416" y="1029"/>
                  <a:pt x="2162106" y="0"/>
                </a:cubicBezTo>
                <a:cubicBezTo>
                  <a:pt x="2449796" y="-1029"/>
                  <a:pt x="2586346" y="28276"/>
                  <a:pt x="2756091" y="0"/>
                </a:cubicBezTo>
                <a:cubicBezTo>
                  <a:pt x="2925836" y="-28276"/>
                  <a:pt x="3200314" y="-28457"/>
                  <a:pt x="3563911" y="0"/>
                </a:cubicBezTo>
                <a:cubicBezTo>
                  <a:pt x="3564116" y="229490"/>
                  <a:pt x="3548472" y="274367"/>
                  <a:pt x="3563911" y="512532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A24A0E"/>
            </a:solidFill>
            <a:headEnd type="oval" w="med" len="med"/>
            <a:tailEnd type="oval" w="med" len="med"/>
            <a:extLst>
              <a:ext uri="{C807C97D-BFC1-408E-A445-0C87EB9F89A2}">
                <ask:lineSketchStyleProps xmlns:ask="http://schemas.microsoft.com/office/drawing/2018/sketchyshapes" xmlns="" sd="926817510">
                  <a:prstGeom prst="foldedCorner">
                    <a:avLst>
                      <a:gd name="adj" fmla="val 3338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square" rtlCol="1">
            <a:spAutoFit/>
          </a:bodyPr>
          <a:lstStyle/>
          <a:p>
            <a:pPr algn="ctr"/>
            <a:endParaRPr lang="ar-SA" sz="4800" b="1" dirty="0">
              <a:ln w="317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rgbClr val="993366">
                    <a:alpha val="40000"/>
                  </a:srgbClr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9E3E2A3-1FE8-4268-8DCE-576F5FF4E05B}"/>
              </a:ext>
            </a:extLst>
          </p:cNvPr>
          <p:cNvSpPr txBox="1"/>
          <p:nvPr/>
        </p:nvSpPr>
        <p:spPr>
          <a:xfrm>
            <a:off x="4375154" y="2812368"/>
            <a:ext cx="3563911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3175">
                  <a:noFill/>
                  <a:prstDash val="solid"/>
                </a:ln>
                <a:solidFill>
                  <a:srgbClr val="FFC000"/>
                </a:solidFill>
                <a:effectLst>
                  <a:glow rad="88900">
                    <a:schemeClr val="tx1"/>
                  </a:glow>
                </a:effectLst>
                <a:latin typeface="BoutrosNewsH1" pitchFamily="2" charset="-78"/>
                <a:cs typeface="BoutrosNewsH1" pitchFamily="2" charset="-78"/>
              </a:rPr>
              <a:t>الصفحة: </a:t>
            </a:r>
            <a:r>
              <a:rPr lang="ar-SA" sz="3600" b="1" dirty="0">
                <a:ln w="3175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chemeClr val="tx1"/>
                  </a:glow>
                </a:effectLst>
                <a:latin typeface="BoutrosNewsH1" pitchFamily="2" charset="-78"/>
                <a:cs typeface="BoutrosNewsH1" pitchFamily="2" charset="-78"/>
              </a:rPr>
              <a:t>69</a:t>
            </a:r>
            <a:endParaRPr lang="ar-SA" sz="4000" b="1" dirty="0">
              <a:ln w="3175">
                <a:noFill/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88900">
                  <a:schemeClr val="tx1"/>
                </a:glow>
              </a:effectLst>
              <a:latin typeface="BoutrosNewsH1" pitchFamily="2" charset="-78"/>
              <a:cs typeface="BoutrosNewsH1" pitchFamily="2" charset="-78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082F8F54-C8BA-4BCD-8350-65899268693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30" y="1385586"/>
            <a:ext cx="3701575" cy="2196224"/>
          </a:xfrm>
          <a:prstGeom prst="rect">
            <a:avLst/>
          </a:prstGeom>
          <a:effectLst>
            <a:glow rad="25400">
              <a:srgbClr val="FFD966"/>
            </a:glow>
          </a:effectLst>
        </p:spPr>
      </p:pic>
      <p:pic>
        <p:nvPicPr>
          <p:cNvPr id="13" name="صورة 12" descr="صورة تحتوي على مصفاة, فرشاة&#10;&#10;تم إنشاء الوصف تلقائياً">
            <a:extLst>
              <a:ext uri="{FF2B5EF4-FFF2-40B4-BE49-F238E27FC236}">
                <a16:creationId xmlns:a16="http://schemas.microsoft.com/office/drawing/2014/main" id="{954ADE64-0D23-489C-95E0-60B79AE465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293" y="1537062"/>
            <a:ext cx="3529735" cy="1891938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7E46FFC6-4BB3-405E-8F4B-2D6A2BA10F9D}"/>
              </a:ext>
            </a:extLst>
          </p:cNvPr>
          <p:cNvSpPr txBox="1"/>
          <p:nvPr/>
        </p:nvSpPr>
        <p:spPr>
          <a:xfrm>
            <a:off x="4128523" y="1705419"/>
            <a:ext cx="3893337" cy="769441"/>
          </a:xfrm>
          <a:custGeom>
            <a:avLst/>
            <a:gdLst>
              <a:gd name="connsiteX0" fmla="*/ 0 w 3893337"/>
              <a:gd name="connsiteY0" fmla="*/ 0 h 769441"/>
              <a:gd name="connsiteX1" fmla="*/ 726756 w 3893337"/>
              <a:gd name="connsiteY1" fmla="*/ 0 h 769441"/>
              <a:gd name="connsiteX2" fmla="*/ 1375646 w 3893337"/>
              <a:gd name="connsiteY2" fmla="*/ 0 h 769441"/>
              <a:gd name="connsiteX3" fmla="*/ 2024535 w 3893337"/>
              <a:gd name="connsiteY3" fmla="*/ 0 h 769441"/>
              <a:gd name="connsiteX4" fmla="*/ 2673425 w 3893337"/>
              <a:gd name="connsiteY4" fmla="*/ 0 h 769441"/>
              <a:gd name="connsiteX5" fmla="*/ 3322314 w 3893337"/>
              <a:gd name="connsiteY5" fmla="*/ 0 h 769441"/>
              <a:gd name="connsiteX6" fmla="*/ 3893337 w 3893337"/>
              <a:gd name="connsiteY6" fmla="*/ 0 h 769441"/>
              <a:gd name="connsiteX7" fmla="*/ 3893337 w 3893337"/>
              <a:gd name="connsiteY7" fmla="*/ 512532 h 769441"/>
              <a:gd name="connsiteX8" fmla="*/ 3636428 w 3893337"/>
              <a:gd name="connsiteY8" fmla="*/ 769441 h 769441"/>
              <a:gd name="connsiteX9" fmla="*/ 2957628 w 3893337"/>
              <a:gd name="connsiteY9" fmla="*/ 769441 h 769441"/>
              <a:gd name="connsiteX10" fmla="*/ 2387921 w 3893337"/>
              <a:gd name="connsiteY10" fmla="*/ 769441 h 769441"/>
              <a:gd name="connsiteX11" fmla="*/ 1709121 w 3893337"/>
              <a:gd name="connsiteY11" fmla="*/ 769441 h 769441"/>
              <a:gd name="connsiteX12" fmla="*/ 1030321 w 3893337"/>
              <a:gd name="connsiteY12" fmla="*/ 769441 h 769441"/>
              <a:gd name="connsiteX13" fmla="*/ 0 w 3893337"/>
              <a:gd name="connsiteY13" fmla="*/ 769441 h 769441"/>
              <a:gd name="connsiteX14" fmla="*/ 0 w 3893337"/>
              <a:gd name="connsiteY14" fmla="*/ 400109 h 769441"/>
              <a:gd name="connsiteX15" fmla="*/ 0 w 3893337"/>
              <a:gd name="connsiteY15" fmla="*/ 0 h 769441"/>
              <a:gd name="connsiteX0" fmla="*/ 3636428 w 3893337"/>
              <a:gd name="connsiteY0" fmla="*/ 769441 h 769441"/>
              <a:gd name="connsiteX1" fmla="*/ 3687810 w 3893337"/>
              <a:gd name="connsiteY1" fmla="*/ 563914 h 769441"/>
              <a:gd name="connsiteX2" fmla="*/ 3893337 w 3893337"/>
              <a:gd name="connsiteY2" fmla="*/ 512532 h 769441"/>
              <a:gd name="connsiteX3" fmla="*/ 3636428 w 3893337"/>
              <a:gd name="connsiteY3" fmla="*/ 769441 h 769441"/>
              <a:gd name="connsiteX0" fmla="*/ 3636428 w 3893337"/>
              <a:gd name="connsiteY0" fmla="*/ 769441 h 769441"/>
              <a:gd name="connsiteX1" fmla="*/ 3687810 w 3893337"/>
              <a:gd name="connsiteY1" fmla="*/ 563914 h 769441"/>
              <a:gd name="connsiteX2" fmla="*/ 3893337 w 3893337"/>
              <a:gd name="connsiteY2" fmla="*/ 512532 h 769441"/>
              <a:gd name="connsiteX3" fmla="*/ 3636428 w 3893337"/>
              <a:gd name="connsiteY3" fmla="*/ 769441 h 769441"/>
              <a:gd name="connsiteX4" fmla="*/ 3103085 w 3893337"/>
              <a:gd name="connsiteY4" fmla="*/ 769441 h 769441"/>
              <a:gd name="connsiteX5" fmla="*/ 2424285 w 3893337"/>
              <a:gd name="connsiteY5" fmla="*/ 769441 h 769441"/>
              <a:gd name="connsiteX6" fmla="*/ 1854578 w 3893337"/>
              <a:gd name="connsiteY6" fmla="*/ 769441 h 769441"/>
              <a:gd name="connsiteX7" fmla="*/ 1357600 w 3893337"/>
              <a:gd name="connsiteY7" fmla="*/ 769441 h 769441"/>
              <a:gd name="connsiteX8" fmla="*/ 824257 w 3893337"/>
              <a:gd name="connsiteY8" fmla="*/ 769441 h 769441"/>
              <a:gd name="connsiteX9" fmla="*/ 0 w 3893337"/>
              <a:gd name="connsiteY9" fmla="*/ 769441 h 769441"/>
              <a:gd name="connsiteX10" fmla="*/ 0 w 3893337"/>
              <a:gd name="connsiteY10" fmla="*/ 400109 h 769441"/>
              <a:gd name="connsiteX11" fmla="*/ 0 w 3893337"/>
              <a:gd name="connsiteY11" fmla="*/ 0 h 769441"/>
              <a:gd name="connsiteX12" fmla="*/ 609956 w 3893337"/>
              <a:gd name="connsiteY12" fmla="*/ 0 h 769441"/>
              <a:gd name="connsiteX13" fmla="*/ 1142046 w 3893337"/>
              <a:gd name="connsiteY13" fmla="*/ 0 h 769441"/>
              <a:gd name="connsiteX14" fmla="*/ 1713068 w 3893337"/>
              <a:gd name="connsiteY14" fmla="*/ 0 h 769441"/>
              <a:gd name="connsiteX15" fmla="*/ 2361958 w 3893337"/>
              <a:gd name="connsiteY15" fmla="*/ 0 h 769441"/>
              <a:gd name="connsiteX16" fmla="*/ 3049781 w 3893337"/>
              <a:gd name="connsiteY16" fmla="*/ 0 h 769441"/>
              <a:gd name="connsiteX17" fmla="*/ 3893337 w 3893337"/>
              <a:gd name="connsiteY17" fmla="*/ 0 h 769441"/>
              <a:gd name="connsiteX18" fmla="*/ 3893337 w 3893337"/>
              <a:gd name="connsiteY18" fmla="*/ 512532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93337" h="769441" stroke="0" extrusionOk="0">
                <a:moveTo>
                  <a:pt x="0" y="0"/>
                </a:moveTo>
                <a:cubicBezTo>
                  <a:pt x="281101" y="-6931"/>
                  <a:pt x="521813" y="1935"/>
                  <a:pt x="726756" y="0"/>
                </a:cubicBezTo>
                <a:cubicBezTo>
                  <a:pt x="931699" y="-1935"/>
                  <a:pt x="1192617" y="20915"/>
                  <a:pt x="1375646" y="0"/>
                </a:cubicBezTo>
                <a:cubicBezTo>
                  <a:pt x="1558675" y="-20915"/>
                  <a:pt x="1831120" y="4301"/>
                  <a:pt x="2024535" y="0"/>
                </a:cubicBezTo>
                <a:cubicBezTo>
                  <a:pt x="2217950" y="-4301"/>
                  <a:pt x="2533744" y="-3211"/>
                  <a:pt x="2673425" y="0"/>
                </a:cubicBezTo>
                <a:cubicBezTo>
                  <a:pt x="2813106" y="3211"/>
                  <a:pt x="3186038" y="29106"/>
                  <a:pt x="3322314" y="0"/>
                </a:cubicBezTo>
                <a:cubicBezTo>
                  <a:pt x="3458590" y="-29106"/>
                  <a:pt x="3774938" y="-9180"/>
                  <a:pt x="3893337" y="0"/>
                </a:cubicBezTo>
                <a:cubicBezTo>
                  <a:pt x="3874493" y="242591"/>
                  <a:pt x="3891370" y="394041"/>
                  <a:pt x="3893337" y="512532"/>
                </a:cubicBezTo>
                <a:cubicBezTo>
                  <a:pt x="3830887" y="556230"/>
                  <a:pt x="3747906" y="680011"/>
                  <a:pt x="3636428" y="769441"/>
                </a:cubicBezTo>
                <a:cubicBezTo>
                  <a:pt x="3325821" y="776331"/>
                  <a:pt x="3149705" y="751034"/>
                  <a:pt x="2957628" y="769441"/>
                </a:cubicBezTo>
                <a:cubicBezTo>
                  <a:pt x="2765551" y="787848"/>
                  <a:pt x="2528395" y="797039"/>
                  <a:pt x="2387921" y="769441"/>
                </a:cubicBezTo>
                <a:cubicBezTo>
                  <a:pt x="2247447" y="741843"/>
                  <a:pt x="1853066" y="776180"/>
                  <a:pt x="1709121" y="769441"/>
                </a:cubicBezTo>
                <a:cubicBezTo>
                  <a:pt x="1565176" y="762702"/>
                  <a:pt x="1303077" y="787624"/>
                  <a:pt x="1030321" y="769441"/>
                </a:cubicBezTo>
                <a:cubicBezTo>
                  <a:pt x="757565" y="751258"/>
                  <a:pt x="441509" y="799337"/>
                  <a:pt x="0" y="769441"/>
                </a:cubicBezTo>
                <a:cubicBezTo>
                  <a:pt x="-6702" y="604480"/>
                  <a:pt x="-7901" y="520165"/>
                  <a:pt x="0" y="400109"/>
                </a:cubicBezTo>
                <a:cubicBezTo>
                  <a:pt x="7901" y="280053"/>
                  <a:pt x="7703" y="107723"/>
                  <a:pt x="0" y="0"/>
                </a:cubicBezTo>
                <a:close/>
              </a:path>
              <a:path w="3893337" h="769441" fill="darkenLess" stroke="0" extrusionOk="0">
                <a:moveTo>
                  <a:pt x="3636428" y="769441"/>
                </a:moveTo>
                <a:cubicBezTo>
                  <a:pt x="3645867" y="701939"/>
                  <a:pt x="3663228" y="666354"/>
                  <a:pt x="3687810" y="563914"/>
                </a:cubicBezTo>
                <a:cubicBezTo>
                  <a:pt x="3758587" y="550481"/>
                  <a:pt x="3805039" y="525248"/>
                  <a:pt x="3893337" y="512532"/>
                </a:cubicBezTo>
                <a:cubicBezTo>
                  <a:pt x="3763736" y="617075"/>
                  <a:pt x="3720086" y="694844"/>
                  <a:pt x="3636428" y="769441"/>
                </a:cubicBezTo>
                <a:close/>
              </a:path>
              <a:path w="3893337" h="769441" fill="none" extrusionOk="0">
                <a:moveTo>
                  <a:pt x="3636428" y="769441"/>
                </a:moveTo>
                <a:cubicBezTo>
                  <a:pt x="3654705" y="730253"/>
                  <a:pt x="3662504" y="626808"/>
                  <a:pt x="3687810" y="563914"/>
                </a:cubicBezTo>
                <a:cubicBezTo>
                  <a:pt x="3772002" y="543543"/>
                  <a:pt x="3843533" y="532584"/>
                  <a:pt x="3893337" y="512532"/>
                </a:cubicBezTo>
                <a:cubicBezTo>
                  <a:pt x="3805546" y="623159"/>
                  <a:pt x="3760733" y="658398"/>
                  <a:pt x="3636428" y="769441"/>
                </a:cubicBezTo>
                <a:cubicBezTo>
                  <a:pt x="3380727" y="747606"/>
                  <a:pt x="3329326" y="746301"/>
                  <a:pt x="3103085" y="769441"/>
                </a:cubicBezTo>
                <a:cubicBezTo>
                  <a:pt x="2876844" y="792581"/>
                  <a:pt x="2724622" y="769208"/>
                  <a:pt x="2424285" y="769441"/>
                </a:cubicBezTo>
                <a:cubicBezTo>
                  <a:pt x="2123948" y="769674"/>
                  <a:pt x="2018809" y="752358"/>
                  <a:pt x="1854578" y="769441"/>
                </a:cubicBezTo>
                <a:cubicBezTo>
                  <a:pt x="1690347" y="786524"/>
                  <a:pt x="1481146" y="792174"/>
                  <a:pt x="1357600" y="769441"/>
                </a:cubicBezTo>
                <a:cubicBezTo>
                  <a:pt x="1234054" y="746708"/>
                  <a:pt x="942179" y="792215"/>
                  <a:pt x="824257" y="769441"/>
                </a:cubicBezTo>
                <a:cubicBezTo>
                  <a:pt x="706335" y="746667"/>
                  <a:pt x="310350" y="799551"/>
                  <a:pt x="0" y="769441"/>
                </a:cubicBezTo>
                <a:cubicBezTo>
                  <a:pt x="-2023" y="607497"/>
                  <a:pt x="11209" y="496843"/>
                  <a:pt x="0" y="400109"/>
                </a:cubicBezTo>
                <a:cubicBezTo>
                  <a:pt x="-11209" y="303375"/>
                  <a:pt x="3339" y="179031"/>
                  <a:pt x="0" y="0"/>
                </a:cubicBezTo>
                <a:cubicBezTo>
                  <a:pt x="161892" y="30417"/>
                  <a:pt x="329471" y="-10203"/>
                  <a:pt x="609956" y="0"/>
                </a:cubicBezTo>
                <a:cubicBezTo>
                  <a:pt x="890441" y="10203"/>
                  <a:pt x="1024828" y="619"/>
                  <a:pt x="1142046" y="0"/>
                </a:cubicBezTo>
                <a:cubicBezTo>
                  <a:pt x="1259264" y="-619"/>
                  <a:pt x="1473185" y="26608"/>
                  <a:pt x="1713068" y="0"/>
                </a:cubicBezTo>
                <a:cubicBezTo>
                  <a:pt x="1952951" y="-26608"/>
                  <a:pt x="2040782" y="-23148"/>
                  <a:pt x="2361958" y="0"/>
                </a:cubicBezTo>
                <a:cubicBezTo>
                  <a:pt x="2683134" y="23148"/>
                  <a:pt x="2881102" y="-14066"/>
                  <a:pt x="3049781" y="0"/>
                </a:cubicBezTo>
                <a:cubicBezTo>
                  <a:pt x="3218460" y="14066"/>
                  <a:pt x="3664694" y="29337"/>
                  <a:pt x="3893337" y="0"/>
                </a:cubicBezTo>
                <a:cubicBezTo>
                  <a:pt x="3883567" y="223847"/>
                  <a:pt x="3912107" y="309994"/>
                  <a:pt x="3893337" y="512532"/>
                </a:cubicBezTo>
              </a:path>
              <a:path w="3893337" h="769441" fill="none" stroke="0" extrusionOk="0">
                <a:moveTo>
                  <a:pt x="3636428" y="769441"/>
                </a:moveTo>
                <a:cubicBezTo>
                  <a:pt x="3647909" y="698199"/>
                  <a:pt x="3669796" y="625286"/>
                  <a:pt x="3687810" y="563914"/>
                </a:cubicBezTo>
                <a:cubicBezTo>
                  <a:pt x="3743932" y="554769"/>
                  <a:pt x="3842437" y="527916"/>
                  <a:pt x="3893337" y="512532"/>
                </a:cubicBezTo>
                <a:cubicBezTo>
                  <a:pt x="3810672" y="617032"/>
                  <a:pt x="3696549" y="720459"/>
                  <a:pt x="3636428" y="769441"/>
                </a:cubicBezTo>
                <a:cubicBezTo>
                  <a:pt x="3469471" y="782864"/>
                  <a:pt x="3284153" y="764660"/>
                  <a:pt x="3066721" y="769441"/>
                </a:cubicBezTo>
                <a:cubicBezTo>
                  <a:pt x="2849289" y="774222"/>
                  <a:pt x="2677100" y="777853"/>
                  <a:pt x="2569742" y="769441"/>
                </a:cubicBezTo>
                <a:cubicBezTo>
                  <a:pt x="2462384" y="761029"/>
                  <a:pt x="2208013" y="764896"/>
                  <a:pt x="2072764" y="769441"/>
                </a:cubicBezTo>
                <a:cubicBezTo>
                  <a:pt x="1937515" y="773986"/>
                  <a:pt x="1680092" y="745441"/>
                  <a:pt x="1539421" y="769441"/>
                </a:cubicBezTo>
                <a:cubicBezTo>
                  <a:pt x="1398750" y="793441"/>
                  <a:pt x="1083088" y="750080"/>
                  <a:pt x="896986" y="769441"/>
                </a:cubicBezTo>
                <a:cubicBezTo>
                  <a:pt x="710884" y="788802"/>
                  <a:pt x="268025" y="774157"/>
                  <a:pt x="0" y="769441"/>
                </a:cubicBezTo>
                <a:cubicBezTo>
                  <a:pt x="9359" y="607379"/>
                  <a:pt x="1537" y="565442"/>
                  <a:pt x="0" y="392415"/>
                </a:cubicBezTo>
                <a:cubicBezTo>
                  <a:pt x="-1537" y="219388"/>
                  <a:pt x="6606" y="89894"/>
                  <a:pt x="0" y="0"/>
                </a:cubicBezTo>
                <a:cubicBezTo>
                  <a:pt x="317408" y="-7321"/>
                  <a:pt x="329101" y="17065"/>
                  <a:pt x="648890" y="0"/>
                </a:cubicBezTo>
                <a:cubicBezTo>
                  <a:pt x="968679" y="-17065"/>
                  <a:pt x="1125188" y="-12594"/>
                  <a:pt x="1336712" y="0"/>
                </a:cubicBezTo>
                <a:cubicBezTo>
                  <a:pt x="1548236" y="12594"/>
                  <a:pt x="1809412" y="16704"/>
                  <a:pt x="1985602" y="0"/>
                </a:cubicBezTo>
                <a:cubicBezTo>
                  <a:pt x="2161792" y="-16704"/>
                  <a:pt x="2304410" y="22579"/>
                  <a:pt x="2556625" y="0"/>
                </a:cubicBezTo>
                <a:cubicBezTo>
                  <a:pt x="2808840" y="-22579"/>
                  <a:pt x="2928459" y="-23705"/>
                  <a:pt x="3244448" y="0"/>
                </a:cubicBezTo>
                <a:cubicBezTo>
                  <a:pt x="3560437" y="23705"/>
                  <a:pt x="3761679" y="-18558"/>
                  <a:pt x="3893337" y="0"/>
                </a:cubicBezTo>
                <a:cubicBezTo>
                  <a:pt x="3874565" y="107032"/>
                  <a:pt x="3885534" y="326506"/>
                  <a:pt x="3893337" y="512532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A24A0E"/>
            </a:solidFill>
            <a:headEnd type="oval" w="med" len="med"/>
            <a:tailEnd type="oval" w="med" len="med"/>
            <a:extLst>
              <a:ext uri="{C807C97D-BFC1-408E-A445-0C87EB9F89A2}">
                <ask:lineSketchStyleProps xmlns:ask="http://schemas.microsoft.com/office/drawing/2018/sketchyshapes" xmlns="" sd="926817510">
                  <a:prstGeom prst="foldedCorner">
                    <a:avLst>
                      <a:gd name="adj" fmla="val 3338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square" rtlCol="1">
            <a:spAutoFit/>
          </a:bodyPr>
          <a:lstStyle/>
          <a:p>
            <a:pPr algn="ctr"/>
            <a:endParaRPr lang="ar-SA" sz="4800" b="1" dirty="0">
              <a:ln w="317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rgbClr val="993366">
                    <a:alpha val="40000"/>
                  </a:srgbClr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740F07D2-B95C-44A0-B1F4-E941FD92D434}"/>
              </a:ext>
            </a:extLst>
          </p:cNvPr>
          <p:cNvSpPr txBox="1"/>
          <p:nvPr/>
        </p:nvSpPr>
        <p:spPr>
          <a:xfrm>
            <a:off x="4170138" y="1705418"/>
            <a:ext cx="3893337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3175">
                  <a:noFill/>
                  <a:prstDash val="solid"/>
                </a:ln>
                <a:solidFill>
                  <a:srgbClr val="FFC000"/>
                </a:solidFill>
                <a:effectLst>
                  <a:glow rad="88900">
                    <a:schemeClr val="tx1"/>
                  </a:glow>
                </a:effectLst>
                <a:latin typeface="BoutrosNewsH1" pitchFamily="2" charset="-78"/>
                <a:cs typeface="BoutrosNewsH1" pitchFamily="2" charset="-78"/>
              </a:rPr>
              <a:t>الوحدة: </a:t>
            </a:r>
            <a:r>
              <a:rPr lang="ar-SA" sz="3600" b="1" dirty="0">
                <a:ln w="3175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chemeClr val="tx1"/>
                  </a:glow>
                </a:effectLst>
                <a:latin typeface="BoutrosNewsH1" pitchFamily="2" charset="-78"/>
                <a:cs typeface="BoutrosNewsH1" pitchFamily="2" charset="-78"/>
              </a:rPr>
              <a:t>الثانية</a:t>
            </a:r>
            <a:endParaRPr lang="ar-SA" sz="4000" b="1" dirty="0">
              <a:ln w="3175">
                <a:noFill/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88900">
                  <a:schemeClr val="tx1"/>
                </a:glow>
              </a:effectLst>
              <a:latin typeface="BoutrosNewsH1" pitchFamily="2" charset="-78"/>
              <a:cs typeface="BoutrosNewsH1" pitchFamily="2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24F18056-A4C8-4755-86B7-CD237928F0E9}"/>
              </a:ext>
            </a:extLst>
          </p:cNvPr>
          <p:cNvSpPr txBox="1"/>
          <p:nvPr/>
        </p:nvSpPr>
        <p:spPr>
          <a:xfrm>
            <a:off x="3422295" y="5988531"/>
            <a:ext cx="546962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ln w="3175">
                  <a:noFill/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/>
                  </a:glow>
                </a:effectLst>
                <a:latin typeface="BoutrosNewsH1" pitchFamily="2" charset="-78"/>
                <a:cs typeface="BoutrosNewsH1" pitchFamily="2" charset="-78"/>
              </a:rPr>
              <a:t>معلم المادة:   </a:t>
            </a:r>
            <a:r>
              <a:rPr lang="ar-SA" sz="3200" b="1" dirty="0">
                <a:ln w="3175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/>
                  </a:glow>
                </a:effectLst>
                <a:latin typeface="BoutrosNewsH1" pitchFamily="2" charset="-78"/>
                <a:cs typeface="BoutrosNewsH1" pitchFamily="2" charset="-78"/>
              </a:rPr>
              <a:t>أ. أحمد جمعان الغامدي</a:t>
            </a:r>
          </a:p>
        </p:txBody>
      </p:sp>
    </p:spTree>
    <p:extLst>
      <p:ext uri="{BB962C8B-B14F-4D97-AF65-F5344CB8AC3E}">
        <p14:creationId xmlns:p14="http://schemas.microsoft.com/office/powerpoint/2010/main" val="20624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625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E599"/>
                                      </p:to>
                                    </p:animClr>
                                    <p:animClr clrSpc="rgb" dir="cw">
                                      <p:cBhvr>
                                        <p:cTn id="7" dur="625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E599"/>
                                      </p:to>
                                    </p:animClr>
                                    <p:set>
                                      <p:cBhvr>
                                        <p:cTn id="8" dur="625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625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625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E599"/>
                                      </p:to>
                                    </p:animClr>
                                    <p:animClr clrSpc="rgb" dir="cw">
                                      <p:cBhvr>
                                        <p:cTn id="17" dur="625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E599"/>
                                      </p:to>
                                    </p:animClr>
                                    <p:set>
                                      <p:cBhvr>
                                        <p:cTn id="18" dur="625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625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6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8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9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8" grpId="0"/>
      <p:bldP spid="15" grpId="0" animBg="1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F523D90-0A05-4DC0-97C6-E2BEEEAD45A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Google Shape;189;p33">
            <a:extLst>
              <a:ext uri="{FF2B5EF4-FFF2-40B4-BE49-F238E27FC236}">
                <a16:creationId xmlns:a16="http://schemas.microsoft.com/office/drawing/2014/main" id="{4161ED5F-AB9A-45AD-AF1F-B7E408BB5D33}"/>
              </a:ext>
            </a:extLst>
          </p:cNvPr>
          <p:cNvSpPr/>
          <p:nvPr/>
        </p:nvSpPr>
        <p:spPr>
          <a:xfrm>
            <a:off x="10696353" y="179882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2" name="Google Shape;189;p33">
            <a:extLst>
              <a:ext uri="{FF2B5EF4-FFF2-40B4-BE49-F238E27FC236}">
                <a16:creationId xmlns:a16="http://schemas.microsoft.com/office/drawing/2014/main" id="{F7EAD171-69FA-4DC0-B48E-B4E963ECADB4}"/>
              </a:ext>
            </a:extLst>
          </p:cNvPr>
          <p:cNvSpPr/>
          <p:nvPr/>
        </p:nvSpPr>
        <p:spPr>
          <a:xfrm>
            <a:off x="244837" y="179882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" name="Google Shape;189;p33">
            <a:extLst>
              <a:ext uri="{FF2B5EF4-FFF2-40B4-BE49-F238E27FC236}">
                <a16:creationId xmlns:a16="http://schemas.microsoft.com/office/drawing/2014/main" id="{6987C3C9-38BC-434E-B00E-FE68AF241C91}"/>
              </a:ext>
            </a:extLst>
          </p:cNvPr>
          <p:cNvSpPr/>
          <p:nvPr/>
        </p:nvSpPr>
        <p:spPr>
          <a:xfrm>
            <a:off x="244837" y="5543689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4" name="Google Shape;189;p33">
            <a:extLst>
              <a:ext uri="{FF2B5EF4-FFF2-40B4-BE49-F238E27FC236}">
                <a16:creationId xmlns:a16="http://schemas.microsoft.com/office/drawing/2014/main" id="{BCF45CAA-0F18-4E16-BAB9-F8265B086138}"/>
              </a:ext>
            </a:extLst>
          </p:cNvPr>
          <p:cNvSpPr/>
          <p:nvPr/>
        </p:nvSpPr>
        <p:spPr>
          <a:xfrm>
            <a:off x="10696353" y="5517259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79FB2FBC-A40E-4B69-BDA0-A9BCEBEDC908}"/>
              </a:ext>
            </a:extLst>
          </p:cNvPr>
          <p:cNvSpPr txBox="1"/>
          <p:nvPr/>
        </p:nvSpPr>
        <p:spPr>
          <a:xfrm>
            <a:off x="1818559" y="2362913"/>
            <a:ext cx="8554878" cy="2132171"/>
          </a:xfrm>
          <a:custGeom>
            <a:avLst/>
            <a:gdLst>
              <a:gd name="connsiteX0" fmla="*/ 0 w 8554878"/>
              <a:gd name="connsiteY0" fmla="*/ 355369 h 2132171"/>
              <a:gd name="connsiteX1" fmla="*/ 355369 w 8554878"/>
              <a:gd name="connsiteY1" fmla="*/ 0 h 2132171"/>
              <a:gd name="connsiteX2" fmla="*/ 994106 w 8554878"/>
              <a:gd name="connsiteY2" fmla="*/ 0 h 2132171"/>
              <a:gd name="connsiteX3" fmla="*/ 1632843 w 8554878"/>
              <a:gd name="connsiteY3" fmla="*/ 0 h 2132171"/>
              <a:gd name="connsiteX4" fmla="*/ 2036256 w 8554878"/>
              <a:gd name="connsiteY4" fmla="*/ 0 h 2132171"/>
              <a:gd name="connsiteX5" fmla="*/ 2596552 w 8554878"/>
              <a:gd name="connsiteY5" fmla="*/ 0 h 2132171"/>
              <a:gd name="connsiteX6" fmla="*/ 3235289 w 8554878"/>
              <a:gd name="connsiteY6" fmla="*/ 0 h 2132171"/>
              <a:gd name="connsiteX7" fmla="*/ 3560260 w 8554878"/>
              <a:gd name="connsiteY7" fmla="*/ 0 h 2132171"/>
              <a:gd name="connsiteX8" fmla="*/ 3963673 w 8554878"/>
              <a:gd name="connsiteY8" fmla="*/ 0 h 2132171"/>
              <a:gd name="connsiteX9" fmla="*/ 4445528 w 8554878"/>
              <a:gd name="connsiteY9" fmla="*/ 0 h 2132171"/>
              <a:gd name="connsiteX10" fmla="*/ 4770499 w 8554878"/>
              <a:gd name="connsiteY10" fmla="*/ 0 h 2132171"/>
              <a:gd name="connsiteX11" fmla="*/ 5330795 w 8554878"/>
              <a:gd name="connsiteY11" fmla="*/ 0 h 2132171"/>
              <a:gd name="connsiteX12" fmla="*/ 5734208 w 8554878"/>
              <a:gd name="connsiteY12" fmla="*/ 0 h 2132171"/>
              <a:gd name="connsiteX13" fmla="*/ 6216062 w 8554878"/>
              <a:gd name="connsiteY13" fmla="*/ 0 h 2132171"/>
              <a:gd name="connsiteX14" fmla="*/ 6933241 w 8554878"/>
              <a:gd name="connsiteY14" fmla="*/ 0 h 2132171"/>
              <a:gd name="connsiteX15" fmla="*/ 7336654 w 8554878"/>
              <a:gd name="connsiteY15" fmla="*/ 0 h 2132171"/>
              <a:gd name="connsiteX16" fmla="*/ 8199509 w 8554878"/>
              <a:gd name="connsiteY16" fmla="*/ 0 h 2132171"/>
              <a:gd name="connsiteX17" fmla="*/ 8554878 w 8554878"/>
              <a:gd name="connsiteY17" fmla="*/ 355369 h 2132171"/>
              <a:gd name="connsiteX18" fmla="*/ 8554878 w 8554878"/>
              <a:gd name="connsiteY18" fmla="*/ 814966 h 2132171"/>
              <a:gd name="connsiteX19" fmla="*/ 8554878 w 8554878"/>
              <a:gd name="connsiteY19" fmla="*/ 1274562 h 2132171"/>
              <a:gd name="connsiteX20" fmla="*/ 8554878 w 8554878"/>
              <a:gd name="connsiteY20" fmla="*/ 1776802 h 2132171"/>
              <a:gd name="connsiteX21" fmla="*/ 8199509 w 8554878"/>
              <a:gd name="connsiteY21" fmla="*/ 2132171 h 2132171"/>
              <a:gd name="connsiteX22" fmla="*/ 7796096 w 8554878"/>
              <a:gd name="connsiteY22" fmla="*/ 2132171 h 2132171"/>
              <a:gd name="connsiteX23" fmla="*/ 7078918 w 8554878"/>
              <a:gd name="connsiteY23" fmla="*/ 2132171 h 2132171"/>
              <a:gd name="connsiteX24" fmla="*/ 6597063 w 8554878"/>
              <a:gd name="connsiteY24" fmla="*/ 2132171 h 2132171"/>
              <a:gd name="connsiteX25" fmla="*/ 6115209 w 8554878"/>
              <a:gd name="connsiteY25" fmla="*/ 2132171 h 2132171"/>
              <a:gd name="connsiteX26" fmla="*/ 5790237 w 8554878"/>
              <a:gd name="connsiteY26" fmla="*/ 2132171 h 2132171"/>
              <a:gd name="connsiteX27" fmla="*/ 5386825 w 8554878"/>
              <a:gd name="connsiteY27" fmla="*/ 2132171 h 2132171"/>
              <a:gd name="connsiteX28" fmla="*/ 4826529 w 8554878"/>
              <a:gd name="connsiteY28" fmla="*/ 2132171 h 2132171"/>
              <a:gd name="connsiteX29" fmla="*/ 4501557 w 8554878"/>
              <a:gd name="connsiteY29" fmla="*/ 2132171 h 2132171"/>
              <a:gd name="connsiteX30" fmla="*/ 4098144 w 8554878"/>
              <a:gd name="connsiteY30" fmla="*/ 2132171 h 2132171"/>
              <a:gd name="connsiteX31" fmla="*/ 3616290 w 8554878"/>
              <a:gd name="connsiteY31" fmla="*/ 2132171 h 2132171"/>
              <a:gd name="connsiteX32" fmla="*/ 2977553 w 8554878"/>
              <a:gd name="connsiteY32" fmla="*/ 2132171 h 2132171"/>
              <a:gd name="connsiteX33" fmla="*/ 2652581 w 8554878"/>
              <a:gd name="connsiteY33" fmla="*/ 2132171 h 2132171"/>
              <a:gd name="connsiteX34" fmla="*/ 2327610 w 8554878"/>
              <a:gd name="connsiteY34" fmla="*/ 2132171 h 2132171"/>
              <a:gd name="connsiteX35" fmla="*/ 1924197 w 8554878"/>
              <a:gd name="connsiteY35" fmla="*/ 2132171 h 2132171"/>
              <a:gd name="connsiteX36" fmla="*/ 1363901 w 8554878"/>
              <a:gd name="connsiteY36" fmla="*/ 2132171 h 2132171"/>
              <a:gd name="connsiteX37" fmla="*/ 882047 w 8554878"/>
              <a:gd name="connsiteY37" fmla="*/ 2132171 h 2132171"/>
              <a:gd name="connsiteX38" fmla="*/ 355369 w 8554878"/>
              <a:gd name="connsiteY38" fmla="*/ 2132171 h 2132171"/>
              <a:gd name="connsiteX39" fmla="*/ 0 w 8554878"/>
              <a:gd name="connsiteY39" fmla="*/ 1776802 h 2132171"/>
              <a:gd name="connsiteX40" fmla="*/ 0 w 8554878"/>
              <a:gd name="connsiteY40" fmla="*/ 1302991 h 2132171"/>
              <a:gd name="connsiteX41" fmla="*/ 0 w 8554878"/>
              <a:gd name="connsiteY41" fmla="*/ 829180 h 2132171"/>
              <a:gd name="connsiteX42" fmla="*/ 0 w 8554878"/>
              <a:gd name="connsiteY42" fmla="*/ 355369 h 2132171"/>
              <a:gd name="connsiteX0" fmla="*/ 355369 w 8554878"/>
              <a:gd name="connsiteY0" fmla="*/ 2132171 h 2132171"/>
              <a:gd name="connsiteX1" fmla="*/ 0 w 8554878"/>
              <a:gd name="connsiteY1" fmla="*/ 1776802 h 2132171"/>
              <a:gd name="connsiteX2" fmla="*/ 0 w 8554878"/>
              <a:gd name="connsiteY2" fmla="*/ 1302991 h 2132171"/>
              <a:gd name="connsiteX3" fmla="*/ 0 w 8554878"/>
              <a:gd name="connsiteY3" fmla="*/ 871823 h 2132171"/>
              <a:gd name="connsiteX4" fmla="*/ 0 w 8554878"/>
              <a:gd name="connsiteY4" fmla="*/ 355369 h 2132171"/>
              <a:gd name="connsiteX5" fmla="*/ 355369 w 8554878"/>
              <a:gd name="connsiteY5" fmla="*/ 0 h 2132171"/>
              <a:gd name="connsiteX6" fmla="*/ 8199509 w 8554878"/>
              <a:gd name="connsiteY6" fmla="*/ 0 h 2132171"/>
              <a:gd name="connsiteX7" fmla="*/ 8554878 w 8554878"/>
              <a:gd name="connsiteY7" fmla="*/ 355369 h 2132171"/>
              <a:gd name="connsiteX8" fmla="*/ 8554878 w 8554878"/>
              <a:gd name="connsiteY8" fmla="*/ 800751 h 2132171"/>
              <a:gd name="connsiteX9" fmla="*/ 8554878 w 8554878"/>
              <a:gd name="connsiteY9" fmla="*/ 1260348 h 2132171"/>
              <a:gd name="connsiteX10" fmla="*/ 8554878 w 8554878"/>
              <a:gd name="connsiteY10" fmla="*/ 1776802 h 2132171"/>
              <a:gd name="connsiteX11" fmla="*/ 8199509 w 8554878"/>
              <a:gd name="connsiteY11" fmla="*/ 2132171 h 2132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54878" h="2132171" stroke="0" extrusionOk="0">
                <a:moveTo>
                  <a:pt x="0" y="355369"/>
                </a:moveTo>
                <a:cubicBezTo>
                  <a:pt x="5104" y="206209"/>
                  <a:pt x="170988" y="-14829"/>
                  <a:pt x="355369" y="0"/>
                </a:cubicBezTo>
                <a:cubicBezTo>
                  <a:pt x="661007" y="-67070"/>
                  <a:pt x="737726" y="22374"/>
                  <a:pt x="994106" y="0"/>
                </a:cubicBezTo>
                <a:cubicBezTo>
                  <a:pt x="1250486" y="-22374"/>
                  <a:pt x="1380022" y="64073"/>
                  <a:pt x="1632843" y="0"/>
                </a:cubicBezTo>
                <a:cubicBezTo>
                  <a:pt x="1885664" y="-64073"/>
                  <a:pt x="1875767" y="18419"/>
                  <a:pt x="2036256" y="0"/>
                </a:cubicBezTo>
                <a:cubicBezTo>
                  <a:pt x="2196745" y="-18419"/>
                  <a:pt x="2392914" y="66337"/>
                  <a:pt x="2596552" y="0"/>
                </a:cubicBezTo>
                <a:cubicBezTo>
                  <a:pt x="2800190" y="-66337"/>
                  <a:pt x="2980321" y="62788"/>
                  <a:pt x="3235289" y="0"/>
                </a:cubicBezTo>
                <a:cubicBezTo>
                  <a:pt x="3490257" y="-62788"/>
                  <a:pt x="3440154" y="26406"/>
                  <a:pt x="3560260" y="0"/>
                </a:cubicBezTo>
                <a:cubicBezTo>
                  <a:pt x="3680366" y="-26406"/>
                  <a:pt x="3841469" y="19420"/>
                  <a:pt x="3963673" y="0"/>
                </a:cubicBezTo>
                <a:cubicBezTo>
                  <a:pt x="4085877" y="-19420"/>
                  <a:pt x="4259632" y="23228"/>
                  <a:pt x="4445528" y="0"/>
                </a:cubicBezTo>
                <a:cubicBezTo>
                  <a:pt x="4631425" y="-23228"/>
                  <a:pt x="4620728" y="36680"/>
                  <a:pt x="4770499" y="0"/>
                </a:cubicBezTo>
                <a:cubicBezTo>
                  <a:pt x="4920270" y="-36680"/>
                  <a:pt x="5189755" y="33237"/>
                  <a:pt x="5330795" y="0"/>
                </a:cubicBezTo>
                <a:cubicBezTo>
                  <a:pt x="5471835" y="-33237"/>
                  <a:pt x="5616578" y="4716"/>
                  <a:pt x="5734208" y="0"/>
                </a:cubicBezTo>
                <a:cubicBezTo>
                  <a:pt x="5851838" y="-4716"/>
                  <a:pt x="6092485" y="19617"/>
                  <a:pt x="6216062" y="0"/>
                </a:cubicBezTo>
                <a:cubicBezTo>
                  <a:pt x="6339639" y="-19617"/>
                  <a:pt x="6764503" y="82498"/>
                  <a:pt x="6933241" y="0"/>
                </a:cubicBezTo>
                <a:cubicBezTo>
                  <a:pt x="7101979" y="-82498"/>
                  <a:pt x="7216458" y="19890"/>
                  <a:pt x="7336654" y="0"/>
                </a:cubicBezTo>
                <a:cubicBezTo>
                  <a:pt x="7456850" y="-19890"/>
                  <a:pt x="8002403" y="82580"/>
                  <a:pt x="8199509" y="0"/>
                </a:cubicBezTo>
                <a:cubicBezTo>
                  <a:pt x="8384629" y="-16113"/>
                  <a:pt x="8514438" y="160030"/>
                  <a:pt x="8554878" y="355369"/>
                </a:cubicBezTo>
                <a:cubicBezTo>
                  <a:pt x="8590404" y="476993"/>
                  <a:pt x="8528294" y="620586"/>
                  <a:pt x="8554878" y="814966"/>
                </a:cubicBezTo>
                <a:cubicBezTo>
                  <a:pt x="8581462" y="1009346"/>
                  <a:pt x="8523506" y="1148050"/>
                  <a:pt x="8554878" y="1274562"/>
                </a:cubicBezTo>
                <a:cubicBezTo>
                  <a:pt x="8586250" y="1401074"/>
                  <a:pt x="8531965" y="1637346"/>
                  <a:pt x="8554878" y="1776802"/>
                </a:cubicBezTo>
                <a:cubicBezTo>
                  <a:pt x="8596222" y="2007461"/>
                  <a:pt x="8366792" y="2126863"/>
                  <a:pt x="8199509" y="2132171"/>
                </a:cubicBezTo>
                <a:cubicBezTo>
                  <a:pt x="8007958" y="2175069"/>
                  <a:pt x="7879722" y="2124596"/>
                  <a:pt x="7796096" y="2132171"/>
                </a:cubicBezTo>
                <a:cubicBezTo>
                  <a:pt x="7712470" y="2139746"/>
                  <a:pt x="7257325" y="2062390"/>
                  <a:pt x="7078918" y="2132171"/>
                </a:cubicBezTo>
                <a:cubicBezTo>
                  <a:pt x="6900511" y="2201952"/>
                  <a:pt x="6803298" y="2076444"/>
                  <a:pt x="6597063" y="2132171"/>
                </a:cubicBezTo>
                <a:cubicBezTo>
                  <a:pt x="6390828" y="2187898"/>
                  <a:pt x="6286040" y="2075065"/>
                  <a:pt x="6115209" y="2132171"/>
                </a:cubicBezTo>
                <a:cubicBezTo>
                  <a:pt x="5944378" y="2189277"/>
                  <a:pt x="5879580" y="2127918"/>
                  <a:pt x="5790237" y="2132171"/>
                </a:cubicBezTo>
                <a:cubicBezTo>
                  <a:pt x="5700894" y="2136424"/>
                  <a:pt x="5540874" y="2087602"/>
                  <a:pt x="5386825" y="2132171"/>
                </a:cubicBezTo>
                <a:cubicBezTo>
                  <a:pt x="5232776" y="2176740"/>
                  <a:pt x="4999673" y="2123473"/>
                  <a:pt x="4826529" y="2132171"/>
                </a:cubicBezTo>
                <a:cubicBezTo>
                  <a:pt x="4653385" y="2140869"/>
                  <a:pt x="4608661" y="2095352"/>
                  <a:pt x="4501557" y="2132171"/>
                </a:cubicBezTo>
                <a:cubicBezTo>
                  <a:pt x="4394453" y="2168990"/>
                  <a:pt x="4259238" y="2126208"/>
                  <a:pt x="4098144" y="2132171"/>
                </a:cubicBezTo>
                <a:cubicBezTo>
                  <a:pt x="3937050" y="2138134"/>
                  <a:pt x="3844641" y="2087445"/>
                  <a:pt x="3616290" y="2132171"/>
                </a:cubicBezTo>
                <a:cubicBezTo>
                  <a:pt x="3387939" y="2176897"/>
                  <a:pt x="3230755" y="2095220"/>
                  <a:pt x="2977553" y="2132171"/>
                </a:cubicBezTo>
                <a:cubicBezTo>
                  <a:pt x="2724351" y="2169122"/>
                  <a:pt x="2721840" y="2106924"/>
                  <a:pt x="2652581" y="2132171"/>
                </a:cubicBezTo>
                <a:cubicBezTo>
                  <a:pt x="2583322" y="2157418"/>
                  <a:pt x="2416185" y="2108500"/>
                  <a:pt x="2327610" y="2132171"/>
                </a:cubicBezTo>
                <a:cubicBezTo>
                  <a:pt x="2239035" y="2155842"/>
                  <a:pt x="2116879" y="2112506"/>
                  <a:pt x="1924197" y="2132171"/>
                </a:cubicBezTo>
                <a:cubicBezTo>
                  <a:pt x="1731515" y="2151836"/>
                  <a:pt x="1509456" y="2097961"/>
                  <a:pt x="1363901" y="2132171"/>
                </a:cubicBezTo>
                <a:cubicBezTo>
                  <a:pt x="1218346" y="2166381"/>
                  <a:pt x="1120057" y="2121980"/>
                  <a:pt x="882047" y="2132171"/>
                </a:cubicBezTo>
                <a:cubicBezTo>
                  <a:pt x="644037" y="2142362"/>
                  <a:pt x="553169" y="2119098"/>
                  <a:pt x="355369" y="2132171"/>
                </a:cubicBezTo>
                <a:cubicBezTo>
                  <a:pt x="197835" y="2089479"/>
                  <a:pt x="-15260" y="1967203"/>
                  <a:pt x="0" y="1776802"/>
                </a:cubicBezTo>
                <a:cubicBezTo>
                  <a:pt x="-3792" y="1681278"/>
                  <a:pt x="34196" y="1455137"/>
                  <a:pt x="0" y="1302991"/>
                </a:cubicBezTo>
                <a:cubicBezTo>
                  <a:pt x="-34196" y="1150845"/>
                  <a:pt x="3435" y="952620"/>
                  <a:pt x="0" y="829180"/>
                </a:cubicBezTo>
                <a:cubicBezTo>
                  <a:pt x="-3435" y="705740"/>
                  <a:pt x="24861" y="583461"/>
                  <a:pt x="0" y="355369"/>
                </a:cubicBezTo>
                <a:close/>
              </a:path>
              <a:path w="8554878" h="2132171" fill="none" extrusionOk="0">
                <a:moveTo>
                  <a:pt x="355369" y="2132171"/>
                </a:moveTo>
                <a:cubicBezTo>
                  <a:pt x="189659" y="2142586"/>
                  <a:pt x="10755" y="1918344"/>
                  <a:pt x="0" y="1776802"/>
                </a:cubicBezTo>
                <a:cubicBezTo>
                  <a:pt x="-15567" y="1573666"/>
                  <a:pt x="5913" y="1519805"/>
                  <a:pt x="0" y="1302991"/>
                </a:cubicBezTo>
                <a:cubicBezTo>
                  <a:pt x="-5913" y="1086177"/>
                  <a:pt x="26271" y="1000308"/>
                  <a:pt x="0" y="871823"/>
                </a:cubicBezTo>
                <a:cubicBezTo>
                  <a:pt x="-26271" y="743338"/>
                  <a:pt x="9700" y="553351"/>
                  <a:pt x="0" y="355369"/>
                </a:cubicBezTo>
                <a:cubicBezTo>
                  <a:pt x="-25466" y="209502"/>
                  <a:pt x="113511" y="-25658"/>
                  <a:pt x="355369" y="0"/>
                </a:cubicBezTo>
                <a:moveTo>
                  <a:pt x="8199509" y="0"/>
                </a:moveTo>
                <a:cubicBezTo>
                  <a:pt x="8410752" y="-8313"/>
                  <a:pt x="8592327" y="176270"/>
                  <a:pt x="8554878" y="355369"/>
                </a:cubicBezTo>
                <a:cubicBezTo>
                  <a:pt x="8602638" y="467491"/>
                  <a:pt x="8514217" y="650923"/>
                  <a:pt x="8554878" y="800751"/>
                </a:cubicBezTo>
                <a:cubicBezTo>
                  <a:pt x="8595539" y="950579"/>
                  <a:pt x="8543207" y="1136376"/>
                  <a:pt x="8554878" y="1260348"/>
                </a:cubicBezTo>
                <a:cubicBezTo>
                  <a:pt x="8566549" y="1384320"/>
                  <a:pt x="8534707" y="1520852"/>
                  <a:pt x="8554878" y="1776802"/>
                </a:cubicBezTo>
                <a:cubicBezTo>
                  <a:pt x="8552213" y="2031728"/>
                  <a:pt x="8389402" y="2105904"/>
                  <a:pt x="8199509" y="2132171"/>
                </a:cubicBezTo>
              </a:path>
              <a:path w="8554878" h="2132171" fill="none" stroke="0" extrusionOk="0">
                <a:moveTo>
                  <a:pt x="355369" y="2132171"/>
                </a:moveTo>
                <a:cubicBezTo>
                  <a:pt x="195547" y="2129153"/>
                  <a:pt x="-15168" y="2003914"/>
                  <a:pt x="0" y="1776802"/>
                </a:cubicBezTo>
                <a:cubicBezTo>
                  <a:pt x="-26601" y="1650372"/>
                  <a:pt x="50436" y="1530911"/>
                  <a:pt x="0" y="1345634"/>
                </a:cubicBezTo>
                <a:cubicBezTo>
                  <a:pt x="-50436" y="1160357"/>
                  <a:pt x="9458" y="1098593"/>
                  <a:pt x="0" y="914466"/>
                </a:cubicBezTo>
                <a:cubicBezTo>
                  <a:pt x="-9458" y="730339"/>
                  <a:pt x="47732" y="517582"/>
                  <a:pt x="0" y="355369"/>
                </a:cubicBezTo>
                <a:cubicBezTo>
                  <a:pt x="-2882" y="176284"/>
                  <a:pt x="161881" y="7852"/>
                  <a:pt x="355369" y="0"/>
                </a:cubicBezTo>
                <a:moveTo>
                  <a:pt x="8199509" y="0"/>
                </a:moveTo>
                <a:cubicBezTo>
                  <a:pt x="8426469" y="-13984"/>
                  <a:pt x="8549359" y="178382"/>
                  <a:pt x="8554878" y="355369"/>
                </a:cubicBezTo>
                <a:cubicBezTo>
                  <a:pt x="8571889" y="457223"/>
                  <a:pt x="8523876" y="643747"/>
                  <a:pt x="8554878" y="786537"/>
                </a:cubicBezTo>
                <a:cubicBezTo>
                  <a:pt x="8585880" y="929327"/>
                  <a:pt x="8508855" y="1124192"/>
                  <a:pt x="8554878" y="1246134"/>
                </a:cubicBezTo>
                <a:cubicBezTo>
                  <a:pt x="8600901" y="1368076"/>
                  <a:pt x="8516520" y="1586070"/>
                  <a:pt x="8554878" y="1776802"/>
                </a:cubicBezTo>
                <a:cubicBezTo>
                  <a:pt x="8532855" y="1985883"/>
                  <a:pt x="8413725" y="2133200"/>
                  <a:pt x="8199509" y="2132171"/>
                </a:cubicBez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C55A11"/>
            </a:solidFill>
            <a:headEnd type="oval" w="med" len="med"/>
            <a:tailEnd type="oval" w="med" len="med"/>
            <a:extLst>
              <a:ext uri="{C807C97D-BFC1-408E-A445-0C87EB9F89A2}">
                <ask:lineSketchStyleProps xmlns:ask="http://schemas.microsoft.com/office/drawing/2018/sketchyshapes" xmlns="" sd="2586955100">
                  <a:prstGeom prst="bracketPai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rgbClr val="632D09">
                <a:alpha val="71000"/>
              </a:srgb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square" rtlCol="1">
            <a:spAutoFit/>
          </a:bodyPr>
          <a:lstStyle/>
          <a:p>
            <a:pPr algn="ctr"/>
            <a:endParaRPr lang="ar-SA" sz="11500" b="1" dirty="0">
              <a:ln w="2857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rgbClr val="993366">
                    <a:alpha val="40000"/>
                  </a:srgbClr>
                </a:glow>
              </a:effectLst>
              <a:latin typeface="Bahij Tanseek Pro" panose="02040703060201020203" pitchFamily="18" charset="-78"/>
              <a:cs typeface="Bahij Tanseek Pro" panose="02040703060201020203" pitchFamily="18" charset="-78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34657C84-7BBD-409A-B9F2-5E5312B27707}"/>
              </a:ext>
            </a:extLst>
          </p:cNvPr>
          <p:cNvSpPr txBox="1"/>
          <p:nvPr/>
        </p:nvSpPr>
        <p:spPr>
          <a:xfrm>
            <a:off x="1818559" y="2658235"/>
            <a:ext cx="855487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3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Beirut" panose="02000000000000000000" pitchFamily="2" charset="-78"/>
                <a:cs typeface="Hacen Beirut" panose="02000000000000000000" pitchFamily="2" charset="-78"/>
              </a:rPr>
              <a:t>الأنشطة</a:t>
            </a:r>
          </a:p>
        </p:txBody>
      </p:sp>
    </p:spTree>
    <p:extLst>
      <p:ext uri="{BB962C8B-B14F-4D97-AF65-F5344CB8AC3E}">
        <p14:creationId xmlns:p14="http://schemas.microsoft.com/office/powerpoint/2010/main" val="110890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281CEB6-223F-443E-9CF9-A30837C470B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مربع نص 23">
            <a:extLst>
              <a:ext uri="{FF2B5EF4-FFF2-40B4-BE49-F238E27FC236}">
                <a16:creationId xmlns:a16="http://schemas.microsoft.com/office/drawing/2014/main" id="{D4245BE7-04B0-4E25-A098-39ADC05357DB}"/>
              </a:ext>
            </a:extLst>
          </p:cNvPr>
          <p:cNvSpPr txBox="1"/>
          <p:nvPr/>
        </p:nvSpPr>
        <p:spPr>
          <a:xfrm>
            <a:off x="3297081" y="614226"/>
            <a:ext cx="771070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dirty="0">
                <a:ln w="19050">
                  <a:noFill/>
                </a:ln>
                <a:solidFill>
                  <a:srgbClr val="FFC000"/>
                </a:solidFill>
                <a:effectLst>
                  <a:glow rad="88900">
                    <a:schemeClr val="tx1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acen Liner XL" panose="02000000000000000000" pitchFamily="2" charset="-78"/>
                <a:cs typeface="Hacen Liner XL" panose="02000000000000000000" pitchFamily="2" charset="-78"/>
              </a:rPr>
              <a:t>نشاط (1) 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551B6C4A-C753-4681-B3EC-BC5B5917268C}"/>
              </a:ext>
            </a:extLst>
          </p:cNvPr>
          <p:cNvSpPr txBox="1"/>
          <p:nvPr/>
        </p:nvSpPr>
        <p:spPr>
          <a:xfrm>
            <a:off x="4062567" y="1297464"/>
            <a:ext cx="8129433" cy="1740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ar-SA" sz="2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chemeClr val="tx1"/>
                  </a:glow>
                </a:effectLst>
                <a:latin typeface="Dante" panose="02020502050200020203" pitchFamily="18" charset="0"/>
                <a:cs typeface="Hacen Liner XL" panose="02000000000000000000" pitchFamily="2" charset="-78"/>
              </a:rPr>
              <a:t>الامر بالمحافظة على صلاة الجماعة في السفر دليل على فضلها واهميتها تناقش مع زملائك في جمع اكبر قدر من فوائد المحافظة على الجماعة واثارها :</a:t>
            </a:r>
          </a:p>
        </p:txBody>
      </p:sp>
      <p:grpSp>
        <p:nvGrpSpPr>
          <p:cNvPr id="27" name="Google Shape;9560;p69">
            <a:extLst>
              <a:ext uri="{FF2B5EF4-FFF2-40B4-BE49-F238E27FC236}">
                <a16:creationId xmlns:a16="http://schemas.microsoft.com/office/drawing/2014/main" id="{A6AB2D6C-57D2-44D8-81B0-DE631AF1406E}"/>
              </a:ext>
            </a:extLst>
          </p:cNvPr>
          <p:cNvGrpSpPr/>
          <p:nvPr/>
        </p:nvGrpSpPr>
        <p:grpSpPr>
          <a:xfrm>
            <a:off x="11124087" y="379045"/>
            <a:ext cx="969711" cy="923330"/>
            <a:chOff x="-25104475" y="2340425"/>
            <a:chExt cx="295375" cy="296150"/>
          </a:xfrm>
          <a:solidFill>
            <a:schemeClr val="accent4">
              <a:lumMod val="60000"/>
              <a:lumOff val="40000"/>
            </a:schemeClr>
          </a:solidFill>
          <a:effectLst>
            <a:glow rad="381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28" name="Google Shape;9561;p69">
              <a:extLst>
                <a:ext uri="{FF2B5EF4-FFF2-40B4-BE49-F238E27FC236}">
                  <a16:creationId xmlns:a16="http://schemas.microsoft.com/office/drawing/2014/main" id="{7F53159E-5803-43A6-A6F7-B711F3422D63}"/>
                </a:ext>
              </a:extLst>
            </p:cNvPr>
            <p:cNvSpPr/>
            <p:nvPr/>
          </p:nvSpPr>
          <p:spPr>
            <a:xfrm>
              <a:off x="-25104475" y="2340425"/>
              <a:ext cx="225275" cy="296150"/>
            </a:xfrm>
            <a:custGeom>
              <a:avLst/>
              <a:gdLst/>
              <a:ahLst/>
              <a:cxnLst/>
              <a:rect l="l" t="t" r="r" b="b"/>
              <a:pathLst>
                <a:path w="9011" h="11846" extrusionOk="0">
                  <a:moveTo>
                    <a:pt x="4474" y="693"/>
                  </a:moveTo>
                  <a:cubicBezTo>
                    <a:pt x="5041" y="693"/>
                    <a:pt x="5514" y="1166"/>
                    <a:pt x="5514" y="1733"/>
                  </a:cubicBezTo>
                  <a:cubicBezTo>
                    <a:pt x="5514" y="1922"/>
                    <a:pt x="5671" y="2079"/>
                    <a:pt x="5860" y="2079"/>
                  </a:cubicBezTo>
                  <a:lnTo>
                    <a:pt x="6585" y="2079"/>
                  </a:lnTo>
                  <a:cubicBezTo>
                    <a:pt x="6774" y="2079"/>
                    <a:pt x="6931" y="2237"/>
                    <a:pt x="6931" y="2426"/>
                  </a:cubicBezTo>
                  <a:lnTo>
                    <a:pt x="6931" y="2804"/>
                  </a:lnTo>
                  <a:lnTo>
                    <a:pt x="2080" y="2804"/>
                  </a:lnTo>
                  <a:lnTo>
                    <a:pt x="2080" y="2426"/>
                  </a:lnTo>
                  <a:cubicBezTo>
                    <a:pt x="2048" y="2237"/>
                    <a:pt x="2206" y="2079"/>
                    <a:pt x="2395" y="2079"/>
                  </a:cubicBezTo>
                  <a:lnTo>
                    <a:pt x="3119" y="2079"/>
                  </a:lnTo>
                  <a:cubicBezTo>
                    <a:pt x="3308" y="2079"/>
                    <a:pt x="3466" y="1922"/>
                    <a:pt x="3466" y="1733"/>
                  </a:cubicBezTo>
                  <a:cubicBezTo>
                    <a:pt x="3466" y="1134"/>
                    <a:pt x="3939" y="693"/>
                    <a:pt x="4474" y="693"/>
                  </a:cubicBezTo>
                  <a:close/>
                  <a:moveTo>
                    <a:pt x="8003" y="2804"/>
                  </a:moveTo>
                  <a:cubicBezTo>
                    <a:pt x="8192" y="2804"/>
                    <a:pt x="8349" y="2962"/>
                    <a:pt x="8349" y="3151"/>
                  </a:cubicBezTo>
                  <a:lnTo>
                    <a:pt x="8349" y="10838"/>
                  </a:lnTo>
                  <a:lnTo>
                    <a:pt x="8286" y="10838"/>
                  </a:lnTo>
                  <a:cubicBezTo>
                    <a:pt x="8286" y="11027"/>
                    <a:pt x="8129" y="11184"/>
                    <a:pt x="7940" y="11184"/>
                  </a:cubicBezTo>
                  <a:lnTo>
                    <a:pt x="1009" y="11184"/>
                  </a:lnTo>
                  <a:cubicBezTo>
                    <a:pt x="820" y="11184"/>
                    <a:pt x="662" y="11027"/>
                    <a:pt x="662" y="10838"/>
                  </a:cubicBezTo>
                  <a:lnTo>
                    <a:pt x="662" y="3151"/>
                  </a:lnTo>
                  <a:cubicBezTo>
                    <a:pt x="662" y="2962"/>
                    <a:pt x="820" y="2804"/>
                    <a:pt x="1009" y="2804"/>
                  </a:cubicBezTo>
                  <a:lnTo>
                    <a:pt x="1355" y="2804"/>
                  </a:lnTo>
                  <a:lnTo>
                    <a:pt x="1355" y="3151"/>
                  </a:lnTo>
                  <a:cubicBezTo>
                    <a:pt x="1355" y="3340"/>
                    <a:pt x="1544" y="3497"/>
                    <a:pt x="1733" y="3497"/>
                  </a:cubicBezTo>
                  <a:lnTo>
                    <a:pt x="7278" y="3497"/>
                  </a:lnTo>
                  <a:cubicBezTo>
                    <a:pt x="7467" y="3497"/>
                    <a:pt x="7625" y="3340"/>
                    <a:pt x="7625" y="3151"/>
                  </a:cubicBezTo>
                  <a:lnTo>
                    <a:pt x="7625" y="2804"/>
                  </a:lnTo>
                  <a:close/>
                  <a:moveTo>
                    <a:pt x="4474" y="0"/>
                  </a:moveTo>
                  <a:cubicBezTo>
                    <a:pt x="3655" y="0"/>
                    <a:pt x="2930" y="599"/>
                    <a:pt x="2773" y="1386"/>
                  </a:cubicBezTo>
                  <a:lnTo>
                    <a:pt x="2395" y="1386"/>
                  </a:lnTo>
                  <a:cubicBezTo>
                    <a:pt x="1954" y="1386"/>
                    <a:pt x="1576" y="1638"/>
                    <a:pt x="1418" y="2079"/>
                  </a:cubicBezTo>
                  <a:lnTo>
                    <a:pt x="1009" y="2079"/>
                  </a:lnTo>
                  <a:cubicBezTo>
                    <a:pt x="410" y="2079"/>
                    <a:pt x="0" y="2552"/>
                    <a:pt x="0" y="3119"/>
                  </a:cubicBezTo>
                  <a:lnTo>
                    <a:pt x="0" y="10838"/>
                  </a:lnTo>
                  <a:cubicBezTo>
                    <a:pt x="0" y="11405"/>
                    <a:pt x="473" y="11846"/>
                    <a:pt x="1009" y="11846"/>
                  </a:cubicBezTo>
                  <a:lnTo>
                    <a:pt x="7940" y="11846"/>
                  </a:lnTo>
                  <a:cubicBezTo>
                    <a:pt x="8538" y="11846"/>
                    <a:pt x="8979" y="11373"/>
                    <a:pt x="8979" y="10838"/>
                  </a:cubicBezTo>
                  <a:lnTo>
                    <a:pt x="8979" y="3151"/>
                  </a:lnTo>
                  <a:cubicBezTo>
                    <a:pt x="9011" y="2552"/>
                    <a:pt x="8538" y="2079"/>
                    <a:pt x="7940" y="2079"/>
                  </a:cubicBezTo>
                  <a:lnTo>
                    <a:pt x="7562" y="2079"/>
                  </a:lnTo>
                  <a:cubicBezTo>
                    <a:pt x="7404" y="1701"/>
                    <a:pt x="7026" y="1386"/>
                    <a:pt x="6553" y="1386"/>
                  </a:cubicBezTo>
                  <a:lnTo>
                    <a:pt x="6175" y="1386"/>
                  </a:lnTo>
                  <a:cubicBezTo>
                    <a:pt x="6018" y="599"/>
                    <a:pt x="5293" y="0"/>
                    <a:pt x="4474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562;p69">
              <a:extLst>
                <a:ext uri="{FF2B5EF4-FFF2-40B4-BE49-F238E27FC236}">
                  <a16:creationId xmlns:a16="http://schemas.microsoft.com/office/drawing/2014/main" id="{29C800E5-2AC8-4120-B6D8-1AD914D16B70}"/>
                </a:ext>
              </a:extLst>
            </p:cNvPr>
            <p:cNvSpPr/>
            <p:nvPr/>
          </p:nvSpPr>
          <p:spPr>
            <a:xfrm>
              <a:off x="-25001300" y="23750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68" y="693"/>
                    <a:pt x="725" y="536"/>
                    <a:pt x="725" y="347"/>
                  </a:cubicBez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563;p69">
              <a:extLst>
                <a:ext uri="{FF2B5EF4-FFF2-40B4-BE49-F238E27FC236}">
                  <a16:creationId xmlns:a16="http://schemas.microsoft.com/office/drawing/2014/main" id="{9C7C2F9A-FDB1-4B10-B2FA-80FA334702BB}"/>
                </a:ext>
              </a:extLst>
            </p:cNvPr>
            <p:cNvSpPr/>
            <p:nvPr/>
          </p:nvSpPr>
          <p:spPr>
            <a:xfrm>
              <a:off x="-25070600" y="2444375"/>
              <a:ext cx="87450" cy="86675"/>
            </a:xfrm>
            <a:custGeom>
              <a:avLst/>
              <a:gdLst/>
              <a:ahLst/>
              <a:cxnLst/>
              <a:rect l="l" t="t" r="r" b="b"/>
              <a:pathLst>
                <a:path w="3498" h="3467" extrusionOk="0">
                  <a:moveTo>
                    <a:pt x="2773" y="725"/>
                  </a:moveTo>
                  <a:lnTo>
                    <a:pt x="2773" y="2805"/>
                  </a:lnTo>
                  <a:lnTo>
                    <a:pt x="693" y="2805"/>
                  </a:lnTo>
                  <a:lnTo>
                    <a:pt x="693" y="725"/>
                  </a:lnTo>
                  <a:close/>
                  <a:moveTo>
                    <a:pt x="378" y="1"/>
                  </a:moveTo>
                  <a:cubicBezTo>
                    <a:pt x="189" y="1"/>
                    <a:pt x="0" y="158"/>
                    <a:pt x="0" y="379"/>
                  </a:cubicBezTo>
                  <a:lnTo>
                    <a:pt x="0" y="3120"/>
                  </a:lnTo>
                  <a:cubicBezTo>
                    <a:pt x="0" y="3309"/>
                    <a:pt x="189" y="3466"/>
                    <a:pt x="378" y="3466"/>
                  </a:cubicBezTo>
                  <a:lnTo>
                    <a:pt x="3119" y="3466"/>
                  </a:lnTo>
                  <a:cubicBezTo>
                    <a:pt x="3340" y="3466"/>
                    <a:pt x="3497" y="3309"/>
                    <a:pt x="3497" y="3120"/>
                  </a:cubicBezTo>
                  <a:lnTo>
                    <a:pt x="3497" y="379"/>
                  </a:lnTo>
                  <a:cubicBezTo>
                    <a:pt x="3497" y="158"/>
                    <a:pt x="3340" y="1"/>
                    <a:pt x="3119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9564;p69">
              <a:extLst>
                <a:ext uri="{FF2B5EF4-FFF2-40B4-BE49-F238E27FC236}">
                  <a16:creationId xmlns:a16="http://schemas.microsoft.com/office/drawing/2014/main" id="{D561F8EF-0284-4372-B44E-94422AA61053}"/>
                </a:ext>
              </a:extLst>
            </p:cNvPr>
            <p:cNvSpPr/>
            <p:nvPr/>
          </p:nvSpPr>
          <p:spPr>
            <a:xfrm>
              <a:off x="-24966650" y="2479025"/>
              <a:ext cx="52025" cy="18150"/>
            </a:xfrm>
            <a:custGeom>
              <a:avLst/>
              <a:gdLst/>
              <a:ahLst/>
              <a:cxnLst/>
              <a:rect l="l" t="t" r="r" b="b"/>
              <a:pathLst>
                <a:path w="2081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6"/>
                    <a:pt x="347" y="726"/>
                  </a:cubicBezTo>
                  <a:lnTo>
                    <a:pt x="1734" y="726"/>
                  </a:lnTo>
                  <a:cubicBezTo>
                    <a:pt x="1923" y="726"/>
                    <a:pt x="2080" y="568"/>
                    <a:pt x="2080" y="347"/>
                  </a:cubicBezTo>
                  <a:cubicBezTo>
                    <a:pt x="2080" y="158"/>
                    <a:pt x="1923" y="1"/>
                    <a:pt x="1734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565;p69">
              <a:extLst>
                <a:ext uri="{FF2B5EF4-FFF2-40B4-BE49-F238E27FC236}">
                  <a16:creationId xmlns:a16="http://schemas.microsoft.com/office/drawing/2014/main" id="{B1B6E005-DE0E-4958-9D56-DE5065D6A40A}"/>
                </a:ext>
              </a:extLst>
            </p:cNvPr>
            <p:cNvSpPr/>
            <p:nvPr/>
          </p:nvSpPr>
          <p:spPr>
            <a:xfrm>
              <a:off x="-24966650" y="2444375"/>
              <a:ext cx="52025" cy="18150"/>
            </a:xfrm>
            <a:custGeom>
              <a:avLst/>
              <a:gdLst/>
              <a:ahLst/>
              <a:cxnLst/>
              <a:rect l="l" t="t" r="r" b="b"/>
              <a:pathLst>
                <a:path w="2081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734" y="725"/>
                  </a:lnTo>
                  <a:cubicBezTo>
                    <a:pt x="1923" y="725"/>
                    <a:pt x="2080" y="568"/>
                    <a:pt x="2080" y="379"/>
                  </a:cubicBezTo>
                  <a:cubicBezTo>
                    <a:pt x="2080" y="158"/>
                    <a:pt x="1923" y="1"/>
                    <a:pt x="1734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566;p69">
              <a:extLst>
                <a:ext uri="{FF2B5EF4-FFF2-40B4-BE49-F238E27FC236}">
                  <a16:creationId xmlns:a16="http://schemas.microsoft.com/office/drawing/2014/main" id="{78279071-6029-4D09-BDC5-314A31264BEB}"/>
                </a:ext>
              </a:extLst>
            </p:cNvPr>
            <p:cNvSpPr/>
            <p:nvPr/>
          </p:nvSpPr>
          <p:spPr>
            <a:xfrm>
              <a:off x="-24966650" y="2513700"/>
              <a:ext cx="52025" cy="17350"/>
            </a:xfrm>
            <a:custGeom>
              <a:avLst/>
              <a:gdLst/>
              <a:ahLst/>
              <a:cxnLst/>
              <a:rect l="l" t="t" r="r" b="b"/>
              <a:pathLst>
                <a:path w="2081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lnTo>
                    <a:pt x="1734" y="693"/>
                  </a:lnTo>
                  <a:cubicBezTo>
                    <a:pt x="1923" y="693"/>
                    <a:pt x="2080" y="536"/>
                    <a:pt x="2080" y="347"/>
                  </a:cubicBez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567;p69">
              <a:extLst>
                <a:ext uri="{FF2B5EF4-FFF2-40B4-BE49-F238E27FC236}">
                  <a16:creationId xmlns:a16="http://schemas.microsoft.com/office/drawing/2014/main" id="{A0EFF465-34A9-443B-993B-F9FEC4BB2BB7}"/>
                </a:ext>
              </a:extLst>
            </p:cNvPr>
            <p:cNvSpPr/>
            <p:nvPr/>
          </p:nvSpPr>
          <p:spPr>
            <a:xfrm>
              <a:off x="-25071400" y="2549125"/>
              <a:ext cx="156775" cy="17350"/>
            </a:xfrm>
            <a:custGeom>
              <a:avLst/>
              <a:gdLst/>
              <a:ahLst/>
              <a:cxnLst/>
              <a:rect l="l" t="t" r="r" b="b"/>
              <a:pathLst>
                <a:path w="6271" h="694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lnTo>
                    <a:pt x="5924" y="694"/>
                  </a:lnTo>
                  <a:cubicBezTo>
                    <a:pt x="6113" y="694"/>
                    <a:pt x="6270" y="536"/>
                    <a:pt x="6270" y="347"/>
                  </a:cubicBezTo>
                  <a:cubicBezTo>
                    <a:pt x="6270" y="158"/>
                    <a:pt x="6113" y="1"/>
                    <a:pt x="5924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568;p69">
              <a:extLst>
                <a:ext uri="{FF2B5EF4-FFF2-40B4-BE49-F238E27FC236}">
                  <a16:creationId xmlns:a16="http://schemas.microsoft.com/office/drawing/2014/main" id="{06A95A98-DFA7-4AC1-83D9-9E7A507E7C5F}"/>
                </a:ext>
              </a:extLst>
            </p:cNvPr>
            <p:cNvSpPr/>
            <p:nvPr/>
          </p:nvSpPr>
          <p:spPr>
            <a:xfrm>
              <a:off x="-25071400" y="2583800"/>
              <a:ext cx="156775" cy="17350"/>
            </a:xfrm>
            <a:custGeom>
              <a:avLst/>
              <a:gdLst/>
              <a:ahLst/>
              <a:cxnLst/>
              <a:rect l="l" t="t" r="r" b="b"/>
              <a:pathLst>
                <a:path w="6271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lnTo>
                    <a:pt x="5924" y="693"/>
                  </a:lnTo>
                  <a:cubicBezTo>
                    <a:pt x="6113" y="693"/>
                    <a:pt x="6270" y="536"/>
                    <a:pt x="6270" y="347"/>
                  </a:cubicBezTo>
                  <a:cubicBezTo>
                    <a:pt x="6270" y="158"/>
                    <a:pt x="6113" y="0"/>
                    <a:pt x="5924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569;p69">
              <a:extLst>
                <a:ext uri="{FF2B5EF4-FFF2-40B4-BE49-F238E27FC236}">
                  <a16:creationId xmlns:a16="http://schemas.microsoft.com/office/drawing/2014/main" id="{1E24AEC1-33C1-4343-8AD9-A87BC8F03FC7}"/>
                </a:ext>
              </a:extLst>
            </p:cNvPr>
            <p:cNvSpPr/>
            <p:nvPr/>
          </p:nvSpPr>
          <p:spPr>
            <a:xfrm>
              <a:off x="-24862675" y="2375850"/>
              <a:ext cx="53575" cy="260725"/>
            </a:xfrm>
            <a:custGeom>
              <a:avLst/>
              <a:gdLst/>
              <a:ahLst/>
              <a:cxnLst/>
              <a:rect l="l" t="t" r="r" b="b"/>
              <a:pathLst>
                <a:path w="2143" h="10429" extrusionOk="0">
                  <a:moveTo>
                    <a:pt x="1103" y="1103"/>
                  </a:moveTo>
                  <a:lnTo>
                    <a:pt x="1481" y="1797"/>
                  </a:lnTo>
                  <a:lnTo>
                    <a:pt x="1481" y="7625"/>
                  </a:lnTo>
                  <a:lnTo>
                    <a:pt x="757" y="7625"/>
                  </a:lnTo>
                  <a:lnTo>
                    <a:pt x="757" y="1797"/>
                  </a:lnTo>
                  <a:lnTo>
                    <a:pt x="1103" y="1103"/>
                  </a:lnTo>
                  <a:close/>
                  <a:moveTo>
                    <a:pt x="1481" y="8255"/>
                  </a:moveTo>
                  <a:lnTo>
                    <a:pt x="1481" y="9358"/>
                  </a:lnTo>
                  <a:cubicBezTo>
                    <a:pt x="1450" y="9578"/>
                    <a:pt x="1324" y="9736"/>
                    <a:pt x="1103" y="9736"/>
                  </a:cubicBezTo>
                  <a:cubicBezTo>
                    <a:pt x="914" y="9736"/>
                    <a:pt x="757" y="9578"/>
                    <a:pt x="757" y="9358"/>
                  </a:cubicBezTo>
                  <a:lnTo>
                    <a:pt x="757" y="8255"/>
                  </a:lnTo>
                  <a:close/>
                  <a:moveTo>
                    <a:pt x="1072" y="1"/>
                  </a:moveTo>
                  <a:cubicBezTo>
                    <a:pt x="946" y="1"/>
                    <a:pt x="820" y="64"/>
                    <a:pt x="757" y="190"/>
                  </a:cubicBezTo>
                  <a:lnTo>
                    <a:pt x="32" y="1576"/>
                  </a:lnTo>
                  <a:cubicBezTo>
                    <a:pt x="0" y="1608"/>
                    <a:pt x="0" y="1702"/>
                    <a:pt x="0" y="1734"/>
                  </a:cubicBezTo>
                  <a:lnTo>
                    <a:pt x="0" y="9421"/>
                  </a:lnTo>
                  <a:cubicBezTo>
                    <a:pt x="0" y="9988"/>
                    <a:pt x="473" y="10429"/>
                    <a:pt x="1040" y="10429"/>
                  </a:cubicBezTo>
                  <a:cubicBezTo>
                    <a:pt x="1607" y="10429"/>
                    <a:pt x="2048" y="9956"/>
                    <a:pt x="2048" y="9421"/>
                  </a:cubicBezTo>
                  <a:lnTo>
                    <a:pt x="2048" y="1734"/>
                  </a:lnTo>
                  <a:cubicBezTo>
                    <a:pt x="2143" y="1639"/>
                    <a:pt x="2143" y="1608"/>
                    <a:pt x="2111" y="1576"/>
                  </a:cubicBezTo>
                  <a:lnTo>
                    <a:pt x="1387" y="190"/>
                  </a:lnTo>
                  <a:cubicBezTo>
                    <a:pt x="1355" y="64"/>
                    <a:pt x="1198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D8C4CF69-B222-432D-BC00-E11D9593CE77}"/>
              </a:ext>
            </a:extLst>
          </p:cNvPr>
          <p:cNvSpPr/>
          <p:nvPr/>
        </p:nvSpPr>
        <p:spPr>
          <a:xfrm>
            <a:off x="9253142" y="3020076"/>
            <a:ext cx="44193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19050">
                  <a:noFill/>
                </a:ln>
                <a:solidFill>
                  <a:srgbClr val="FFC000"/>
                </a:solidFill>
                <a:effectLst>
                  <a:glow rad="88900">
                    <a:schemeClr val="tx1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acen Liner XL" panose="02000000000000000000" pitchFamily="2" charset="-78"/>
                <a:cs typeface="Hacen Liner XL" panose="02000000000000000000" pitchFamily="2" charset="-78"/>
              </a:rPr>
              <a:t>الجواب)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3B9D9DD0-618F-43B3-BFC1-ED150D51F33D}"/>
              </a:ext>
            </a:extLst>
          </p:cNvPr>
          <p:cNvSpPr/>
          <p:nvPr/>
        </p:nvSpPr>
        <p:spPr>
          <a:xfrm>
            <a:off x="4833257" y="3509065"/>
            <a:ext cx="7358743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ar-SA" sz="2400" b="1" dirty="0">
                <a:solidFill>
                  <a:srgbClr val="FFF5D5"/>
                </a:solidFill>
                <a:effectLst>
                  <a:glow rad="114300">
                    <a:srgbClr val="632D09"/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إعلان مظهر المساواة, وقوة الصف الواحد, ووحدة الكلمة.</a:t>
            </a:r>
          </a:p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ar-SA" sz="2400" b="1" dirty="0">
                <a:solidFill>
                  <a:srgbClr val="FFF5D5"/>
                </a:solidFill>
                <a:effectLst>
                  <a:glow rad="114300">
                    <a:srgbClr val="632D09"/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بها تعارف المسلمين وتآلفهم, وتعاونهم على البر والتقوى.</a:t>
            </a:r>
          </a:p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ar-SA" sz="2400" b="1" dirty="0">
                <a:solidFill>
                  <a:srgbClr val="FFF5D5"/>
                </a:solidFill>
                <a:effectLst>
                  <a:glow rad="114300">
                    <a:srgbClr val="632D09"/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إقرار العقيدة الجامعة لأفراد المجتمع, وتقويتها في نفوسهم.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C4E5A931-9253-4E43-9648-7DD39929E16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3" y="60805"/>
            <a:ext cx="1788924" cy="1061407"/>
          </a:xfrm>
          <a:prstGeom prst="rect">
            <a:avLst/>
          </a:prstGeom>
          <a:effectLst>
            <a:glow rad="63500">
              <a:schemeClr val="accent2">
                <a:lumMod val="50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763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31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F523D90-0A05-4DC0-97C6-E2BEEEAD45A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Google Shape;189;p33">
            <a:extLst>
              <a:ext uri="{FF2B5EF4-FFF2-40B4-BE49-F238E27FC236}">
                <a16:creationId xmlns:a16="http://schemas.microsoft.com/office/drawing/2014/main" id="{4161ED5F-AB9A-45AD-AF1F-B7E408BB5D33}"/>
              </a:ext>
            </a:extLst>
          </p:cNvPr>
          <p:cNvSpPr/>
          <p:nvPr/>
        </p:nvSpPr>
        <p:spPr>
          <a:xfrm>
            <a:off x="10696353" y="179882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2" name="Google Shape;189;p33">
            <a:extLst>
              <a:ext uri="{FF2B5EF4-FFF2-40B4-BE49-F238E27FC236}">
                <a16:creationId xmlns:a16="http://schemas.microsoft.com/office/drawing/2014/main" id="{F7EAD171-69FA-4DC0-B48E-B4E963ECADB4}"/>
              </a:ext>
            </a:extLst>
          </p:cNvPr>
          <p:cNvSpPr/>
          <p:nvPr/>
        </p:nvSpPr>
        <p:spPr>
          <a:xfrm>
            <a:off x="244837" y="179882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" name="Google Shape;189;p33">
            <a:extLst>
              <a:ext uri="{FF2B5EF4-FFF2-40B4-BE49-F238E27FC236}">
                <a16:creationId xmlns:a16="http://schemas.microsoft.com/office/drawing/2014/main" id="{6987C3C9-38BC-434E-B00E-FE68AF241C91}"/>
              </a:ext>
            </a:extLst>
          </p:cNvPr>
          <p:cNvSpPr/>
          <p:nvPr/>
        </p:nvSpPr>
        <p:spPr>
          <a:xfrm>
            <a:off x="244837" y="5543689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4" name="Google Shape;189;p33">
            <a:extLst>
              <a:ext uri="{FF2B5EF4-FFF2-40B4-BE49-F238E27FC236}">
                <a16:creationId xmlns:a16="http://schemas.microsoft.com/office/drawing/2014/main" id="{BCF45CAA-0F18-4E16-BAB9-F8265B086138}"/>
              </a:ext>
            </a:extLst>
          </p:cNvPr>
          <p:cNvSpPr/>
          <p:nvPr/>
        </p:nvSpPr>
        <p:spPr>
          <a:xfrm>
            <a:off x="10696353" y="5517259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79FB2FBC-A40E-4B69-BDA0-A9BCEBEDC908}"/>
              </a:ext>
            </a:extLst>
          </p:cNvPr>
          <p:cNvSpPr txBox="1"/>
          <p:nvPr/>
        </p:nvSpPr>
        <p:spPr>
          <a:xfrm>
            <a:off x="1818559" y="2362913"/>
            <a:ext cx="8554878" cy="2132171"/>
          </a:xfrm>
          <a:custGeom>
            <a:avLst/>
            <a:gdLst>
              <a:gd name="connsiteX0" fmla="*/ 0 w 8554878"/>
              <a:gd name="connsiteY0" fmla="*/ 355369 h 2132171"/>
              <a:gd name="connsiteX1" fmla="*/ 355369 w 8554878"/>
              <a:gd name="connsiteY1" fmla="*/ 0 h 2132171"/>
              <a:gd name="connsiteX2" fmla="*/ 994106 w 8554878"/>
              <a:gd name="connsiteY2" fmla="*/ 0 h 2132171"/>
              <a:gd name="connsiteX3" fmla="*/ 1632843 w 8554878"/>
              <a:gd name="connsiteY3" fmla="*/ 0 h 2132171"/>
              <a:gd name="connsiteX4" fmla="*/ 2036256 w 8554878"/>
              <a:gd name="connsiteY4" fmla="*/ 0 h 2132171"/>
              <a:gd name="connsiteX5" fmla="*/ 2596552 w 8554878"/>
              <a:gd name="connsiteY5" fmla="*/ 0 h 2132171"/>
              <a:gd name="connsiteX6" fmla="*/ 3235289 w 8554878"/>
              <a:gd name="connsiteY6" fmla="*/ 0 h 2132171"/>
              <a:gd name="connsiteX7" fmla="*/ 3560260 w 8554878"/>
              <a:gd name="connsiteY7" fmla="*/ 0 h 2132171"/>
              <a:gd name="connsiteX8" fmla="*/ 3963673 w 8554878"/>
              <a:gd name="connsiteY8" fmla="*/ 0 h 2132171"/>
              <a:gd name="connsiteX9" fmla="*/ 4445528 w 8554878"/>
              <a:gd name="connsiteY9" fmla="*/ 0 h 2132171"/>
              <a:gd name="connsiteX10" fmla="*/ 4770499 w 8554878"/>
              <a:gd name="connsiteY10" fmla="*/ 0 h 2132171"/>
              <a:gd name="connsiteX11" fmla="*/ 5330795 w 8554878"/>
              <a:gd name="connsiteY11" fmla="*/ 0 h 2132171"/>
              <a:gd name="connsiteX12" fmla="*/ 5734208 w 8554878"/>
              <a:gd name="connsiteY12" fmla="*/ 0 h 2132171"/>
              <a:gd name="connsiteX13" fmla="*/ 6216062 w 8554878"/>
              <a:gd name="connsiteY13" fmla="*/ 0 h 2132171"/>
              <a:gd name="connsiteX14" fmla="*/ 6933241 w 8554878"/>
              <a:gd name="connsiteY14" fmla="*/ 0 h 2132171"/>
              <a:gd name="connsiteX15" fmla="*/ 7336654 w 8554878"/>
              <a:gd name="connsiteY15" fmla="*/ 0 h 2132171"/>
              <a:gd name="connsiteX16" fmla="*/ 8199509 w 8554878"/>
              <a:gd name="connsiteY16" fmla="*/ 0 h 2132171"/>
              <a:gd name="connsiteX17" fmla="*/ 8554878 w 8554878"/>
              <a:gd name="connsiteY17" fmla="*/ 355369 h 2132171"/>
              <a:gd name="connsiteX18" fmla="*/ 8554878 w 8554878"/>
              <a:gd name="connsiteY18" fmla="*/ 814966 h 2132171"/>
              <a:gd name="connsiteX19" fmla="*/ 8554878 w 8554878"/>
              <a:gd name="connsiteY19" fmla="*/ 1274562 h 2132171"/>
              <a:gd name="connsiteX20" fmla="*/ 8554878 w 8554878"/>
              <a:gd name="connsiteY20" fmla="*/ 1776802 h 2132171"/>
              <a:gd name="connsiteX21" fmla="*/ 8199509 w 8554878"/>
              <a:gd name="connsiteY21" fmla="*/ 2132171 h 2132171"/>
              <a:gd name="connsiteX22" fmla="*/ 7796096 w 8554878"/>
              <a:gd name="connsiteY22" fmla="*/ 2132171 h 2132171"/>
              <a:gd name="connsiteX23" fmla="*/ 7078918 w 8554878"/>
              <a:gd name="connsiteY23" fmla="*/ 2132171 h 2132171"/>
              <a:gd name="connsiteX24" fmla="*/ 6597063 w 8554878"/>
              <a:gd name="connsiteY24" fmla="*/ 2132171 h 2132171"/>
              <a:gd name="connsiteX25" fmla="*/ 6115209 w 8554878"/>
              <a:gd name="connsiteY25" fmla="*/ 2132171 h 2132171"/>
              <a:gd name="connsiteX26" fmla="*/ 5790237 w 8554878"/>
              <a:gd name="connsiteY26" fmla="*/ 2132171 h 2132171"/>
              <a:gd name="connsiteX27" fmla="*/ 5386825 w 8554878"/>
              <a:gd name="connsiteY27" fmla="*/ 2132171 h 2132171"/>
              <a:gd name="connsiteX28" fmla="*/ 4826529 w 8554878"/>
              <a:gd name="connsiteY28" fmla="*/ 2132171 h 2132171"/>
              <a:gd name="connsiteX29" fmla="*/ 4501557 w 8554878"/>
              <a:gd name="connsiteY29" fmla="*/ 2132171 h 2132171"/>
              <a:gd name="connsiteX30" fmla="*/ 4098144 w 8554878"/>
              <a:gd name="connsiteY30" fmla="*/ 2132171 h 2132171"/>
              <a:gd name="connsiteX31" fmla="*/ 3616290 w 8554878"/>
              <a:gd name="connsiteY31" fmla="*/ 2132171 h 2132171"/>
              <a:gd name="connsiteX32" fmla="*/ 2977553 w 8554878"/>
              <a:gd name="connsiteY32" fmla="*/ 2132171 h 2132171"/>
              <a:gd name="connsiteX33" fmla="*/ 2652581 w 8554878"/>
              <a:gd name="connsiteY33" fmla="*/ 2132171 h 2132171"/>
              <a:gd name="connsiteX34" fmla="*/ 2327610 w 8554878"/>
              <a:gd name="connsiteY34" fmla="*/ 2132171 h 2132171"/>
              <a:gd name="connsiteX35" fmla="*/ 1924197 w 8554878"/>
              <a:gd name="connsiteY35" fmla="*/ 2132171 h 2132171"/>
              <a:gd name="connsiteX36" fmla="*/ 1363901 w 8554878"/>
              <a:gd name="connsiteY36" fmla="*/ 2132171 h 2132171"/>
              <a:gd name="connsiteX37" fmla="*/ 882047 w 8554878"/>
              <a:gd name="connsiteY37" fmla="*/ 2132171 h 2132171"/>
              <a:gd name="connsiteX38" fmla="*/ 355369 w 8554878"/>
              <a:gd name="connsiteY38" fmla="*/ 2132171 h 2132171"/>
              <a:gd name="connsiteX39" fmla="*/ 0 w 8554878"/>
              <a:gd name="connsiteY39" fmla="*/ 1776802 h 2132171"/>
              <a:gd name="connsiteX40" fmla="*/ 0 w 8554878"/>
              <a:gd name="connsiteY40" fmla="*/ 1302991 h 2132171"/>
              <a:gd name="connsiteX41" fmla="*/ 0 w 8554878"/>
              <a:gd name="connsiteY41" fmla="*/ 829180 h 2132171"/>
              <a:gd name="connsiteX42" fmla="*/ 0 w 8554878"/>
              <a:gd name="connsiteY42" fmla="*/ 355369 h 2132171"/>
              <a:gd name="connsiteX0" fmla="*/ 355369 w 8554878"/>
              <a:gd name="connsiteY0" fmla="*/ 2132171 h 2132171"/>
              <a:gd name="connsiteX1" fmla="*/ 0 w 8554878"/>
              <a:gd name="connsiteY1" fmla="*/ 1776802 h 2132171"/>
              <a:gd name="connsiteX2" fmla="*/ 0 w 8554878"/>
              <a:gd name="connsiteY2" fmla="*/ 1302991 h 2132171"/>
              <a:gd name="connsiteX3" fmla="*/ 0 w 8554878"/>
              <a:gd name="connsiteY3" fmla="*/ 871823 h 2132171"/>
              <a:gd name="connsiteX4" fmla="*/ 0 w 8554878"/>
              <a:gd name="connsiteY4" fmla="*/ 355369 h 2132171"/>
              <a:gd name="connsiteX5" fmla="*/ 355369 w 8554878"/>
              <a:gd name="connsiteY5" fmla="*/ 0 h 2132171"/>
              <a:gd name="connsiteX6" fmla="*/ 8199509 w 8554878"/>
              <a:gd name="connsiteY6" fmla="*/ 0 h 2132171"/>
              <a:gd name="connsiteX7" fmla="*/ 8554878 w 8554878"/>
              <a:gd name="connsiteY7" fmla="*/ 355369 h 2132171"/>
              <a:gd name="connsiteX8" fmla="*/ 8554878 w 8554878"/>
              <a:gd name="connsiteY8" fmla="*/ 800751 h 2132171"/>
              <a:gd name="connsiteX9" fmla="*/ 8554878 w 8554878"/>
              <a:gd name="connsiteY9" fmla="*/ 1260348 h 2132171"/>
              <a:gd name="connsiteX10" fmla="*/ 8554878 w 8554878"/>
              <a:gd name="connsiteY10" fmla="*/ 1776802 h 2132171"/>
              <a:gd name="connsiteX11" fmla="*/ 8199509 w 8554878"/>
              <a:gd name="connsiteY11" fmla="*/ 2132171 h 2132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54878" h="2132171" stroke="0" extrusionOk="0">
                <a:moveTo>
                  <a:pt x="0" y="355369"/>
                </a:moveTo>
                <a:cubicBezTo>
                  <a:pt x="5104" y="206209"/>
                  <a:pt x="170988" y="-14829"/>
                  <a:pt x="355369" y="0"/>
                </a:cubicBezTo>
                <a:cubicBezTo>
                  <a:pt x="661007" y="-67070"/>
                  <a:pt x="737726" y="22374"/>
                  <a:pt x="994106" y="0"/>
                </a:cubicBezTo>
                <a:cubicBezTo>
                  <a:pt x="1250486" y="-22374"/>
                  <a:pt x="1380022" y="64073"/>
                  <a:pt x="1632843" y="0"/>
                </a:cubicBezTo>
                <a:cubicBezTo>
                  <a:pt x="1885664" y="-64073"/>
                  <a:pt x="1875767" y="18419"/>
                  <a:pt x="2036256" y="0"/>
                </a:cubicBezTo>
                <a:cubicBezTo>
                  <a:pt x="2196745" y="-18419"/>
                  <a:pt x="2392914" y="66337"/>
                  <a:pt x="2596552" y="0"/>
                </a:cubicBezTo>
                <a:cubicBezTo>
                  <a:pt x="2800190" y="-66337"/>
                  <a:pt x="2980321" y="62788"/>
                  <a:pt x="3235289" y="0"/>
                </a:cubicBezTo>
                <a:cubicBezTo>
                  <a:pt x="3490257" y="-62788"/>
                  <a:pt x="3440154" y="26406"/>
                  <a:pt x="3560260" y="0"/>
                </a:cubicBezTo>
                <a:cubicBezTo>
                  <a:pt x="3680366" y="-26406"/>
                  <a:pt x="3841469" y="19420"/>
                  <a:pt x="3963673" y="0"/>
                </a:cubicBezTo>
                <a:cubicBezTo>
                  <a:pt x="4085877" y="-19420"/>
                  <a:pt x="4259632" y="23228"/>
                  <a:pt x="4445528" y="0"/>
                </a:cubicBezTo>
                <a:cubicBezTo>
                  <a:pt x="4631425" y="-23228"/>
                  <a:pt x="4620728" y="36680"/>
                  <a:pt x="4770499" y="0"/>
                </a:cubicBezTo>
                <a:cubicBezTo>
                  <a:pt x="4920270" y="-36680"/>
                  <a:pt x="5189755" y="33237"/>
                  <a:pt x="5330795" y="0"/>
                </a:cubicBezTo>
                <a:cubicBezTo>
                  <a:pt x="5471835" y="-33237"/>
                  <a:pt x="5616578" y="4716"/>
                  <a:pt x="5734208" y="0"/>
                </a:cubicBezTo>
                <a:cubicBezTo>
                  <a:pt x="5851838" y="-4716"/>
                  <a:pt x="6092485" y="19617"/>
                  <a:pt x="6216062" y="0"/>
                </a:cubicBezTo>
                <a:cubicBezTo>
                  <a:pt x="6339639" y="-19617"/>
                  <a:pt x="6764503" y="82498"/>
                  <a:pt x="6933241" y="0"/>
                </a:cubicBezTo>
                <a:cubicBezTo>
                  <a:pt x="7101979" y="-82498"/>
                  <a:pt x="7216458" y="19890"/>
                  <a:pt x="7336654" y="0"/>
                </a:cubicBezTo>
                <a:cubicBezTo>
                  <a:pt x="7456850" y="-19890"/>
                  <a:pt x="8002403" y="82580"/>
                  <a:pt x="8199509" y="0"/>
                </a:cubicBezTo>
                <a:cubicBezTo>
                  <a:pt x="8384629" y="-16113"/>
                  <a:pt x="8514438" y="160030"/>
                  <a:pt x="8554878" y="355369"/>
                </a:cubicBezTo>
                <a:cubicBezTo>
                  <a:pt x="8590404" y="476993"/>
                  <a:pt x="8528294" y="620586"/>
                  <a:pt x="8554878" y="814966"/>
                </a:cubicBezTo>
                <a:cubicBezTo>
                  <a:pt x="8581462" y="1009346"/>
                  <a:pt x="8523506" y="1148050"/>
                  <a:pt x="8554878" y="1274562"/>
                </a:cubicBezTo>
                <a:cubicBezTo>
                  <a:pt x="8586250" y="1401074"/>
                  <a:pt x="8531965" y="1637346"/>
                  <a:pt x="8554878" y="1776802"/>
                </a:cubicBezTo>
                <a:cubicBezTo>
                  <a:pt x="8596222" y="2007461"/>
                  <a:pt x="8366792" y="2126863"/>
                  <a:pt x="8199509" y="2132171"/>
                </a:cubicBezTo>
                <a:cubicBezTo>
                  <a:pt x="8007958" y="2175069"/>
                  <a:pt x="7879722" y="2124596"/>
                  <a:pt x="7796096" y="2132171"/>
                </a:cubicBezTo>
                <a:cubicBezTo>
                  <a:pt x="7712470" y="2139746"/>
                  <a:pt x="7257325" y="2062390"/>
                  <a:pt x="7078918" y="2132171"/>
                </a:cubicBezTo>
                <a:cubicBezTo>
                  <a:pt x="6900511" y="2201952"/>
                  <a:pt x="6803298" y="2076444"/>
                  <a:pt x="6597063" y="2132171"/>
                </a:cubicBezTo>
                <a:cubicBezTo>
                  <a:pt x="6390828" y="2187898"/>
                  <a:pt x="6286040" y="2075065"/>
                  <a:pt x="6115209" y="2132171"/>
                </a:cubicBezTo>
                <a:cubicBezTo>
                  <a:pt x="5944378" y="2189277"/>
                  <a:pt x="5879580" y="2127918"/>
                  <a:pt x="5790237" y="2132171"/>
                </a:cubicBezTo>
                <a:cubicBezTo>
                  <a:pt x="5700894" y="2136424"/>
                  <a:pt x="5540874" y="2087602"/>
                  <a:pt x="5386825" y="2132171"/>
                </a:cubicBezTo>
                <a:cubicBezTo>
                  <a:pt x="5232776" y="2176740"/>
                  <a:pt x="4999673" y="2123473"/>
                  <a:pt x="4826529" y="2132171"/>
                </a:cubicBezTo>
                <a:cubicBezTo>
                  <a:pt x="4653385" y="2140869"/>
                  <a:pt x="4608661" y="2095352"/>
                  <a:pt x="4501557" y="2132171"/>
                </a:cubicBezTo>
                <a:cubicBezTo>
                  <a:pt x="4394453" y="2168990"/>
                  <a:pt x="4259238" y="2126208"/>
                  <a:pt x="4098144" y="2132171"/>
                </a:cubicBezTo>
                <a:cubicBezTo>
                  <a:pt x="3937050" y="2138134"/>
                  <a:pt x="3844641" y="2087445"/>
                  <a:pt x="3616290" y="2132171"/>
                </a:cubicBezTo>
                <a:cubicBezTo>
                  <a:pt x="3387939" y="2176897"/>
                  <a:pt x="3230755" y="2095220"/>
                  <a:pt x="2977553" y="2132171"/>
                </a:cubicBezTo>
                <a:cubicBezTo>
                  <a:pt x="2724351" y="2169122"/>
                  <a:pt x="2721840" y="2106924"/>
                  <a:pt x="2652581" y="2132171"/>
                </a:cubicBezTo>
                <a:cubicBezTo>
                  <a:pt x="2583322" y="2157418"/>
                  <a:pt x="2416185" y="2108500"/>
                  <a:pt x="2327610" y="2132171"/>
                </a:cubicBezTo>
                <a:cubicBezTo>
                  <a:pt x="2239035" y="2155842"/>
                  <a:pt x="2116879" y="2112506"/>
                  <a:pt x="1924197" y="2132171"/>
                </a:cubicBezTo>
                <a:cubicBezTo>
                  <a:pt x="1731515" y="2151836"/>
                  <a:pt x="1509456" y="2097961"/>
                  <a:pt x="1363901" y="2132171"/>
                </a:cubicBezTo>
                <a:cubicBezTo>
                  <a:pt x="1218346" y="2166381"/>
                  <a:pt x="1120057" y="2121980"/>
                  <a:pt x="882047" y="2132171"/>
                </a:cubicBezTo>
                <a:cubicBezTo>
                  <a:pt x="644037" y="2142362"/>
                  <a:pt x="553169" y="2119098"/>
                  <a:pt x="355369" y="2132171"/>
                </a:cubicBezTo>
                <a:cubicBezTo>
                  <a:pt x="197835" y="2089479"/>
                  <a:pt x="-15260" y="1967203"/>
                  <a:pt x="0" y="1776802"/>
                </a:cubicBezTo>
                <a:cubicBezTo>
                  <a:pt x="-3792" y="1681278"/>
                  <a:pt x="34196" y="1455137"/>
                  <a:pt x="0" y="1302991"/>
                </a:cubicBezTo>
                <a:cubicBezTo>
                  <a:pt x="-34196" y="1150845"/>
                  <a:pt x="3435" y="952620"/>
                  <a:pt x="0" y="829180"/>
                </a:cubicBezTo>
                <a:cubicBezTo>
                  <a:pt x="-3435" y="705740"/>
                  <a:pt x="24861" y="583461"/>
                  <a:pt x="0" y="355369"/>
                </a:cubicBezTo>
                <a:close/>
              </a:path>
              <a:path w="8554878" h="2132171" fill="none" extrusionOk="0">
                <a:moveTo>
                  <a:pt x="355369" y="2132171"/>
                </a:moveTo>
                <a:cubicBezTo>
                  <a:pt x="189659" y="2142586"/>
                  <a:pt x="10755" y="1918344"/>
                  <a:pt x="0" y="1776802"/>
                </a:cubicBezTo>
                <a:cubicBezTo>
                  <a:pt x="-15567" y="1573666"/>
                  <a:pt x="5913" y="1519805"/>
                  <a:pt x="0" y="1302991"/>
                </a:cubicBezTo>
                <a:cubicBezTo>
                  <a:pt x="-5913" y="1086177"/>
                  <a:pt x="26271" y="1000308"/>
                  <a:pt x="0" y="871823"/>
                </a:cubicBezTo>
                <a:cubicBezTo>
                  <a:pt x="-26271" y="743338"/>
                  <a:pt x="9700" y="553351"/>
                  <a:pt x="0" y="355369"/>
                </a:cubicBezTo>
                <a:cubicBezTo>
                  <a:pt x="-25466" y="209502"/>
                  <a:pt x="113511" y="-25658"/>
                  <a:pt x="355369" y="0"/>
                </a:cubicBezTo>
                <a:moveTo>
                  <a:pt x="8199509" y="0"/>
                </a:moveTo>
                <a:cubicBezTo>
                  <a:pt x="8410752" y="-8313"/>
                  <a:pt x="8592327" y="176270"/>
                  <a:pt x="8554878" y="355369"/>
                </a:cubicBezTo>
                <a:cubicBezTo>
                  <a:pt x="8602638" y="467491"/>
                  <a:pt x="8514217" y="650923"/>
                  <a:pt x="8554878" y="800751"/>
                </a:cubicBezTo>
                <a:cubicBezTo>
                  <a:pt x="8595539" y="950579"/>
                  <a:pt x="8543207" y="1136376"/>
                  <a:pt x="8554878" y="1260348"/>
                </a:cubicBezTo>
                <a:cubicBezTo>
                  <a:pt x="8566549" y="1384320"/>
                  <a:pt x="8534707" y="1520852"/>
                  <a:pt x="8554878" y="1776802"/>
                </a:cubicBezTo>
                <a:cubicBezTo>
                  <a:pt x="8552213" y="2031728"/>
                  <a:pt x="8389402" y="2105904"/>
                  <a:pt x="8199509" y="2132171"/>
                </a:cubicBezTo>
              </a:path>
              <a:path w="8554878" h="2132171" fill="none" stroke="0" extrusionOk="0">
                <a:moveTo>
                  <a:pt x="355369" y="2132171"/>
                </a:moveTo>
                <a:cubicBezTo>
                  <a:pt x="195547" y="2129153"/>
                  <a:pt x="-15168" y="2003914"/>
                  <a:pt x="0" y="1776802"/>
                </a:cubicBezTo>
                <a:cubicBezTo>
                  <a:pt x="-26601" y="1650372"/>
                  <a:pt x="50436" y="1530911"/>
                  <a:pt x="0" y="1345634"/>
                </a:cubicBezTo>
                <a:cubicBezTo>
                  <a:pt x="-50436" y="1160357"/>
                  <a:pt x="9458" y="1098593"/>
                  <a:pt x="0" y="914466"/>
                </a:cubicBezTo>
                <a:cubicBezTo>
                  <a:pt x="-9458" y="730339"/>
                  <a:pt x="47732" y="517582"/>
                  <a:pt x="0" y="355369"/>
                </a:cubicBezTo>
                <a:cubicBezTo>
                  <a:pt x="-2882" y="176284"/>
                  <a:pt x="161881" y="7852"/>
                  <a:pt x="355369" y="0"/>
                </a:cubicBezTo>
                <a:moveTo>
                  <a:pt x="8199509" y="0"/>
                </a:moveTo>
                <a:cubicBezTo>
                  <a:pt x="8426469" y="-13984"/>
                  <a:pt x="8549359" y="178382"/>
                  <a:pt x="8554878" y="355369"/>
                </a:cubicBezTo>
                <a:cubicBezTo>
                  <a:pt x="8571889" y="457223"/>
                  <a:pt x="8523876" y="643747"/>
                  <a:pt x="8554878" y="786537"/>
                </a:cubicBezTo>
                <a:cubicBezTo>
                  <a:pt x="8585880" y="929327"/>
                  <a:pt x="8508855" y="1124192"/>
                  <a:pt x="8554878" y="1246134"/>
                </a:cubicBezTo>
                <a:cubicBezTo>
                  <a:pt x="8600901" y="1368076"/>
                  <a:pt x="8516520" y="1586070"/>
                  <a:pt x="8554878" y="1776802"/>
                </a:cubicBezTo>
                <a:cubicBezTo>
                  <a:pt x="8532855" y="1985883"/>
                  <a:pt x="8413725" y="2133200"/>
                  <a:pt x="8199509" y="2132171"/>
                </a:cubicBez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C55A11"/>
            </a:solidFill>
            <a:headEnd type="oval" w="med" len="med"/>
            <a:tailEnd type="oval" w="med" len="med"/>
            <a:extLst>
              <a:ext uri="{C807C97D-BFC1-408E-A445-0C87EB9F89A2}">
                <ask:lineSketchStyleProps xmlns:ask="http://schemas.microsoft.com/office/drawing/2018/sketchyshapes" xmlns="" sd="2586955100">
                  <a:prstGeom prst="bracketPai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rgbClr val="632D09">
                <a:alpha val="71000"/>
              </a:srgb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square" rtlCol="1">
            <a:spAutoFit/>
          </a:bodyPr>
          <a:lstStyle/>
          <a:p>
            <a:pPr algn="ctr"/>
            <a:endParaRPr lang="ar-SA" sz="11500" b="1" dirty="0">
              <a:ln w="2857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rgbClr val="993366">
                    <a:alpha val="40000"/>
                  </a:srgbClr>
                </a:glow>
              </a:effectLst>
              <a:latin typeface="Bahij Tanseek Pro" panose="02040703060201020203" pitchFamily="18" charset="-78"/>
              <a:cs typeface="Bahij Tanseek Pro" panose="02040703060201020203" pitchFamily="18" charset="-78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34657C84-7BBD-409A-B9F2-5E5312B27707}"/>
              </a:ext>
            </a:extLst>
          </p:cNvPr>
          <p:cNvSpPr txBox="1"/>
          <p:nvPr/>
        </p:nvSpPr>
        <p:spPr>
          <a:xfrm>
            <a:off x="1818559" y="2469550"/>
            <a:ext cx="855487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3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Beirut" panose="02000000000000000000" pitchFamily="2" charset="-78"/>
                <a:cs typeface="Hacen Beirut" panose="02000000000000000000" pitchFamily="2" charset="-78"/>
              </a:rPr>
              <a:t>التقويم</a:t>
            </a:r>
          </a:p>
        </p:txBody>
      </p:sp>
    </p:spTree>
    <p:extLst>
      <p:ext uri="{BB962C8B-B14F-4D97-AF65-F5344CB8AC3E}">
        <p14:creationId xmlns:p14="http://schemas.microsoft.com/office/powerpoint/2010/main" val="306171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281CEB6-223F-443E-9CF9-A30837C470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787" r="-1"/>
          <a:stretch/>
        </p:blipFill>
        <p:spPr>
          <a:xfrm>
            <a:off x="18387" y="0"/>
            <a:ext cx="12173612" cy="6858000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3542A0D4-18D4-48FB-9D69-508E4C2CAB1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alphaModFix amt="3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4" y="1400864"/>
            <a:ext cx="5875826" cy="3486253"/>
          </a:xfrm>
          <a:prstGeom prst="rect">
            <a:avLst/>
          </a:prstGeom>
          <a:effectLst/>
        </p:spPr>
      </p:pic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0F2E0CE0-9895-45DE-9879-DCF112204709}"/>
              </a:ext>
            </a:extLst>
          </p:cNvPr>
          <p:cNvCxnSpPr>
            <a:cxnSpLocks/>
          </p:cNvCxnSpPr>
          <p:nvPr/>
        </p:nvCxnSpPr>
        <p:spPr>
          <a:xfrm>
            <a:off x="6096001" y="301625"/>
            <a:ext cx="0" cy="6137275"/>
          </a:xfrm>
          <a:prstGeom prst="line">
            <a:avLst/>
          </a:prstGeom>
          <a:ln w="38100">
            <a:solidFill>
              <a:srgbClr val="D690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صورة 17">
            <a:extLst>
              <a:ext uri="{FF2B5EF4-FFF2-40B4-BE49-F238E27FC236}">
                <a16:creationId xmlns:a16="http://schemas.microsoft.com/office/drawing/2014/main" id="{11AF684A-EE2D-41A4-BB32-F9E00EDCE3A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alphaModFix amt="3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115" y="1539591"/>
            <a:ext cx="5875826" cy="3486253"/>
          </a:xfrm>
          <a:prstGeom prst="rect">
            <a:avLst/>
          </a:prstGeom>
          <a:effectLst/>
        </p:spPr>
      </p:pic>
      <p:sp>
        <p:nvSpPr>
          <p:cNvPr id="31" name="مربع نص 30">
            <a:extLst>
              <a:ext uri="{FF2B5EF4-FFF2-40B4-BE49-F238E27FC236}">
                <a16:creationId xmlns:a16="http://schemas.microsoft.com/office/drawing/2014/main" id="{597A0D76-FC06-465B-BC86-B55B75A58529}"/>
              </a:ext>
            </a:extLst>
          </p:cNvPr>
          <p:cNvSpPr txBox="1"/>
          <p:nvPr/>
        </p:nvSpPr>
        <p:spPr>
          <a:xfrm>
            <a:off x="6054722" y="293205"/>
            <a:ext cx="6196937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n w="19050">
                  <a:noFill/>
                </a:ln>
                <a:solidFill>
                  <a:srgbClr val="FFC000"/>
                </a:solidFill>
                <a:effectLst>
                  <a:glow rad="88900">
                    <a:schemeClr val="tx1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س1/ </a:t>
            </a:r>
            <a:r>
              <a:rPr lang="ar-SA" sz="2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chemeClr val="tx1"/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كان النبي صلى الله عليه وسلم المثل التطبيقي لهذا الدين وكان اصحابه يقتدون به في جميع افعاله, مثل لذلك.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C5122474-3165-4F22-BB78-97B4567D2212}"/>
              </a:ext>
            </a:extLst>
          </p:cNvPr>
          <p:cNvSpPr txBox="1"/>
          <p:nvPr/>
        </p:nvSpPr>
        <p:spPr>
          <a:xfrm>
            <a:off x="6077082" y="1477147"/>
            <a:ext cx="6079946" cy="1669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ar-S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مثال ذلك في الصلاة فقال النبي </a:t>
            </a:r>
            <a:r>
              <a:rPr lang="ar-S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tx1"/>
                  </a:glow>
                </a:effectLst>
                <a:latin typeface="Dante" panose="02020502050200020203" pitchFamily="18" charset="0"/>
                <a:cs typeface="HSIshraq-Medium" panose="02000906030000020004" pitchFamily="50" charset="-78"/>
              </a:rPr>
              <a:t>ﷺ </a:t>
            </a:r>
            <a:r>
              <a:rPr lang="ar-SA" sz="20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(صلوا كما رأيتموني أصلي) </a:t>
            </a:r>
            <a:r>
              <a:rPr lang="ar-S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tx1"/>
                  </a:glow>
                </a:effectLst>
                <a:latin typeface="Dante" panose="02020502050200020203" pitchFamily="18" charset="0"/>
                <a:cs typeface="HSIshraq-Medium" panose="02000906030000020004" pitchFamily="50" charset="-78"/>
              </a:rPr>
              <a:t>وفي الحج قال ﷺ </a:t>
            </a:r>
            <a:r>
              <a:rPr lang="ar-SA" sz="20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(خذوا عني مناسككم), </a:t>
            </a:r>
            <a:r>
              <a:rPr lang="ar-S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tx1"/>
                  </a:glow>
                </a:effectLst>
                <a:latin typeface="Dante" panose="02020502050200020203" pitchFamily="18" charset="0"/>
                <a:cs typeface="HSIshraq-Medium" panose="02000906030000020004" pitchFamily="50" charset="-78"/>
              </a:rPr>
              <a:t>النبي ﷺ هو قدوة لكل مسلم في عبادته وما يقربه إلى الله عز  وجل وفي الحديث يبين النبي ﷺ لأمته مشروعية الاقتداء به في الصلاة لأنه هو المبين لها بقوله وفعله.</a:t>
            </a:r>
            <a:endParaRPr lang="ar-SA" sz="2000" dirty="0">
              <a:solidFill>
                <a:schemeClr val="accent4">
                  <a:lumMod val="40000"/>
                  <a:lumOff val="60000"/>
                </a:schemeClr>
              </a:solidFill>
              <a:effectLst>
                <a:glow rad="101600">
                  <a:schemeClr val="tx1"/>
                </a:glow>
              </a:effectLst>
              <a:latin typeface="HSIshraq-Medium" panose="02000906030000020004" pitchFamily="50" charset="-78"/>
              <a:cs typeface="HSIshraq-Medium" panose="02000906030000020004" pitchFamily="50" charset="-78"/>
            </a:endParaRPr>
          </a:p>
        </p:txBody>
      </p: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D242C582-19C5-4E93-A143-DE69EA18EF3A}"/>
              </a:ext>
            </a:extLst>
          </p:cNvPr>
          <p:cNvSpPr txBox="1"/>
          <p:nvPr/>
        </p:nvSpPr>
        <p:spPr>
          <a:xfrm>
            <a:off x="6024892" y="3067469"/>
            <a:ext cx="6196937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n w="19050">
                  <a:noFill/>
                </a:ln>
                <a:solidFill>
                  <a:srgbClr val="FFC000"/>
                </a:solidFill>
                <a:effectLst>
                  <a:glow rad="88900">
                    <a:schemeClr val="tx1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س2/ </a:t>
            </a:r>
            <a:r>
              <a:rPr lang="ar-SA" sz="2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chemeClr val="tx1"/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ما حكم الاذان لكل جماعة وضح دلالة الحديث على ذلك ؟</a:t>
            </a:r>
          </a:p>
        </p:txBody>
      </p:sp>
      <p:sp>
        <p:nvSpPr>
          <p:cNvPr id="63" name="مربع نص 62">
            <a:extLst>
              <a:ext uri="{FF2B5EF4-FFF2-40B4-BE49-F238E27FC236}">
                <a16:creationId xmlns:a16="http://schemas.microsoft.com/office/drawing/2014/main" id="{103C7CB5-6945-4868-A460-2E17A70C068C}"/>
              </a:ext>
            </a:extLst>
          </p:cNvPr>
          <p:cNvSpPr txBox="1"/>
          <p:nvPr/>
        </p:nvSpPr>
        <p:spPr>
          <a:xfrm>
            <a:off x="6055625" y="3973780"/>
            <a:ext cx="61785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الأذن لكل جماعة واجب والدليل على ذلك من من الحديث قول النبي صلى الله عليه وسلم </a:t>
            </a:r>
            <a:r>
              <a:rPr lang="ar-SA" sz="20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( إذا حضرت الصلاة فليؤذن أحدكم ).</a:t>
            </a:r>
            <a:endParaRPr lang="ar-SA" sz="2000" dirty="0">
              <a:solidFill>
                <a:schemeClr val="accent4">
                  <a:lumMod val="40000"/>
                  <a:lumOff val="60000"/>
                </a:schemeClr>
              </a:solidFill>
              <a:effectLst>
                <a:glow rad="101600">
                  <a:schemeClr val="tx1"/>
                </a:glow>
              </a:effectLst>
              <a:latin typeface="HSIshraq-Medium" panose="02000906030000020004" pitchFamily="50" charset="-78"/>
              <a:cs typeface="HSIshraq-Medium" panose="02000906030000020004" pitchFamily="50" charset="-78"/>
            </a:endParaRPr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00FFF9C0-EEF4-41E7-9126-9F65F364E0C3}"/>
              </a:ext>
            </a:extLst>
          </p:cNvPr>
          <p:cNvSpPr txBox="1"/>
          <p:nvPr/>
        </p:nvSpPr>
        <p:spPr>
          <a:xfrm>
            <a:off x="6061028" y="4595899"/>
            <a:ext cx="6096000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n w="19050">
                  <a:noFill/>
                </a:ln>
                <a:solidFill>
                  <a:srgbClr val="FFC000"/>
                </a:solidFill>
                <a:effectLst>
                  <a:glow rad="88900">
                    <a:schemeClr val="tx1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س3/ </a:t>
            </a:r>
            <a:r>
              <a:rPr lang="ar-SA" sz="2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chemeClr val="tx1"/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ورد في الشرع الأمر باحترام الكبير مثل للمواضع التي يظهر فيها التقدير والاحترام للكبير ؟</a:t>
            </a:r>
            <a:endParaRPr lang="ar-SA" sz="28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88900">
                  <a:schemeClr val="tx1"/>
                </a:glow>
              </a:effectLst>
              <a:latin typeface="STC Bold" panose="01000500000000020006" pitchFamily="2" charset="-78"/>
              <a:cs typeface="STC Bold" panose="01000500000000020006" pitchFamily="2" charset="-78"/>
            </a:endParaRPr>
          </a:p>
        </p:txBody>
      </p:sp>
      <p:sp>
        <p:nvSpPr>
          <p:cNvPr id="65" name="مربع نص 64">
            <a:extLst>
              <a:ext uri="{FF2B5EF4-FFF2-40B4-BE49-F238E27FC236}">
                <a16:creationId xmlns:a16="http://schemas.microsoft.com/office/drawing/2014/main" id="{13998E0B-883A-46E9-A855-03DFF7C2F9A0}"/>
              </a:ext>
            </a:extLst>
          </p:cNvPr>
          <p:cNvSpPr txBox="1"/>
          <p:nvPr/>
        </p:nvSpPr>
        <p:spPr>
          <a:xfrm>
            <a:off x="6148724" y="5461709"/>
            <a:ext cx="6178550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الموضع من الحديث الذي يظهر فيه التقدير  والاحترام للكبير قوله </a:t>
            </a:r>
            <a:r>
              <a:rPr lang="ar-S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tx1"/>
                  </a:glow>
                </a:effectLst>
                <a:latin typeface="Dante" panose="02020502050200020203" pitchFamily="18" charset="0"/>
                <a:cs typeface="HSIshraq-Medium" panose="02000906030000020004" pitchFamily="50" charset="-78"/>
              </a:rPr>
              <a:t>ﷺ </a:t>
            </a:r>
            <a:r>
              <a:rPr lang="ar-SA" sz="20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(وليؤمكم  أكبركم)</a:t>
            </a:r>
          </a:p>
        </p:txBody>
      </p:sp>
      <p:sp>
        <p:nvSpPr>
          <p:cNvPr id="66" name="مربع نص 65">
            <a:extLst>
              <a:ext uri="{FF2B5EF4-FFF2-40B4-BE49-F238E27FC236}">
                <a16:creationId xmlns:a16="http://schemas.microsoft.com/office/drawing/2014/main" id="{1D61425B-5D68-4D37-9E8F-AFE53B9DF6CE}"/>
              </a:ext>
            </a:extLst>
          </p:cNvPr>
          <p:cNvSpPr txBox="1"/>
          <p:nvPr/>
        </p:nvSpPr>
        <p:spPr>
          <a:xfrm>
            <a:off x="216675" y="1143688"/>
            <a:ext cx="5875827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n w="19050">
                  <a:noFill/>
                </a:ln>
                <a:solidFill>
                  <a:srgbClr val="FFC000"/>
                </a:solidFill>
                <a:effectLst>
                  <a:glow rad="88900">
                    <a:schemeClr val="tx1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س4/</a:t>
            </a:r>
            <a:r>
              <a:rPr lang="ar-SA" sz="2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chemeClr val="tx1"/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 وضح دلالة الحديث على وجوب صلاة الجماعة. </a:t>
            </a:r>
          </a:p>
        </p:txBody>
      </p:sp>
      <p:sp>
        <p:nvSpPr>
          <p:cNvPr id="67" name="مربع نص 66">
            <a:extLst>
              <a:ext uri="{FF2B5EF4-FFF2-40B4-BE49-F238E27FC236}">
                <a16:creationId xmlns:a16="http://schemas.microsoft.com/office/drawing/2014/main" id="{78365E7F-147B-407F-89A4-494E112FF8E9}"/>
              </a:ext>
            </a:extLst>
          </p:cNvPr>
          <p:cNvSpPr txBox="1"/>
          <p:nvPr/>
        </p:nvSpPr>
        <p:spPr>
          <a:xfrm>
            <a:off x="-101468" y="2049999"/>
            <a:ext cx="61785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دل الحديث على أن صلاة الجماعة واجبة على جماعة المسافرين، وأقل َ الجماعة في السفر وغيره اثنان .</a:t>
            </a:r>
          </a:p>
        </p:txBody>
      </p:sp>
      <p:sp>
        <p:nvSpPr>
          <p:cNvPr id="68" name="مربع نص 67">
            <a:extLst>
              <a:ext uri="{FF2B5EF4-FFF2-40B4-BE49-F238E27FC236}">
                <a16:creationId xmlns:a16="http://schemas.microsoft.com/office/drawing/2014/main" id="{D42F2192-7C6A-4871-A438-2E9591D125EF}"/>
              </a:ext>
            </a:extLst>
          </p:cNvPr>
          <p:cNvSpPr txBox="1"/>
          <p:nvPr/>
        </p:nvSpPr>
        <p:spPr>
          <a:xfrm>
            <a:off x="15455" y="3275246"/>
            <a:ext cx="6096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n w="19050">
                  <a:noFill/>
                </a:ln>
                <a:solidFill>
                  <a:srgbClr val="FFC000"/>
                </a:solidFill>
                <a:effectLst>
                  <a:glow rad="88900">
                    <a:schemeClr val="tx1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س5/</a:t>
            </a:r>
            <a:r>
              <a:rPr lang="ar-SA" sz="2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chemeClr val="tx1"/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 </a:t>
            </a:r>
            <a:r>
              <a:rPr lang="ar-SA" sz="2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chemeClr val="tx1"/>
                  </a:glow>
                </a:effectLst>
                <a:latin typeface="STC Bold" panose="01000500000000020006" pitchFamily="2" charset="-78"/>
                <a:cs typeface="STC Bold" panose="01000500000000020006" pitchFamily="2" charset="-78"/>
              </a:rPr>
              <a:t>أذكر ثلاثاً من فوائد الحديث؟</a:t>
            </a:r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8AF8B0CA-68F0-477F-9070-047BBBEE5D4D}"/>
              </a:ext>
            </a:extLst>
          </p:cNvPr>
          <p:cNvSpPr txBox="1"/>
          <p:nvPr/>
        </p:nvSpPr>
        <p:spPr>
          <a:xfrm>
            <a:off x="-75072" y="3804588"/>
            <a:ext cx="6178550" cy="1304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وجوب صلاة الجماعة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وجوب احترام الكبير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وجوب الأذان عند دخول الوقت</a:t>
            </a:r>
          </a:p>
        </p:txBody>
      </p:sp>
    </p:spTree>
    <p:extLst>
      <p:ext uri="{BB962C8B-B14F-4D97-AF65-F5344CB8AC3E}">
        <p14:creationId xmlns:p14="http://schemas.microsoft.com/office/powerpoint/2010/main" val="419286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"/>
                            </p:stCondLst>
                            <p:childTnLst>
                              <p:par>
                                <p:cTn id="7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00"/>
                            </p:stCondLst>
                            <p:childTnLst>
                              <p:par>
                                <p:cTn id="8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 build="allAtOnce"/>
      <p:bldP spid="62" grpId="0"/>
      <p:bldP spid="63" grpId="0" build="allAtOnce"/>
      <p:bldP spid="64" grpId="0"/>
      <p:bldP spid="65" grpId="0" build="allAtOnce"/>
      <p:bldP spid="66" grpId="0"/>
      <p:bldP spid="67" grpId="0" build="allAtOnce"/>
      <p:bldP spid="68" grpId="0"/>
      <p:bldP spid="69" grpId="0" uiExpan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F523D90-0A05-4DC0-97C6-E2BEEEAD45A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Google Shape;189;p33">
            <a:extLst>
              <a:ext uri="{FF2B5EF4-FFF2-40B4-BE49-F238E27FC236}">
                <a16:creationId xmlns:a16="http://schemas.microsoft.com/office/drawing/2014/main" id="{4161ED5F-AB9A-45AD-AF1F-B7E408BB5D33}"/>
              </a:ext>
            </a:extLst>
          </p:cNvPr>
          <p:cNvSpPr/>
          <p:nvPr/>
        </p:nvSpPr>
        <p:spPr>
          <a:xfrm>
            <a:off x="10696353" y="179882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2" name="Google Shape;189;p33">
            <a:extLst>
              <a:ext uri="{FF2B5EF4-FFF2-40B4-BE49-F238E27FC236}">
                <a16:creationId xmlns:a16="http://schemas.microsoft.com/office/drawing/2014/main" id="{F7EAD171-69FA-4DC0-B48E-B4E963ECADB4}"/>
              </a:ext>
            </a:extLst>
          </p:cNvPr>
          <p:cNvSpPr/>
          <p:nvPr/>
        </p:nvSpPr>
        <p:spPr>
          <a:xfrm>
            <a:off x="244837" y="179882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" name="Google Shape;189;p33">
            <a:extLst>
              <a:ext uri="{FF2B5EF4-FFF2-40B4-BE49-F238E27FC236}">
                <a16:creationId xmlns:a16="http://schemas.microsoft.com/office/drawing/2014/main" id="{6987C3C9-38BC-434E-B00E-FE68AF241C91}"/>
              </a:ext>
            </a:extLst>
          </p:cNvPr>
          <p:cNvSpPr/>
          <p:nvPr/>
        </p:nvSpPr>
        <p:spPr>
          <a:xfrm>
            <a:off x="244837" y="5543689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4" name="Google Shape;189;p33">
            <a:extLst>
              <a:ext uri="{FF2B5EF4-FFF2-40B4-BE49-F238E27FC236}">
                <a16:creationId xmlns:a16="http://schemas.microsoft.com/office/drawing/2014/main" id="{BCF45CAA-0F18-4E16-BAB9-F8265B086138}"/>
              </a:ext>
            </a:extLst>
          </p:cNvPr>
          <p:cNvSpPr/>
          <p:nvPr/>
        </p:nvSpPr>
        <p:spPr>
          <a:xfrm>
            <a:off x="10696353" y="5517259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79FB2FBC-A40E-4B69-BDA0-A9BCEBEDC908}"/>
              </a:ext>
            </a:extLst>
          </p:cNvPr>
          <p:cNvSpPr txBox="1"/>
          <p:nvPr/>
        </p:nvSpPr>
        <p:spPr>
          <a:xfrm>
            <a:off x="1818559" y="2362913"/>
            <a:ext cx="8554878" cy="2132171"/>
          </a:xfrm>
          <a:custGeom>
            <a:avLst/>
            <a:gdLst>
              <a:gd name="connsiteX0" fmla="*/ 0 w 8554878"/>
              <a:gd name="connsiteY0" fmla="*/ 355369 h 2132171"/>
              <a:gd name="connsiteX1" fmla="*/ 355369 w 8554878"/>
              <a:gd name="connsiteY1" fmla="*/ 0 h 2132171"/>
              <a:gd name="connsiteX2" fmla="*/ 994106 w 8554878"/>
              <a:gd name="connsiteY2" fmla="*/ 0 h 2132171"/>
              <a:gd name="connsiteX3" fmla="*/ 1632843 w 8554878"/>
              <a:gd name="connsiteY3" fmla="*/ 0 h 2132171"/>
              <a:gd name="connsiteX4" fmla="*/ 2036256 w 8554878"/>
              <a:gd name="connsiteY4" fmla="*/ 0 h 2132171"/>
              <a:gd name="connsiteX5" fmla="*/ 2596552 w 8554878"/>
              <a:gd name="connsiteY5" fmla="*/ 0 h 2132171"/>
              <a:gd name="connsiteX6" fmla="*/ 3235289 w 8554878"/>
              <a:gd name="connsiteY6" fmla="*/ 0 h 2132171"/>
              <a:gd name="connsiteX7" fmla="*/ 3560260 w 8554878"/>
              <a:gd name="connsiteY7" fmla="*/ 0 h 2132171"/>
              <a:gd name="connsiteX8" fmla="*/ 3963673 w 8554878"/>
              <a:gd name="connsiteY8" fmla="*/ 0 h 2132171"/>
              <a:gd name="connsiteX9" fmla="*/ 4445528 w 8554878"/>
              <a:gd name="connsiteY9" fmla="*/ 0 h 2132171"/>
              <a:gd name="connsiteX10" fmla="*/ 4770499 w 8554878"/>
              <a:gd name="connsiteY10" fmla="*/ 0 h 2132171"/>
              <a:gd name="connsiteX11" fmla="*/ 5330795 w 8554878"/>
              <a:gd name="connsiteY11" fmla="*/ 0 h 2132171"/>
              <a:gd name="connsiteX12" fmla="*/ 5734208 w 8554878"/>
              <a:gd name="connsiteY12" fmla="*/ 0 h 2132171"/>
              <a:gd name="connsiteX13" fmla="*/ 6216062 w 8554878"/>
              <a:gd name="connsiteY13" fmla="*/ 0 h 2132171"/>
              <a:gd name="connsiteX14" fmla="*/ 6933241 w 8554878"/>
              <a:gd name="connsiteY14" fmla="*/ 0 h 2132171"/>
              <a:gd name="connsiteX15" fmla="*/ 7336654 w 8554878"/>
              <a:gd name="connsiteY15" fmla="*/ 0 h 2132171"/>
              <a:gd name="connsiteX16" fmla="*/ 8199509 w 8554878"/>
              <a:gd name="connsiteY16" fmla="*/ 0 h 2132171"/>
              <a:gd name="connsiteX17" fmla="*/ 8554878 w 8554878"/>
              <a:gd name="connsiteY17" fmla="*/ 355369 h 2132171"/>
              <a:gd name="connsiteX18" fmla="*/ 8554878 w 8554878"/>
              <a:gd name="connsiteY18" fmla="*/ 814966 h 2132171"/>
              <a:gd name="connsiteX19" fmla="*/ 8554878 w 8554878"/>
              <a:gd name="connsiteY19" fmla="*/ 1274562 h 2132171"/>
              <a:gd name="connsiteX20" fmla="*/ 8554878 w 8554878"/>
              <a:gd name="connsiteY20" fmla="*/ 1776802 h 2132171"/>
              <a:gd name="connsiteX21" fmla="*/ 8199509 w 8554878"/>
              <a:gd name="connsiteY21" fmla="*/ 2132171 h 2132171"/>
              <a:gd name="connsiteX22" fmla="*/ 7796096 w 8554878"/>
              <a:gd name="connsiteY22" fmla="*/ 2132171 h 2132171"/>
              <a:gd name="connsiteX23" fmla="*/ 7078918 w 8554878"/>
              <a:gd name="connsiteY23" fmla="*/ 2132171 h 2132171"/>
              <a:gd name="connsiteX24" fmla="*/ 6597063 w 8554878"/>
              <a:gd name="connsiteY24" fmla="*/ 2132171 h 2132171"/>
              <a:gd name="connsiteX25" fmla="*/ 6115209 w 8554878"/>
              <a:gd name="connsiteY25" fmla="*/ 2132171 h 2132171"/>
              <a:gd name="connsiteX26" fmla="*/ 5790237 w 8554878"/>
              <a:gd name="connsiteY26" fmla="*/ 2132171 h 2132171"/>
              <a:gd name="connsiteX27" fmla="*/ 5386825 w 8554878"/>
              <a:gd name="connsiteY27" fmla="*/ 2132171 h 2132171"/>
              <a:gd name="connsiteX28" fmla="*/ 4826529 w 8554878"/>
              <a:gd name="connsiteY28" fmla="*/ 2132171 h 2132171"/>
              <a:gd name="connsiteX29" fmla="*/ 4501557 w 8554878"/>
              <a:gd name="connsiteY29" fmla="*/ 2132171 h 2132171"/>
              <a:gd name="connsiteX30" fmla="*/ 4098144 w 8554878"/>
              <a:gd name="connsiteY30" fmla="*/ 2132171 h 2132171"/>
              <a:gd name="connsiteX31" fmla="*/ 3616290 w 8554878"/>
              <a:gd name="connsiteY31" fmla="*/ 2132171 h 2132171"/>
              <a:gd name="connsiteX32" fmla="*/ 2977553 w 8554878"/>
              <a:gd name="connsiteY32" fmla="*/ 2132171 h 2132171"/>
              <a:gd name="connsiteX33" fmla="*/ 2652581 w 8554878"/>
              <a:gd name="connsiteY33" fmla="*/ 2132171 h 2132171"/>
              <a:gd name="connsiteX34" fmla="*/ 2327610 w 8554878"/>
              <a:gd name="connsiteY34" fmla="*/ 2132171 h 2132171"/>
              <a:gd name="connsiteX35" fmla="*/ 1924197 w 8554878"/>
              <a:gd name="connsiteY35" fmla="*/ 2132171 h 2132171"/>
              <a:gd name="connsiteX36" fmla="*/ 1363901 w 8554878"/>
              <a:gd name="connsiteY36" fmla="*/ 2132171 h 2132171"/>
              <a:gd name="connsiteX37" fmla="*/ 882047 w 8554878"/>
              <a:gd name="connsiteY37" fmla="*/ 2132171 h 2132171"/>
              <a:gd name="connsiteX38" fmla="*/ 355369 w 8554878"/>
              <a:gd name="connsiteY38" fmla="*/ 2132171 h 2132171"/>
              <a:gd name="connsiteX39" fmla="*/ 0 w 8554878"/>
              <a:gd name="connsiteY39" fmla="*/ 1776802 h 2132171"/>
              <a:gd name="connsiteX40" fmla="*/ 0 w 8554878"/>
              <a:gd name="connsiteY40" fmla="*/ 1302991 h 2132171"/>
              <a:gd name="connsiteX41" fmla="*/ 0 w 8554878"/>
              <a:gd name="connsiteY41" fmla="*/ 829180 h 2132171"/>
              <a:gd name="connsiteX42" fmla="*/ 0 w 8554878"/>
              <a:gd name="connsiteY42" fmla="*/ 355369 h 2132171"/>
              <a:gd name="connsiteX0" fmla="*/ 355369 w 8554878"/>
              <a:gd name="connsiteY0" fmla="*/ 2132171 h 2132171"/>
              <a:gd name="connsiteX1" fmla="*/ 0 w 8554878"/>
              <a:gd name="connsiteY1" fmla="*/ 1776802 h 2132171"/>
              <a:gd name="connsiteX2" fmla="*/ 0 w 8554878"/>
              <a:gd name="connsiteY2" fmla="*/ 1302991 h 2132171"/>
              <a:gd name="connsiteX3" fmla="*/ 0 w 8554878"/>
              <a:gd name="connsiteY3" fmla="*/ 871823 h 2132171"/>
              <a:gd name="connsiteX4" fmla="*/ 0 w 8554878"/>
              <a:gd name="connsiteY4" fmla="*/ 355369 h 2132171"/>
              <a:gd name="connsiteX5" fmla="*/ 355369 w 8554878"/>
              <a:gd name="connsiteY5" fmla="*/ 0 h 2132171"/>
              <a:gd name="connsiteX6" fmla="*/ 8199509 w 8554878"/>
              <a:gd name="connsiteY6" fmla="*/ 0 h 2132171"/>
              <a:gd name="connsiteX7" fmla="*/ 8554878 w 8554878"/>
              <a:gd name="connsiteY7" fmla="*/ 355369 h 2132171"/>
              <a:gd name="connsiteX8" fmla="*/ 8554878 w 8554878"/>
              <a:gd name="connsiteY8" fmla="*/ 800751 h 2132171"/>
              <a:gd name="connsiteX9" fmla="*/ 8554878 w 8554878"/>
              <a:gd name="connsiteY9" fmla="*/ 1260348 h 2132171"/>
              <a:gd name="connsiteX10" fmla="*/ 8554878 w 8554878"/>
              <a:gd name="connsiteY10" fmla="*/ 1776802 h 2132171"/>
              <a:gd name="connsiteX11" fmla="*/ 8199509 w 8554878"/>
              <a:gd name="connsiteY11" fmla="*/ 2132171 h 2132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54878" h="2132171" stroke="0" extrusionOk="0">
                <a:moveTo>
                  <a:pt x="0" y="355369"/>
                </a:moveTo>
                <a:cubicBezTo>
                  <a:pt x="5104" y="206209"/>
                  <a:pt x="170988" y="-14829"/>
                  <a:pt x="355369" y="0"/>
                </a:cubicBezTo>
                <a:cubicBezTo>
                  <a:pt x="661007" y="-67070"/>
                  <a:pt x="737726" y="22374"/>
                  <a:pt x="994106" y="0"/>
                </a:cubicBezTo>
                <a:cubicBezTo>
                  <a:pt x="1250486" y="-22374"/>
                  <a:pt x="1380022" y="64073"/>
                  <a:pt x="1632843" y="0"/>
                </a:cubicBezTo>
                <a:cubicBezTo>
                  <a:pt x="1885664" y="-64073"/>
                  <a:pt x="1875767" y="18419"/>
                  <a:pt x="2036256" y="0"/>
                </a:cubicBezTo>
                <a:cubicBezTo>
                  <a:pt x="2196745" y="-18419"/>
                  <a:pt x="2392914" y="66337"/>
                  <a:pt x="2596552" y="0"/>
                </a:cubicBezTo>
                <a:cubicBezTo>
                  <a:pt x="2800190" y="-66337"/>
                  <a:pt x="2980321" y="62788"/>
                  <a:pt x="3235289" y="0"/>
                </a:cubicBezTo>
                <a:cubicBezTo>
                  <a:pt x="3490257" y="-62788"/>
                  <a:pt x="3440154" y="26406"/>
                  <a:pt x="3560260" y="0"/>
                </a:cubicBezTo>
                <a:cubicBezTo>
                  <a:pt x="3680366" y="-26406"/>
                  <a:pt x="3841469" y="19420"/>
                  <a:pt x="3963673" y="0"/>
                </a:cubicBezTo>
                <a:cubicBezTo>
                  <a:pt x="4085877" y="-19420"/>
                  <a:pt x="4259632" y="23228"/>
                  <a:pt x="4445528" y="0"/>
                </a:cubicBezTo>
                <a:cubicBezTo>
                  <a:pt x="4631425" y="-23228"/>
                  <a:pt x="4620728" y="36680"/>
                  <a:pt x="4770499" y="0"/>
                </a:cubicBezTo>
                <a:cubicBezTo>
                  <a:pt x="4920270" y="-36680"/>
                  <a:pt x="5189755" y="33237"/>
                  <a:pt x="5330795" y="0"/>
                </a:cubicBezTo>
                <a:cubicBezTo>
                  <a:pt x="5471835" y="-33237"/>
                  <a:pt x="5616578" y="4716"/>
                  <a:pt x="5734208" y="0"/>
                </a:cubicBezTo>
                <a:cubicBezTo>
                  <a:pt x="5851838" y="-4716"/>
                  <a:pt x="6092485" y="19617"/>
                  <a:pt x="6216062" y="0"/>
                </a:cubicBezTo>
                <a:cubicBezTo>
                  <a:pt x="6339639" y="-19617"/>
                  <a:pt x="6764503" y="82498"/>
                  <a:pt x="6933241" y="0"/>
                </a:cubicBezTo>
                <a:cubicBezTo>
                  <a:pt x="7101979" y="-82498"/>
                  <a:pt x="7216458" y="19890"/>
                  <a:pt x="7336654" y="0"/>
                </a:cubicBezTo>
                <a:cubicBezTo>
                  <a:pt x="7456850" y="-19890"/>
                  <a:pt x="8002403" y="82580"/>
                  <a:pt x="8199509" y="0"/>
                </a:cubicBezTo>
                <a:cubicBezTo>
                  <a:pt x="8384629" y="-16113"/>
                  <a:pt x="8514438" y="160030"/>
                  <a:pt x="8554878" y="355369"/>
                </a:cubicBezTo>
                <a:cubicBezTo>
                  <a:pt x="8590404" y="476993"/>
                  <a:pt x="8528294" y="620586"/>
                  <a:pt x="8554878" y="814966"/>
                </a:cubicBezTo>
                <a:cubicBezTo>
                  <a:pt x="8581462" y="1009346"/>
                  <a:pt x="8523506" y="1148050"/>
                  <a:pt x="8554878" y="1274562"/>
                </a:cubicBezTo>
                <a:cubicBezTo>
                  <a:pt x="8586250" y="1401074"/>
                  <a:pt x="8531965" y="1637346"/>
                  <a:pt x="8554878" y="1776802"/>
                </a:cubicBezTo>
                <a:cubicBezTo>
                  <a:pt x="8596222" y="2007461"/>
                  <a:pt x="8366792" y="2126863"/>
                  <a:pt x="8199509" y="2132171"/>
                </a:cubicBezTo>
                <a:cubicBezTo>
                  <a:pt x="8007958" y="2175069"/>
                  <a:pt x="7879722" y="2124596"/>
                  <a:pt x="7796096" y="2132171"/>
                </a:cubicBezTo>
                <a:cubicBezTo>
                  <a:pt x="7712470" y="2139746"/>
                  <a:pt x="7257325" y="2062390"/>
                  <a:pt x="7078918" y="2132171"/>
                </a:cubicBezTo>
                <a:cubicBezTo>
                  <a:pt x="6900511" y="2201952"/>
                  <a:pt x="6803298" y="2076444"/>
                  <a:pt x="6597063" y="2132171"/>
                </a:cubicBezTo>
                <a:cubicBezTo>
                  <a:pt x="6390828" y="2187898"/>
                  <a:pt x="6286040" y="2075065"/>
                  <a:pt x="6115209" y="2132171"/>
                </a:cubicBezTo>
                <a:cubicBezTo>
                  <a:pt x="5944378" y="2189277"/>
                  <a:pt x="5879580" y="2127918"/>
                  <a:pt x="5790237" y="2132171"/>
                </a:cubicBezTo>
                <a:cubicBezTo>
                  <a:pt x="5700894" y="2136424"/>
                  <a:pt x="5540874" y="2087602"/>
                  <a:pt x="5386825" y="2132171"/>
                </a:cubicBezTo>
                <a:cubicBezTo>
                  <a:pt x="5232776" y="2176740"/>
                  <a:pt x="4999673" y="2123473"/>
                  <a:pt x="4826529" y="2132171"/>
                </a:cubicBezTo>
                <a:cubicBezTo>
                  <a:pt x="4653385" y="2140869"/>
                  <a:pt x="4608661" y="2095352"/>
                  <a:pt x="4501557" y="2132171"/>
                </a:cubicBezTo>
                <a:cubicBezTo>
                  <a:pt x="4394453" y="2168990"/>
                  <a:pt x="4259238" y="2126208"/>
                  <a:pt x="4098144" y="2132171"/>
                </a:cubicBezTo>
                <a:cubicBezTo>
                  <a:pt x="3937050" y="2138134"/>
                  <a:pt x="3844641" y="2087445"/>
                  <a:pt x="3616290" y="2132171"/>
                </a:cubicBezTo>
                <a:cubicBezTo>
                  <a:pt x="3387939" y="2176897"/>
                  <a:pt x="3230755" y="2095220"/>
                  <a:pt x="2977553" y="2132171"/>
                </a:cubicBezTo>
                <a:cubicBezTo>
                  <a:pt x="2724351" y="2169122"/>
                  <a:pt x="2721840" y="2106924"/>
                  <a:pt x="2652581" y="2132171"/>
                </a:cubicBezTo>
                <a:cubicBezTo>
                  <a:pt x="2583322" y="2157418"/>
                  <a:pt x="2416185" y="2108500"/>
                  <a:pt x="2327610" y="2132171"/>
                </a:cubicBezTo>
                <a:cubicBezTo>
                  <a:pt x="2239035" y="2155842"/>
                  <a:pt x="2116879" y="2112506"/>
                  <a:pt x="1924197" y="2132171"/>
                </a:cubicBezTo>
                <a:cubicBezTo>
                  <a:pt x="1731515" y="2151836"/>
                  <a:pt x="1509456" y="2097961"/>
                  <a:pt x="1363901" y="2132171"/>
                </a:cubicBezTo>
                <a:cubicBezTo>
                  <a:pt x="1218346" y="2166381"/>
                  <a:pt x="1120057" y="2121980"/>
                  <a:pt x="882047" y="2132171"/>
                </a:cubicBezTo>
                <a:cubicBezTo>
                  <a:pt x="644037" y="2142362"/>
                  <a:pt x="553169" y="2119098"/>
                  <a:pt x="355369" y="2132171"/>
                </a:cubicBezTo>
                <a:cubicBezTo>
                  <a:pt x="197835" y="2089479"/>
                  <a:pt x="-15260" y="1967203"/>
                  <a:pt x="0" y="1776802"/>
                </a:cubicBezTo>
                <a:cubicBezTo>
                  <a:pt x="-3792" y="1681278"/>
                  <a:pt x="34196" y="1455137"/>
                  <a:pt x="0" y="1302991"/>
                </a:cubicBezTo>
                <a:cubicBezTo>
                  <a:pt x="-34196" y="1150845"/>
                  <a:pt x="3435" y="952620"/>
                  <a:pt x="0" y="829180"/>
                </a:cubicBezTo>
                <a:cubicBezTo>
                  <a:pt x="-3435" y="705740"/>
                  <a:pt x="24861" y="583461"/>
                  <a:pt x="0" y="355369"/>
                </a:cubicBezTo>
                <a:close/>
              </a:path>
              <a:path w="8554878" h="2132171" fill="none" extrusionOk="0">
                <a:moveTo>
                  <a:pt x="355369" y="2132171"/>
                </a:moveTo>
                <a:cubicBezTo>
                  <a:pt x="189659" y="2142586"/>
                  <a:pt x="10755" y="1918344"/>
                  <a:pt x="0" y="1776802"/>
                </a:cubicBezTo>
                <a:cubicBezTo>
                  <a:pt x="-15567" y="1573666"/>
                  <a:pt x="5913" y="1519805"/>
                  <a:pt x="0" y="1302991"/>
                </a:cubicBezTo>
                <a:cubicBezTo>
                  <a:pt x="-5913" y="1086177"/>
                  <a:pt x="26271" y="1000308"/>
                  <a:pt x="0" y="871823"/>
                </a:cubicBezTo>
                <a:cubicBezTo>
                  <a:pt x="-26271" y="743338"/>
                  <a:pt x="9700" y="553351"/>
                  <a:pt x="0" y="355369"/>
                </a:cubicBezTo>
                <a:cubicBezTo>
                  <a:pt x="-25466" y="209502"/>
                  <a:pt x="113511" y="-25658"/>
                  <a:pt x="355369" y="0"/>
                </a:cubicBezTo>
                <a:moveTo>
                  <a:pt x="8199509" y="0"/>
                </a:moveTo>
                <a:cubicBezTo>
                  <a:pt x="8410752" y="-8313"/>
                  <a:pt x="8592327" y="176270"/>
                  <a:pt x="8554878" y="355369"/>
                </a:cubicBezTo>
                <a:cubicBezTo>
                  <a:pt x="8602638" y="467491"/>
                  <a:pt x="8514217" y="650923"/>
                  <a:pt x="8554878" y="800751"/>
                </a:cubicBezTo>
                <a:cubicBezTo>
                  <a:pt x="8595539" y="950579"/>
                  <a:pt x="8543207" y="1136376"/>
                  <a:pt x="8554878" y="1260348"/>
                </a:cubicBezTo>
                <a:cubicBezTo>
                  <a:pt x="8566549" y="1384320"/>
                  <a:pt x="8534707" y="1520852"/>
                  <a:pt x="8554878" y="1776802"/>
                </a:cubicBezTo>
                <a:cubicBezTo>
                  <a:pt x="8552213" y="2031728"/>
                  <a:pt x="8389402" y="2105904"/>
                  <a:pt x="8199509" y="2132171"/>
                </a:cubicBezTo>
              </a:path>
              <a:path w="8554878" h="2132171" fill="none" stroke="0" extrusionOk="0">
                <a:moveTo>
                  <a:pt x="355369" y="2132171"/>
                </a:moveTo>
                <a:cubicBezTo>
                  <a:pt x="195547" y="2129153"/>
                  <a:pt x="-15168" y="2003914"/>
                  <a:pt x="0" y="1776802"/>
                </a:cubicBezTo>
                <a:cubicBezTo>
                  <a:pt x="-26601" y="1650372"/>
                  <a:pt x="50436" y="1530911"/>
                  <a:pt x="0" y="1345634"/>
                </a:cubicBezTo>
                <a:cubicBezTo>
                  <a:pt x="-50436" y="1160357"/>
                  <a:pt x="9458" y="1098593"/>
                  <a:pt x="0" y="914466"/>
                </a:cubicBezTo>
                <a:cubicBezTo>
                  <a:pt x="-9458" y="730339"/>
                  <a:pt x="47732" y="517582"/>
                  <a:pt x="0" y="355369"/>
                </a:cubicBezTo>
                <a:cubicBezTo>
                  <a:pt x="-2882" y="176284"/>
                  <a:pt x="161881" y="7852"/>
                  <a:pt x="355369" y="0"/>
                </a:cubicBezTo>
                <a:moveTo>
                  <a:pt x="8199509" y="0"/>
                </a:moveTo>
                <a:cubicBezTo>
                  <a:pt x="8426469" y="-13984"/>
                  <a:pt x="8549359" y="178382"/>
                  <a:pt x="8554878" y="355369"/>
                </a:cubicBezTo>
                <a:cubicBezTo>
                  <a:pt x="8571889" y="457223"/>
                  <a:pt x="8523876" y="643747"/>
                  <a:pt x="8554878" y="786537"/>
                </a:cubicBezTo>
                <a:cubicBezTo>
                  <a:pt x="8585880" y="929327"/>
                  <a:pt x="8508855" y="1124192"/>
                  <a:pt x="8554878" y="1246134"/>
                </a:cubicBezTo>
                <a:cubicBezTo>
                  <a:pt x="8600901" y="1368076"/>
                  <a:pt x="8516520" y="1586070"/>
                  <a:pt x="8554878" y="1776802"/>
                </a:cubicBezTo>
                <a:cubicBezTo>
                  <a:pt x="8532855" y="1985883"/>
                  <a:pt x="8413725" y="2133200"/>
                  <a:pt x="8199509" y="2132171"/>
                </a:cubicBez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C55A11"/>
            </a:solidFill>
            <a:headEnd type="oval" w="med" len="med"/>
            <a:tailEnd type="oval" w="med" len="med"/>
            <a:extLst>
              <a:ext uri="{C807C97D-BFC1-408E-A445-0C87EB9F89A2}">
                <ask:lineSketchStyleProps xmlns:ask="http://schemas.microsoft.com/office/drawing/2018/sketchyshapes" xmlns="" sd="2586955100">
                  <a:prstGeom prst="bracketPai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rgbClr val="632D09">
                <a:alpha val="71000"/>
              </a:srgb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square" rtlCol="1">
            <a:spAutoFit/>
          </a:bodyPr>
          <a:lstStyle/>
          <a:p>
            <a:pPr algn="ctr"/>
            <a:endParaRPr lang="ar-SA" sz="11500" b="1" dirty="0">
              <a:ln w="2857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rgbClr val="993366">
                    <a:alpha val="40000"/>
                  </a:srgbClr>
                </a:glow>
              </a:effectLst>
              <a:latin typeface="Bahij Tanseek Pro" panose="02040703060201020203" pitchFamily="18" charset="-78"/>
              <a:cs typeface="Bahij Tanseek Pro" panose="02040703060201020203" pitchFamily="18" charset="-78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34657C84-7BBD-409A-B9F2-5E5312B27707}"/>
              </a:ext>
            </a:extLst>
          </p:cNvPr>
          <p:cNvSpPr txBox="1"/>
          <p:nvPr/>
        </p:nvSpPr>
        <p:spPr>
          <a:xfrm>
            <a:off x="1818559" y="2658235"/>
            <a:ext cx="855487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3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Beirut" panose="02000000000000000000" pitchFamily="2" charset="-78"/>
                <a:cs typeface="Hacen Beirut" panose="02000000000000000000" pitchFamily="2" charset="-78"/>
              </a:rPr>
              <a:t>أسئلة</a:t>
            </a:r>
          </a:p>
        </p:txBody>
      </p:sp>
    </p:spTree>
    <p:extLst>
      <p:ext uri="{BB962C8B-B14F-4D97-AF65-F5344CB8AC3E}">
        <p14:creationId xmlns:p14="http://schemas.microsoft.com/office/powerpoint/2010/main" val="384789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24A0E"/>
            </a:gs>
            <a:gs pos="0">
              <a:srgbClr val="A24A0E"/>
            </a:gs>
            <a:gs pos="100000">
              <a:srgbClr val="CA7437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6CB94BA-D0C5-49DC-912E-931EB1B75B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" b="4333"/>
          <a:stretch/>
        </p:blipFill>
        <p:spPr>
          <a:xfrm>
            <a:off x="224018" y="269150"/>
            <a:ext cx="11743963" cy="6319699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0D619BFA-0FD0-478B-80E5-3B7D54E9D98C}"/>
              </a:ext>
            </a:extLst>
          </p:cNvPr>
          <p:cNvSpPr txBox="1"/>
          <p:nvPr/>
        </p:nvSpPr>
        <p:spPr>
          <a:xfrm>
            <a:off x="224018" y="1103064"/>
            <a:ext cx="771070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dirty="0">
                <a:ln w="19050">
                  <a:noFill/>
                </a:ln>
                <a:solidFill>
                  <a:srgbClr val="FFC000"/>
                </a:solidFill>
                <a:effectLst>
                  <a:glow rad="88900">
                    <a:schemeClr val="tx1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acen Liner XL" panose="02000000000000000000" pitchFamily="2" charset="-78"/>
                <a:cs typeface="Hacen Liner XL" panose="02000000000000000000" pitchFamily="2" charset="-78"/>
              </a:rPr>
              <a:t>س1/ </a:t>
            </a:r>
            <a:r>
              <a:rPr lang="ar-SA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chemeClr val="tx1"/>
                  </a:glow>
                </a:effectLst>
                <a:latin typeface="Hacen Liner XL" panose="02000000000000000000" pitchFamily="2" charset="-78"/>
                <a:cs typeface="Hacen Liner XL" panose="02000000000000000000" pitchFamily="2" charset="-78"/>
              </a:rPr>
              <a:t>توفي مالك بن الحويرث سنة..... هـ ؟</a:t>
            </a:r>
          </a:p>
        </p:txBody>
      </p:sp>
      <p:pic>
        <p:nvPicPr>
          <p:cNvPr id="11" name="Picture 2" descr="نتيجة بحث الصور عن ‪right answer‬‏">
            <a:hlinkClick r:id="rId4"/>
            <a:extLst>
              <a:ext uri="{FF2B5EF4-FFF2-40B4-BE49-F238E27FC236}">
                <a16:creationId xmlns:a16="http://schemas.microsoft.com/office/drawing/2014/main" id="{58597EF3-8AD3-490E-BBD5-89AF2167A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969" y="-153306"/>
            <a:ext cx="4205760" cy="674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زر الإجراء: فارغ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643E9FC-9998-4E26-B77D-F33341F04EDA}"/>
              </a:ext>
            </a:extLst>
          </p:cNvPr>
          <p:cNvSpPr/>
          <p:nvPr/>
        </p:nvSpPr>
        <p:spPr>
          <a:xfrm>
            <a:off x="3820616" y="3977685"/>
            <a:ext cx="3298273" cy="817198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 algn="ctr">
            <a:solidFill>
              <a:srgbClr val="C86B2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rgbClr val="C00000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أ-</a:t>
            </a:r>
            <a:r>
              <a:rPr lang="ar-SA" sz="4000" dirty="0">
                <a:solidFill>
                  <a:schemeClr val="tx1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 </a:t>
            </a:r>
            <a:r>
              <a:rPr lang="ar-SA" sz="40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74</a:t>
            </a:r>
          </a:p>
        </p:txBody>
      </p:sp>
      <p:sp>
        <p:nvSpPr>
          <p:cNvPr id="6" name="زر الإجراء: فارغ 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480BE27-BE91-4A3C-BA1B-1CBC7E337434}"/>
              </a:ext>
            </a:extLst>
          </p:cNvPr>
          <p:cNvSpPr/>
          <p:nvPr/>
        </p:nvSpPr>
        <p:spPr>
          <a:xfrm>
            <a:off x="310271" y="3977685"/>
            <a:ext cx="3298273" cy="817198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 algn="ctr">
            <a:solidFill>
              <a:srgbClr val="C86B2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rgbClr val="C00000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ب-</a:t>
            </a:r>
            <a:r>
              <a:rPr lang="ar-SA" sz="4000" dirty="0">
                <a:solidFill>
                  <a:schemeClr val="tx1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 </a:t>
            </a:r>
            <a:r>
              <a:rPr lang="ar-SA" sz="40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64</a:t>
            </a:r>
          </a:p>
        </p:txBody>
      </p:sp>
      <p:sp>
        <p:nvSpPr>
          <p:cNvPr id="7" name="زر الإجراء: فارغ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6229A2F-7553-4C72-AF29-FFD52A473F9E}"/>
              </a:ext>
            </a:extLst>
          </p:cNvPr>
          <p:cNvSpPr/>
          <p:nvPr/>
        </p:nvSpPr>
        <p:spPr>
          <a:xfrm>
            <a:off x="3839939" y="5187395"/>
            <a:ext cx="3298273" cy="817198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 algn="ctr">
            <a:solidFill>
              <a:srgbClr val="C86B2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rgbClr val="C00000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ج-</a:t>
            </a:r>
            <a:r>
              <a:rPr lang="ar-SA" sz="4000" dirty="0">
                <a:solidFill>
                  <a:schemeClr val="tx1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 </a:t>
            </a:r>
            <a:r>
              <a:rPr lang="ar-SA" sz="40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94</a:t>
            </a:r>
          </a:p>
        </p:txBody>
      </p:sp>
      <p:sp>
        <p:nvSpPr>
          <p:cNvPr id="5" name="زر الإجراء: فارغ 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764E2FD-80C3-465A-BB17-6BBE149185E6}"/>
              </a:ext>
            </a:extLst>
          </p:cNvPr>
          <p:cNvSpPr/>
          <p:nvPr/>
        </p:nvSpPr>
        <p:spPr>
          <a:xfrm>
            <a:off x="272787" y="5177871"/>
            <a:ext cx="3298273" cy="817198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 algn="ctr">
            <a:solidFill>
              <a:srgbClr val="C86B2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rgbClr val="C00000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د-</a:t>
            </a:r>
            <a:r>
              <a:rPr lang="ar-SA" sz="3200" dirty="0">
                <a:solidFill>
                  <a:srgbClr val="C00000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 </a:t>
            </a:r>
            <a:r>
              <a:rPr lang="ar-SA" sz="40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84</a:t>
            </a:r>
            <a:endParaRPr lang="ar-SA" sz="360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01600">
                  <a:schemeClr val="tx1"/>
                </a:glow>
              </a:effectLst>
              <a:latin typeface="HSIshraq-Medium" panose="02000906030000020004" pitchFamily="50" charset="-78"/>
              <a:cs typeface="HSIshraq-Medium" panose="02000906030000020004" pitchFamily="50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9E9CFEB4-5345-4BA3-A890-CBD8CC43FEC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805" y="5375415"/>
            <a:ext cx="1788924" cy="1061407"/>
          </a:xfrm>
          <a:prstGeom prst="rect">
            <a:avLst/>
          </a:prstGeom>
          <a:effectLst>
            <a:glow rad="63500">
              <a:schemeClr val="accent2">
                <a:lumMod val="50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336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00"/>
                            </p:stCondLst>
                            <p:childTnLst>
                              <p:par>
                                <p:cTn id="1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800"/>
                            </p:stCondLst>
                            <p:childTnLst>
                              <p:par>
                                <p:cTn id="2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800"/>
                            </p:stCondLst>
                            <p:childTnLst>
                              <p:par>
                                <p:cTn id="2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800"/>
                            </p:stCondLst>
                            <p:childTnLst>
                              <p:par>
                                <p:cTn id="3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6" grpId="0" animBg="1"/>
      <p:bldP spid="7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24A0E"/>
            </a:gs>
            <a:gs pos="100000">
              <a:srgbClr val="CA7437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6CB94BA-D0C5-49DC-912E-931EB1B75B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" b="4333"/>
          <a:stretch/>
        </p:blipFill>
        <p:spPr>
          <a:xfrm>
            <a:off x="224018" y="269150"/>
            <a:ext cx="11743963" cy="6319699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8" name="زر الإجراء: فارغ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D864CD0-57CB-46C1-8A22-FF19DBAC5A2D}"/>
              </a:ext>
            </a:extLst>
          </p:cNvPr>
          <p:cNvSpPr/>
          <p:nvPr/>
        </p:nvSpPr>
        <p:spPr>
          <a:xfrm>
            <a:off x="4514741" y="3428998"/>
            <a:ext cx="1705646" cy="1097481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 algn="ctr">
            <a:solidFill>
              <a:srgbClr val="C86B2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>
              <a:lnSpc>
                <a:spcPct val="80000"/>
              </a:lnSpc>
            </a:pPr>
            <a:r>
              <a:rPr lang="ar-SA" sz="66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latin typeface="AbdoMaster-Bold" panose="02000500030000020004" pitchFamily="50" charset="-78"/>
                <a:cs typeface="AbdoMaster-Bold" panose="02000500030000020004" pitchFamily="50" charset="-78"/>
              </a:rPr>
              <a:t>صح</a:t>
            </a:r>
            <a:endParaRPr lang="ar-SA" sz="3200" b="1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92D050"/>
              </a:solidFill>
              <a:latin typeface="AbdoMaster-Bold" panose="02000500030000020004" pitchFamily="50" charset="-78"/>
              <a:cs typeface="AbdoMaster-Bold" panose="02000500030000020004" pitchFamily="50" charset="-78"/>
            </a:endParaRPr>
          </a:p>
        </p:txBody>
      </p:sp>
      <p:sp>
        <p:nvSpPr>
          <p:cNvPr id="9" name="زر الإجراء: فارغ 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612AECF-63FC-48F1-B96C-CCBC341F7C50}"/>
              </a:ext>
            </a:extLst>
          </p:cNvPr>
          <p:cNvSpPr/>
          <p:nvPr/>
        </p:nvSpPr>
        <p:spPr>
          <a:xfrm>
            <a:off x="1214203" y="3428999"/>
            <a:ext cx="1844957" cy="1097481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 algn="ctr">
            <a:solidFill>
              <a:srgbClr val="C86B2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>
              <a:lnSpc>
                <a:spcPct val="140000"/>
              </a:lnSpc>
            </a:pPr>
            <a:r>
              <a:rPr lang="ar-SA" sz="60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/>
                <a:latin typeface="AbdoMaster-Bold" panose="02000500030000020004" pitchFamily="50" charset="-78"/>
                <a:cs typeface="AbdoMaster-Bold" panose="02000500030000020004" pitchFamily="50" charset="-78"/>
              </a:rPr>
              <a:t>خطأ</a:t>
            </a:r>
            <a:endParaRPr lang="ar-SA" sz="2800" b="1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92D050"/>
              </a:solidFill>
              <a:effectLst/>
              <a:latin typeface="AbdoMaster-Bold" panose="02000500030000020004" pitchFamily="50" charset="-78"/>
              <a:cs typeface="AbdoMaster-Bold" panose="02000500030000020004" pitchFamily="50" charset="-78"/>
            </a:endParaRPr>
          </a:p>
        </p:txBody>
      </p:sp>
      <p:pic>
        <p:nvPicPr>
          <p:cNvPr id="6" name="Picture 2" descr="نتيجة بحث الصور عن ‪right answer‬‏">
            <a:hlinkClick r:id="rId4"/>
            <a:extLst>
              <a:ext uri="{FF2B5EF4-FFF2-40B4-BE49-F238E27FC236}">
                <a16:creationId xmlns:a16="http://schemas.microsoft.com/office/drawing/2014/main" id="{5C9CBCEE-7A4F-4666-97F3-DC6696543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969" y="-153306"/>
            <a:ext cx="4205760" cy="674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692DBD76-E0BB-4E51-99B7-ECFA7F1A1B32}"/>
              </a:ext>
            </a:extLst>
          </p:cNvPr>
          <p:cNvSpPr txBox="1"/>
          <p:nvPr/>
        </p:nvSpPr>
        <p:spPr>
          <a:xfrm>
            <a:off x="0" y="621629"/>
            <a:ext cx="7865150" cy="20005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dirty="0">
                <a:ln w="19050">
                  <a:noFill/>
                </a:ln>
                <a:solidFill>
                  <a:srgbClr val="FFC000"/>
                </a:solidFill>
                <a:effectLst>
                  <a:glow rad="88900">
                    <a:schemeClr val="tx1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acen Liner XL" panose="02000000000000000000" pitchFamily="2" charset="-78"/>
                <a:cs typeface="Hacen Liner XL" panose="02000000000000000000" pitchFamily="2" charset="-78"/>
              </a:rPr>
              <a:t>س2/</a:t>
            </a:r>
            <a:r>
              <a:rPr lang="ar-SA" sz="6000" b="1" dirty="0">
                <a:ln w="19050">
                  <a:noFill/>
                </a:ln>
                <a:solidFill>
                  <a:srgbClr val="FFC000"/>
                </a:solidFill>
                <a:effectLst>
                  <a:glow rad="88900">
                    <a:schemeClr val="tx1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acen Liner XL" panose="02000000000000000000" pitchFamily="2" charset="-78"/>
                <a:cs typeface="Hacen Liner XL" panose="02000000000000000000" pitchFamily="2" charset="-78"/>
              </a:rPr>
              <a:t> </a:t>
            </a:r>
            <a:r>
              <a:rPr lang="ar-SA" sz="3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chemeClr val="tx1"/>
                  </a:glow>
                </a:effectLst>
                <a:latin typeface="Hacen Liner XL" panose="02000000000000000000" pitchFamily="2" charset="-78"/>
                <a:cs typeface="Hacen Liner XL" panose="02000000000000000000" pitchFamily="2" charset="-78"/>
              </a:rPr>
              <a:t>ينبغي على المسلم الحرص على تطبيق صفة الصلاة كاملة ِّ كما جاء عن النبي ﷺ بأركانها وواجباتها وسننها ؟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2C674A42-2DCF-4E09-902C-7FA827EA940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805" y="5375415"/>
            <a:ext cx="1788924" cy="1061407"/>
          </a:xfrm>
          <a:prstGeom prst="rect">
            <a:avLst/>
          </a:prstGeom>
          <a:effectLst>
            <a:glow rad="63500">
              <a:schemeClr val="accent2">
                <a:lumMod val="50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1024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F7F49"/>
            </a:gs>
            <a:gs pos="0">
              <a:srgbClr val="A24A0E"/>
            </a:gs>
            <a:gs pos="100000">
              <a:srgbClr val="CA7437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6CB94BA-D0C5-49DC-912E-931EB1B75B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" b="4333"/>
          <a:stretch/>
        </p:blipFill>
        <p:spPr>
          <a:xfrm>
            <a:off x="224018" y="269150"/>
            <a:ext cx="11743963" cy="6319699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0D619BFA-0FD0-478B-80E5-3B7D54E9D98C}"/>
              </a:ext>
            </a:extLst>
          </p:cNvPr>
          <p:cNvSpPr txBox="1"/>
          <p:nvPr/>
        </p:nvSpPr>
        <p:spPr>
          <a:xfrm>
            <a:off x="94641" y="1292420"/>
            <a:ext cx="7710706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dirty="0">
                <a:ln w="19050">
                  <a:noFill/>
                </a:ln>
                <a:solidFill>
                  <a:srgbClr val="FFC000"/>
                </a:solidFill>
                <a:effectLst>
                  <a:glow rad="88900">
                    <a:schemeClr val="tx1"/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acen Liner XL" panose="02000000000000000000" pitchFamily="2" charset="-78"/>
                <a:cs typeface="Hacen Liner XL" panose="02000000000000000000" pitchFamily="2" charset="-78"/>
              </a:rPr>
              <a:t>س3/ </a:t>
            </a:r>
            <a:r>
              <a:rPr lang="ar-SA" sz="3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88900">
                    <a:schemeClr val="tx1"/>
                  </a:glow>
                </a:effectLst>
                <a:latin typeface="Hacen Liner XL" panose="02000000000000000000" pitchFamily="2" charset="-78"/>
                <a:cs typeface="Hacen Liner XL" panose="02000000000000000000" pitchFamily="2" charset="-78"/>
              </a:rPr>
              <a:t>دل الحديث على أن صلاة الجماعة ........ على جماعة المسافرين ؟</a:t>
            </a:r>
            <a:endParaRPr lang="ar-SA" sz="40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88900">
                  <a:schemeClr val="tx1"/>
                </a:glow>
              </a:effectLst>
              <a:latin typeface="Hacen Liner XL" panose="02000000000000000000" pitchFamily="2" charset="-78"/>
              <a:cs typeface="Hacen Liner XL" panose="02000000000000000000" pitchFamily="2" charset="-78"/>
            </a:endParaRPr>
          </a:p>
        </p:txBody>
      </p:sp>
      <p:sp>
        <p:nvSpPr>
          <p:cNvPr id="5" name="زر الإجراء: فارغ 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764E2FD-80C3-465A-BB17-6BBE149185E6}"/>
              </a:ext>
            </a:extLst>
          </p:cNvPr>
          <p:cNvSpPr/>
          <p:nvPr/>
        </p:nvSpPr>
        <p:spPr>
          <a:xfrm>
            <a:off x="3839940" y="3977685"/>
            <a:ext cx="3298273" cy="817198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 algn="ctr">
            <a:solidFill>
              <a:srgbClr val="C86B2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C00000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أ- </a:t>
            </a:r>
            <a:r>
              <a:rPr lang="ar-SA" sz="3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مستحبة</a:t>
            </a:r>
          </a:p>
        </p:txBody>
      </p:sp>
      <p:sp>
        <p:nvSpPr>
          <p:cNvPr id="7" name="زر الإجراء: فارغ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6229A2F-7553-4C72-AF29-FFD52A473F9E}"/>
              </a:ext>
            </a:extLst>
          </p:cNvPr>
          <p:cNvSpPr/>
          <p:nvPr/>
        </p:nvSpPr>
        <p:spPr>
          <a:xfrm>
            <a:off x="3875382" y="5217339"/>
            <a:ext cx="3298273" cy="817198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 algn="ctr">
            <a:solidFill>
              <a:srgbClr val="C86B2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endParaRPr lang="ar-SA" sz="3600" dirty="0">
              <a:solidFill>
                <a:srgbClr val="C00000"/>
              </a:solidFill>
              <a:latin typeface="HSIshraq-Medium" panose="02000906030000020004" pitchFamily="50" charset="-78"/>
              <a:cs typeface="HSIshraq-Medium" panose="02000906030000020004" pitchFamily="50" charset="-78"/>
            </a:endParaRPr>
          </a:p>
          <a:p>
            <a:pPr algn="ctr"/>
            <a:r>
              <a:rPr lang="ar-SA" sz="3600" dirty="0">
                <a:solidFill>
                  <a:srgbClr val="C00000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ج-</a:t>
            </a:r>
            <a:r>
              <a:rPr lang="ar-SA" sz="3600" dirty="0">
                <a:solidFill>
                  <a:schemeClr val="tx1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 </a:t>
            </a:r>
            <a:r>
              <a:rPr lang="ar-SA" sz="3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محرمة</a:t>
            </a:r>
          </a:p>
          <a:p>
            <a:pPr algn="ctr"/>
            <a:endParaRPr lang="ar-SA" sz="360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01600">
                  <a:schemeClr val="tx1"/>
                </a:glow>
              </a:effectLst>
              <a:latin typeface="HSIshraq-Medium" panose="02000906030000020004" pitchFamily="50" charset="-78"/>
              <a:cs typeface="HSIshraq-Medium" panose="02000906030000020004" pitchFamily="50" charset="-78"/>
            </a:endParaRPr>
          </a:p>
        </p:txBody>
      </p:sp>
      <p:pic>
        <p:nvPicPr>
          <p:cNvPr id="11" name="Picture 2" descr="نتيجة بحث الصور عن ‪right answer‬‏">
            <a:hlinkClick r:id="rId4"/>
            <a:extLst>
              <a:ext uri="{FF2B5EF4-FFF2-40B4-BE49-F238E27FC236}">
                <a16:creationId xmlns:a16="http://schemas.microsoft.com/office/drawing/2014/main" id="{58597EF3-8AD3-490E-BBD5-89AF2167A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969" y="-153306"/>
            <a:ext cx="4205760" cy="674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زر الإجراء: فارغ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643E9FC-9998-4E26-B77D-F33341F04EDA}"/>
              </a:ext>
            </a:extLst>
          </p:cNvPr>
          <p:cNvSpPr/>
          <p:nvPr/>
        </p:nvSpPr>
        <p:spPr>
          <a:xfrm>
            <a:off x="308230" y="3977685"/>
            <a:ext cx="3298273" cy="817198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 algn="ctr">
            <a:solidFill>
              <a:srgbClr val="C86B2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endParaRPr lang="ar-SA" sz="3600" dirty="0">
              <a:solidFill>
                <a:srgbClr val="C00000"/>
              </a:solidFill>
              <a:latin typeface="HSIshraq-Medium" panose="02000906030000020004" pitchFamily="50" charset="-78"/>
              <a:cs typeface="HSIshraq-Medium" panose="02000906030000020004" pitchFamily="50" charset="-78"/>
            </a:endParaRPr>
          </a:p>
          <a:p>
            <a:pPr algn="ctr"/>
            <a:r>
              <a:rPr lang="ar-SA" sz="3600" dirty="0">
                <a:solidFill>
                  <a:srgbClr val="C00000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ب-</a:t>
            </a:r>
            <a:r>
              <a:rPr lang="ar-SA" sz="3600" dirty="0">
                <a:solidFill>
                  <a:schemeClr val="tx1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 </a:t>
            </a:r>
            <a:r>
              <a:rPr lang="ar-SA" sz="3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واجبة</a:t>
            </a:r>
          </a:p>
          <a:p>
            <a:pPr algn="ctr"/>
            <a:endParaRPr lang="ar-SA" sz="360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01600">
                  <a:schemeClr val="tx1"/>
                </a:glow>
              </a:effectLst>
              <a:latin typeface="HSIshraq-Medium" panose="02000906030000020004" pitchFamily="50" charset="-78"/>
              <a:cs typeface="HSIshraq-Medium" panose="02000906030000020004" pitchFamily="50" charset="-78"/>
            </a:endParaRPr>
          </a:p>
        </p:txBody>
      </p:sp>
      <p:sp>
        <p:nvSpPr>
          <p:cNvPr id="6" name="زر الإجراء: فارغ 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480BE27-BE91-4A3C-BA1B-1CBC7E337434}"/>
              </a:ext>
            </a:extLst>
          </p:cNvPr>
          <p:cNvSpPr/>
          <p:nvPr/>
        </p:nvSpPr>
        <p:spPr>
          <a:xfrm>
            <a:off x="308231" y="5217339"/>
            <a:ext cx="3298273" cy="817198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 algn="ctr">
            <a:solidFill>
              <a:srgbClr val="C86B2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C00000"/>
                </a:solidFill>
                <a:latin typeface="HSIshraq-Medium" panose="02000906030000020004" pitchFamily="50" charset="-78"/>
                <a:cs typeface="HSIshraq-Medium" panose="02000906030000020004" pitchFamily="50" charset="-78"/>
              </a:rPr>
              <a:t>د- </a:t>
            </a:r>
            <a:r>
              <a:rPr lang="ar-SA" sz="3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/>
                  </a:glow>
                </a:effectLst>
                <a:latin typeface="HSIshraq-Medium" panose="02000906030000020004" pitchFamily="50" charset="-78"/>
                <a:cs typeface="HSIshraq-Medium" panose="02000906030000020004" pitchFamily="50" charset="-78"/>
              </a:rPr>
              <a:t>مكروهة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4A4868BF-2BFF-450E-8B0E-68261046C55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805" y="5375415"/>
            <a:ext cx="1788924" cy="1061407"/>
          </a:xfrm>
          <a:prstGeom prst="rect">
            <a:avLst/>
          </a:prstGeom>
          <a:effectLst>
            <a:glow rad="63500">
              <a:schemeClr val="accent2">
                <a:lumMod val="50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503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400"/>
                            </p:stCondLst>
                            <p:childTnLst>
                              <p:par>
                                <p:cTn id="2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400"/>
                            </p:stCondLst>
                            <p:childTnLst>
                              <p:par>
                                <p:cTn id="2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400"/>
                            </p:stCondLst>
                            <p:childTnLst>
                              <p:par>
                                <p:cTn id="3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1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4305F0B-D2CF-480A-A4B1-D6D9C6D41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544B9E2F-2D58-4FFE-AF15-3F148017C973}"/>
              </a:ext>
            </a:extLst>
          </p:cNvPr>
          <p:cNvSpPr txBox="1"/>
          <p:nvPr/>
        </p:nvSpPr>
        <p:spPr>
          <a:xfrm>
            <a:off x="1649749" y="140118"/>
            <a:ext cx="855487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96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doMaster-Bold" panose="02000500030000020004" pitchFamily="50" charset="-78"/>
                <a:cs typeface="AbdoMaster-Bold" panose="02000500030000020004" pitchFamily="50" charset="-78"/>
              </a:rPr>
              <a:t>انتهى الدرس</a:t>
            </a:r>
          </a:p>
        </p:txBody>
      </p:sp>
      <p:sp>
        <p:nvSpPr>
          <p:cNvPr id="6" name="Google Shape;189;p33">
            <a:extLst>
              <a:ext uri="{FF2B5EF4-FFF2-40B4-BE49-F238E27FC236}">
                <a16:creationId xmlns:a16="http://schemas.microsoft.com/office/drawing/2014/main" id="{0D11641C-8885-4793-B975-C39E7181A129}"/>
              </a:ext>
            </a:extLst>
          </p:cNvPr>
          <p:cNvSpPr/>
          <p:nvPr/>
        </p:nvSpPr>
        <p:spPr>
          <a:xfrm>
            <a:off x="10086536" y="273637"/>
            <a:ext cx="1650542" cy="1596344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1EE6969-A900-4D9A-96E7-8CA27526621F}"/>
              </a:ext>
            </a:extLst>
          </p:cNvPr>
          <p:cNvSpPr txBox="1"/>
          <p:nvPr/>
        </p:nvSpPr>
        <p:spPr>
          <a:xfrm>
            <a:off x="8762223" y="3370080"/>
            <a:ext cx="342170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FFDE75"/>
                </a:solidFill>
                <a:effectLst>
                  <a:glow rad="101600">
                    <a:srgbClr val="78230D"/>
                  </a:glo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مازن إياد أبوزيد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563D09D-90E6-418B-8E89-4203D8DE58F8}"/>
              </a:ext>
            </a:extLst>
          </p:cNvPr>
          <p:cNvSpPr txBox="1"/>
          <p:nvPr/>
        </p:nvSpPr>
        <p:spPr>
          <a:xfrm>
            <a:off x="-61615" y="3334543"/>
            <a:ext cx="41310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FFDE75"/>
                </a:solidFill>
                <a:effectLst>
                  <a:glow rad="101600">
                    <a:srgbClr val="78230D"/>
                  </a:glo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محمد علي باخشوين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3949F6AC-A8FF-41C1-AD49-01A8F3BF2DA6}"/>
              </a:ext>
            </a:extLst>
          </p:cNvPr>
          <p:cNvSpPr txBox="1"/>
          <p:nvPr/>
        </p:nvSpPr>
        <p:spPr>
          <a:xfrm>
            <a:off x="9039268" y="2434178"/>
            <a:ext cx="2886726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3600" b="1" dirty="0">
                <a:solidFill>
                  <a:srgbClr val="FFCF37"/>
                </a:solidFill>
                <a:effectLst>
                  <a:glow rad="101600">
                    <a:srgbClr val="78230D"/>
                  </a:glo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عمل الطالب: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6E2F65C-6EFF-4D11-A323-81CAD65DC9D8}"/>
              </a:ext>
            </a:extLst>
          </p:cNvPr>
          <p:cNvSpPr txBox="1"/>
          <p:nvPr/>
        </p:nvSpPr>
        <p:spPr>
          <a:xfrm>
            <a:off x="560524" y="2469716"/>
            <a:ext cx="2886726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3600" b="1" dirty="0">
                <a:solidFill>
                  <a:srgbClr val="FFCF37"/>
                </a:solidFill>
                <a:effectLst>
                  <a:glow rad="101600">
                    <a:srgbClr val="78230D"/>
                  </a:glo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عمل الطالب: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B30097A5-C6DA-42B8-9586-89163B08BC4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333" y="2177728"/>
            <a:ext cx="5108587" cy="3031034"/>
          </a:xfrm>
          <a:prstGeom prst="rect">
            <a:avLst/>
          </a:prstGeom>
          <a:effectLst/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E0379DB4-5729-411A-9BD8-DE423F7C9090}"/>
              </a:ext>
            </a:extLst>
          </p:cNvPr>
          <p:cNvSpPr txBox="1"/>
          <p:nvPr/>
        </p:nvSpPr>
        <p:spPr>
          <a:xfrm>
            <a:off x="3602813" y="5933162"/>
            <a:ext cx="546962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ln w="3175">
                  <a:noFill/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78230D"/>
                  </a:glow>
                </a:effectLst>
                <a:latin typeface="BoutrosNewsH1" pitchFamily="2" charset="-78"/>
                <a:cs typeface="BoutrosNewsH1" pitchFamily="2" charset="-78"/>
              </a:rPr>
              <a:t>معلم المادة:   </a:t>
            </a:r>
            <a:r>
              <a:rPr lang="ar-SA" sz="3200" b="1" dirty="0">
                <a:ln w="3175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rgbClr val="78230D"/>
                  </a:glow>
                </a:effectLst>
                <a:latin typeface="BoutrosNewsH1" pitchFamily="2" charset="-78"/>
                <a:cs typeface="BoutrosNewsH1" pitchFamily="2" charset="-78"/>
              </a:rPr>
              <a:t>أ. أحمد جمعان الغامدي</a:t>
            </a:r>
          </a:p>
        </p:txBody>
      </p:sp>
      <p:sp>
        <p:nvSpPr>
          <p:cNvPr id="20" name="Google Shape;189;p33">
            <a:extLst>
              <a:ext uri="{FF2B5EF4-FFF2-40B4-BE49-F238E27FC236}">
                <a16:creationId xmlns:a16="http://schemas.microsoft.com/office/drawing/2014/main" id="{185F90B9-3F82-40F9-A30D-D8B8179A2D7A}"/>
              </a:ext>
            </a:extLst>
          </p:cNvPr>
          <p:cNvSpPr/>
          <p:nvPr/>
        </p:nvSpPr>
        <p:spPr>
          <a:xfrm>
            <a:off x="410375" y="242894"/>
            <a:ext cx="1650542" cy="1596344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</p:spTree>
    <p:extLst>
      <p:ext uri="{BB962C8B-B14F-4D97-AF65-F5344CB8AC3E}">
        <p14:creationId xmlns:p14="http://schemas.microsoft.com/office/powerpoint/2010/main" val="344039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F523D90-0A05-4DC0-97C6-E2BEEEAD45A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Google Shape;189;p33">
            <a:extLst>
              <a:ext uri="{FF2B5EF4-FFF2-40B4-BE49-F238E27FC236}">
                <a16:creationId xmlns:a16="http://schemas.microsoft.com/office/drawing/2014/main" id="{4161ED5F-AB9A-45AD-AF1F-B7E408BB5D33}"/>
              </a:ext>
            </a:extLst>
          </p:cNvPr>
          <p:cNvSpPr/>
          <p:nvPr/>
        </p:nvSpPr>
        <p:spPr>
          <a:xfrm>
            <a:off x="10696353" y="179882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2" name="Google Shape;189;p33">
            <a:extLst>
              <a:ext uri="{FF2B5EF4-FFF2-40B4-BE49-F238E27FC236}">
                <a16:creationId xmlns:a16="http://schemas.microsoft.com/office/drawing/2014/main" id="{F7EAD171-69FA-4DC0-B48E-B4E963ECADB4}"/>
              </a:ext>
            </a:extLst>
          </p:cNvPr>
          <p:cNvSpPr/>
          <p:nvPr/>
        </p:nvSpPr>
        <p:spPr>
          <a:xfrm>
            <a:off x="244837" y="179882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" name="Google Shape;189;p33">
            <a:extLst>
              <a:ext uri="{FF2B5EF4-FFF2-40B4-BE49-F238E27FC236}">
                <a16:creationId xmlns:a16="http://schemas.microsoft.com/office/drawing/2014/main" id="{6987C3C9-38BC-434E-B00E-FE68AF241C91}"/>
              </a:ext>
            </a:extLst>
          </p:cNvPr>
          <p:cNvSpPr/>
          <p:nvPr/>
        </p:nvSpPr>
        <p:spPr>
          <a:xfrm>
            <a:off x="244837" y="5543689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4" name="Google Shape;189;p33">
            <a:extLst>
              <a:ext uri="{FF2B5EF4-FFF2-40B4-BE49-F238E27FC236}">
                <a16:creationId xmlns:a16="http://schemas.microsoft.com/office/drawing/2014/main" id="{BCF45CAA-0F18-4E16-BAB9-F8265B086138}"/>
              </a:ext>
            </a:extLst>
          </p:cNvPr>
          <p:cNvSpPr/>
          <p:nvPr/>
        </p:nvSpPr>
        <p:spPr>
          <a:xfrm>
            <a:off x="10696353" y="5517259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79FB2FBC-A40E-4B69-BDA0-A9BCEBEDC908}"/>
              </a:ext>
            </a:extLst>
          </p:cNvPr>
          <p:cNvSpPr txBox="1"/>
          <p:nvPr/>
        </p:nvSpPr>
        <p:spPr>
          <a:xfrm>
            <a:off x="1818559" y="2362913"/>
            <a:ext cx="8554878" cy="2132171"/>
          </a:xfrm>
          <a:custGeom>
            <a:avLst/>
            <a:gdLst>
              <a:gd name="connsiteX0" fmla="*/ 0 w 8554878"/>
              <a:gd name="connsiteY0" fmla="*/ 355369 h 2132171"/>
              <a:gd name="connsiteX1" fmla="*/ 355369 w 8554878"/>
              <a:gd name="connsiteY1" fmla="*/ 0 h 2132171"/>
              <a:gd name="connsiteX2" fmla="*/ 994106 w 8554878"/>
              <a:gd name="connsiteY2" fmla="*/ 0 h 2132171"/>
              <a:gd name="connsiteX3" fmla="*/ 1632843 w 8554878"/>
              <a:gd name="connsiteY3" fmla="*/ 0 h 2132171"/>
              <a:gd name="connsiteX4" fmla="*/ 2036256 w 8554878"/>
              <a:gd name="connsiteY4" fmla="*/ 0 h 2132171"/>
              <a:gd name="connsiteX5" fmla="*/ 2596552 w 8554878"/>
              <a:gd name="connsiteY5" fmla="*/ 0 h 2132171"/>
              <a:gd name="connsiteX6" fmla="*/ 3235289 w 8554878"/>
              <a:gd name="connsiteY6" fmla="*/ 0 h 2132171"/>
              <a:gd name="connsiteX7" fmla="*/ 3560260 w 8554878"/>
              <a:gd name="connsiteY7" fmla="*/ 0 h 2132171"/>
              <a:gd name="connsiteX8" fmla="*/ 3963673 w 8554878"/>
              <a:gd name="connsiteY8" fmla="*/ 0 h 2132171"/>
              <a:gd name="connsiteX9" fmla="*/ 4445528 w 8554878"/>
              <a:gd name="connsiteY9" fmla="*/ 0 h 2132171"/>
              <a:gd name="connsiteX10" fmla="*/ 4770499 w 8554878"/>
              <a:gd name="connsiteY10" fmla="*/ 0 h 2132171"/>
              <a:gd name="connsiteX11" fmla="*/ 5330795 w 8554878"/>
              <a:gd name="connsiteY11" fmla="*/ 0 h 2132171"/>
              <a:gd name="connsiteX12" fmla="*/ 5734208 w 8554878"/>
              <a:gd name="connsiteY12" fmla="*/ 0 h 2132171"/>
              <a:gd name="connsiteX13" fmla="*/ 6216062 w 8554878"/>
              <a:gd name="connsiteY13" fmla="*/ 0 h 2132171"/>
              <a:gd name="connsiteX14" fmla="*/ 6933241 w 8554878"/>
              <a:gd name="connsiteY14" fmla="*/ 0 h 2132171"/>
              <a:gd name="connsiteX15" fmla="*/ 7336654 w 8554878"/>
              <a:gd name="connsiteY15" fmla="*/ 0 h 2132171"/>
              <a:gd name="connsiteX16" fmla="*/ 8199509 w 8554878"/>
              <a:gd name="connsiteY16" fmla="*/ 0 h 2132171"/>
              <a:gd name="connsiteX17" fmla="*/ 8554878 w 8554878"/>
              <a:gd name="connsiteY17" fmla="*/ 355369 h 2132171"/>
              <a:gd name="connsiteX18" fmla="*/ 8554878 w 8554878"/>
              <a:gd name="connsiteY18" fmla="*/ 814966 h 2132171"/>
              <a:gd name="connsiteX19" fmla="*/ 8554878 w 8554878"/>
              <a:gd name="connsiteY19" fmla="*/ 1274562 h 2132171"/>
              <a:gd name="connsiteX20" fmla="*/ 8554878 w 8554878"/>
              <a:gd name="connsiteY20" fmla="*/ 1776802 h 2132171"/>
              <a:gd name="connsiteX21" fmla="*/ 8199509 w 8554878"/>
              <a:gd name="connsiteY21" fmla="*/ 2132171 h 2132171"/>
              <a:gd name="connsiteX22" fmla="*/ 7796096 w 8554878"/>
              <a:gd name="connsiteY22" fmla="*/ 2132171 h 2132171"/>
              <a:gd name="connsiteX23" fmla="*/ 7078918 w 8554878"/>
              <a:gd name="connsiteY23" fmla="*/ 2132171 h 2132171"/>
              <a:gd name="connsiteX24" fmla="*/ 6597063 w 8554878"/>
              <a:gd name="connsiteY24" fmla="*/ 2132171 h 2132171"/>
              <a:gd name="connsiteX25" fmla="*/ 6115209 w 8554878"/>
              <a:gd name="connsiteY25" fmla="*/ 2132171 h 2132171"/>
              <a:gd name="connsiteX26" fmla="*/ 5790237 w 8554878"/>
              <a:gd name="connsiteY26" fmla="*/ 2132171 h 2132171"/>
              <a:gd name="connsiteX27" fmla="*/ 5386825 w 8554878"/>
              <a:gd name="connsiteY27" fmla="*/ 2132171 h 2132171"/>
              <a:gd name="connsiteX28" fmla="*/ 4826529 w 8554878"/>
              <a:gd name="connsiteY28" fmla="*/ 2132171 h 2132171"/>
              <a:gd name="connsiteX29" fmla="*/ 4501557 w 8554878"/>
              <a:gd name="connsiteY29" fmla="*/ 2132171 h 2132171"/>
              <a:gd name="connsiteX30" fmla="*/ 4098144 w 8554878"/>
              <a:gd name="connsiteY30" fmla="*/ 2132171 h 2132171"/>
              <a:gd name="connsiteX31" fmla="*/ 3616290 w 8554878"/>
              <a:gd name="connsiteY31" fmla="*/ 2132171 h 2132171"/>
              <a:gd name="connsiteX32" fmla="*/ 2977553 w 8554878"/>
              <a:gd name="connsiteY32" fmla="*/ 2132171 h 2132171"/>
              <a:gd name="connsiteX33" fmla="*/ 2652581 w 8554878"/>
              <a:gd name="connsiteY33" fmla="*/ 2132171 h 2132171"/>
              <a:gd name="connsiteX34" fmla="*/ 2327610 w 8554878"/>
              <a:gd name="connsiteY34" fmla="*/ 2132171 h 2132171"/>
              <a:gd name="connsiteX35" fmla="*/ 1924197 w 8554878"/>
              <a:gd name="connsiteY35" fmla="*/ 2132171 h 2132171"/>
              <a:gd name="connsiteX36" fmla="*/ 1363901 w 8554878"/>
              <a:gd name="connsiteY36" fmla="*/ 2132171 h 2132171"/>
              <a:gd name="connsiteX37" fmla="*/ 882047 w 8554878"/>
              <a:gd name="connsiteY37" fmla="*/ 2132171 h 2132171"/>
              <a:gd name="connsiteX38" fmla="*/ 355369 w 8554878"/>
              <a:gd name="connsiteY38" fmla="*/ 2132171 h 2132171"/>
              <a:gd name="connsiteX39" fmla="*/ 0 w 8554878"/>
              <a:gd name="connsiteY39" fmla="*/ 1776802 h 2132171"/>
              <a:gd name="connsiteX40" fmla="*/ 0 w 8554878"/>
              <a:gd name="connsiteY40" fmla="*/ 1302991 h 2132171"/>
              <a:gd name="connsiteX41" fmla="*/ 0 w 8554878"/>
              <a:gd name="connsiteY41" fmla="*/ 829180 h 2132171"/>
              <a:gd name="connsiteX42" fmla="*/ 0 w 8554878"/>
              <a:gd name="connsiteY42" fmla="*/ 355369 h 2132171"/>
              <a:gd name="connsiteX0" fmla="*/ 355369 w 8554878"/>
              <a:gd name="connsiteY0" fmla="*/ 2132171 h 2132171"/>
              <a:gd name="connsiteX1" fmla="*/ 0 w 8554878"/>
              <a:gd name="connsiteY1" fmla="*/ 1776802 h 2132171"/>
              <a:gd name="connsiteX2" fmla="*/ 0 w 8554878"/>
              <a:gd name="connsiteY2" fmla="*/ 1302991 h 2132171"/>
              <a:gd name="connsiteX3" fmla="*/ 0 w 8554878"/>
              <a:gd name="connsiteY3" fmla="*/ 871823 h 2132171"/>
              <a:gd name="connsiteX4" fmla="*/ 0 w 8554878"/>
              <a:gd name="connsiteY4" fmla="*/ 355369 h 2132171"/>
              <a:gd name="connsiteX5" fmla="*/ 355369 w 8554878"/>
              <a:gd name="connsiteY5" fmla="*/ 0 h 2132171"/>
              <a:gd name="connsiteX6" fmla="*/ 8199509 w 8554878"/>
              <a:gd name="connsiteY6" fmla="*/ 0 h 2132171"/>
              <a:gd name="connsiteX7" fmla="*/ 8554878 w 8554878"/>
              <a:gd name="connsiteY7" fmla="*/ 355369 h 2132171"/>
              <a:gd name="connsiteX8" fmla="*/ 8554878 w 8554878"/>
              <a:gd name="connsiteY8" fmla="*/ 800751 h 2132171"/>
              <a:gd name="connsiteX9" fmla="*/ 8554878 w 8554878"/>
              <a:gd name="connsiteY9" fmla="*/ 1260348 h 2132171"/>
              <a:gd name="connsiteX10" fmla="*/ 8554878 w 8554878"/>
              <a:gd name="connsiteY10" fmla="*/ 1776802 h 2132171"/>
              <a:gd name="connsiteX11" fmla="*/ 8199509 w 8554878"/>
              <a:gd name="connsiteY11" fmla="*/ 2132171 h 2132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54878" h="2132171" stroke="0" extrusionOk="0">
                <a:moveTo>
                  <a:pt x="0" y="355369"/>
                </a:moveTo>
                <a:cubicBezTo>
                  <a:pt x="5104" y="206209"/>
                  <a:pt x="170988" y="-14829"/>
                  <a:pt x="355369" y="0"/>
                </a:cubicBezTo>
                <a:cubicBezTo>
                  <a:pt x="661007" y="-67070"/>
                  <a:pt x="737726" y="22374"/>
                  <a:pt x="994106" y="0"/>
                </a:cubicBezTo>
                <a:cubicBezTo>
                  <a:pt x="1250486" y="-22374"/>
                  <a:pt x="1380022" y="64073"/>
                  <a:pt x="1632843" y="0"/>
                </a:cubicBezTo>
                <a:cubicBezTo>
                  <a:pt x="1885664" y="-64073"/>
                  <a:pt x="1875767" y="18419"/>
                  <a:pt x="2036256" y="0"/>
                </a:cubicBezTo>
                <a:cubicBezTo>
                  <a:pt x="2196745" y="-18419"/>
                  <a:pt x="2392914" y="66337"/>
                  <a:pt x="2596552" y="0"/>
                </a:cubicBezTo>
                <a:cubicBezTo>
                  <a:pt x="2800190" y="-66337"/>
                  <a:pt x="2980321" y="62788"/>
                  <a:pt x="3235289" y="0"/>
                </a:cubicBezTo>
                <a:cubicBezTo>
                  <a:pt x="3490257" y="-62788"/>
                  <a:pt x="3440154" y="26406"/>
                  <a:pt x="3560260" y="0"/>
                </a:cubicBezTo>
                <a:cubicBezTo>
                  <a:pt x="3680366" y="-26406"/>
                  <a:pt x="3841469" y="19420"/>
                  <a:pt x="3963673" y="0"/>
                </a:cubicBezTo>
                <a:cubicBezTo>
                  <a:pt x="4085877" y="-19420"/>
                  <a:pt x="4259632" y="23228"/>
                  <a:pt x="4445528" y="0"/>
                </a:cubicBezTo>
                <a:cubicBezTo>
                  <a:pt x="4631425" y="-23228"/>
                  <a:pt x="4620728" y="36680"/>
                  <a:pt x="4770499" y="0"/>
                </a:cubicBezTo>
                <a:cubicBezTo>
                  <a:pt x="4920270" y="-36680"/>
                  <a:pt x="5189755" y="33237"/>
                  <a:pt x="5330795" y="0"/>
                </a:cubicBezTo>
                <a:cubicBezTo>
                  <a:pt x="5471835" y="-33237"/>
                  <a:pt x="5616578" y="4716"/>
                  <a:pt x="5734208" y="0"/>
                </a:cubicBezTo>
                <a:cubicBezTo>
                  <a:pt x="5851838" y="-4716"/>
                  <a:pt x="6092485" y="19617"/>
                  <a:pt x="6216062" y="0"/>
                </a:cubicBezTo>
                <a:cubicBezTo>
                  <a:pt x="6339639" y="-19617"/>
                  <a:pt x="6764503" y="82498"/>
                  <a:pt x="6933241" y="0"/>
                </a:cubicBezTo>
                <a:cubicBezTo>
                  <a:pt x="7101979" y="-82498"/>
                  <a:pt x="7216458" y="19890"/>
                  <a:pt x="7336654" y="0"/>
                </a:cubicBezTo>
                <a:cubicBezTo>
                  <a:pt x="7456850" y="-19890"/>
                  <a:pt x="8002403" y="82580"/>
                  <a:pt x="8199509" y="0"/>
                </a:cubicBezTo>
                <a:cubicBezTo>
                  <a:pt x="8384629" y="-16113"/>
                  <a:pt x="8514438" y="160030"/>
                  <a:pt x="8554878" y="355369"/>
                </a:cubicBezTo>
                <a:cubicBezTo>
                  <a:pt x="8590404" y="476993"/>
                  <a:pt x="8528294" y="620586"/>
                  <a:pt x="8554878" y="814966"/>
                </a:cubicBezTo>
                <a:cubicBezTo>
                  <a:pt x="8581462" y="1009346"/>
                  <a:pt x="8523506" y="1148050"/>
                  <a:pt x="8554878" y="1274562"/>
                </a:cubicBezTo>
                <a:cubicBezTo>
                  <a:pt x="8586250" y="1401074"/>
                  <a:pt x="8531965" y="1637346"/>
                  <a:pt x="8554878" y="1776802"/>
                </a:cubicBezTo>
                <a:cubicBezTo>
                  <a:pt x="8596222" y="2007461"/>
                  <a:pt x="8366792" y="2126863"/>
                  <a:pt x="8199509" y="2132171"/>
                </a:cubicBezTo>
                <a:cubicBezTo>
                  <a:pt x="8007958" y="2175069"/>
                  <a:pt x="7879722" y="2124596"/>
                  <a:pt x="7796096" y="2132171"/>
                </a:cubicBezTo>
                <a:cubicBezTo>
                  <a:pt x="7712470" y="2139746"/>
                  <a:pt x="7257325" y="2062390"/>
                  <a:pt x="7078918" y="2132171"/>
                </a:cubicBezTo>
                <a:cubicBezTo>
                  <a:pt x="6900511" y="2201952"/>
                  <a:pt x="6803298" y="2076444"/>
                  <a:pt x="6597063" y="2132171"/>
                </a:cubicBezTo>
                <a:cubicBezTo>
                  <a:pt x="6390828" y="2187898"/>
                  <a:pt x="6286040" y="2075065"/>
                  <a:pt x="6115209" y="2132171"/>
                </a:cubicBezTo>
                <a:cubicBezTo>
                  <a:pt x="5944378" y="2189277"/>
                  <a:pt x="5879580" y="2127918"/>
                  <a:pt x="5790237" y="2132171"/>
                </a:cubicBezTo>
                <a:cubicBezTo>
                  <a:pt x="5700894" y="2136424"/>
                  <a:pt x="5540874" y="2087602"/>
                  <a:pt x="5386825" y="2132171"/>
                </a:cubicBezTo>
                <a:cubicBezTo>
                  <a:pt x="5232776" y="2176740"/>
                  <a:pt x="4999673" y="2123473"/>
                  <a:pt x="4826529" y="2132171"/>
                </a:cubicBezTo>
                <a:cubicBezTo>
                  <a:pt x="4653385" y="2140869"/>
                  <a:pt x="4608661" y="2095352"/>
                  <a:pt x="4501557" y="2132171"/>
                </a:cubicBezTo>
                <a:cubicBezTo>
                  <a:pt x="4394453" y="2168990"/>
                  <a:pt x="4259238" y="2126208"/>
                  <a:pt x="4098144" y="2132171"/>
                </a:cubicBezTo>
                <a:cubicBezTo>
                  <a:pt x="3937050" y="2138134"/>
                  <a:pt x="3844641" y="2087445"/>
                  <a:pt x="3616290" y="2132171"/>
                </a:cubicBezTo>
                <a:cubicBezTo>
                  <a:pt x="3387939" y="2176897"/>
                  <a:pt x="3230755" y="2095220"/>
                  <a:pt x="2977553" y="2132171"/>
                </a:cubicBezTo>
                <a:cubicBezTo>
                  <a:pt x="2724351" y="2169122"/>
                  <a:pt x="2721840" y="2106924"/>
                  <a:pt x="2652581" y="2132171"/>
                </a:cubicBezTo>
                <a:cubicBezTo>
                  <a:pt x="2583322" y="2157418"/>
                  <a:pt x="2416185" y="2108500"/>
                  <a:pt x="2327610" y="2132171"/>
                </a:cubicBezTo>
                <a:cubicBezTo>
                  <a:pt x="2239035" y="2155842"/>
                  <a:pt x="2116879" y="2112506"/>
                  <a:pt x="1924197" y="2132171"/>
                </a:cubicBezTo>
                <a:cubicBezTo>
                  <a:pt x="1731515" y="2151836"/>
                  <a:pt x="1509456" y="2097961"/>
                  <a:pt x="1363901" y="2132171"/>
                </a:cubicBezTo>
                <a:cubicBezTo>
                  <a:pt x="1218346" y="2166381"/>
                  <a:pt x="1120057" y="2121980"/>
                  <a:pt x="882047" y="2132171"/>
                </a:cubicBezTo>
                <a:cubicBezTo>
                  <a:pt x="644037" y="2142362"/>
                  <a:pt x="553169" y="2119098"/>
                  <a:pt x="355369" y="2132171"/>
                </a:cubicBezTo>
                <a:cubicBezTo>
                  <a:pt x="197835" y="2089479"/>
                  <a:pt x="-15260" y="1967203"/>
                  <a:pt x="0" y="1776802"/>
                </a:cubicBezTo>
                <a:cubicBezTo>
                  <a:pt x="-3792" y="1681278"/>
                  <a:pt x="34196" y="1455137"/>
                  <a:pt x="0" y="1302991"/>
                </a:cubicBezTo>
                <a:cubicBezTo>
                  <a:pt x="-34196" y="1150845"/>
                  <a:pt x="3435" y="952620"/>
                  <a:pt x="0" y="829180"/>
                </a:cubicBezTo>
                <a:cubicBezTo>
                  <a:pt x="-3435" y="705740"/>
                  <a:pt x="24861" y="583461"/>
                  <a:pt x="0" y="355369"/>
                </a:cubicBezTo>
                <a:close/>
              </a:path>
              <a:path w="8554878" h="2132171" fill="none" extrusionOk="0">
                <a:moveTo>
                  <a:pt x="355369" y="2132171"/>
                </a:moveTo>
                <a:cubicBezTo>
                  <a:pt x="189659" y="2142586"/>
                  <a:pt x="10755" y="1918344"/>
                  <a:pt x="0" y="1776802"/>
                </a:cubicBezTo>
                <a:cubicBezTo>
                  <a:pt x="-15567" y="1573666"/>
                  <a:pt x="5913" y="1519805"/>
                  <a:pt x="0" y="1302991"/>
                </a:cubicBezTo>
                <a:cubicBezTo>
                  <a:pt x="-5913" y="1086177"/>
                  <a:pt x="26271" y="1000308"/>
                  <a:pt x="0" y="871823"/>
                </a:cubicBezTo>
                <a:cubicBezTo>
                  <a:pt x="-26271" y="743338"/>
                  <a:pt x="9700" y="553351"/>
                  <a:pt x="0" y="355369"/>
                </a:cubicBezTo>
                <a:cubicBezTo>
                  <a:pt x="-25466" y="209502"/>
                  <a:pt x="113511" y="-25658"/>
                  <a:pt x="355369" y="0"/>
                </a:cubicBezTo>
                <a:moveTo>
                  <a:pt x="8199509" y="0"/>
                </a:moveTo>
                <a:cubicBezTo>
                  <a:pt x="8410752" y="-8313"/>
                  <a:pt x="8592327" y="176270"/>
                  <a:pt x="8554878" y="355369"/>
                </a:cubicBezTo>
                <a:cubicBezTo>
                  <a:pt x="8602638" y="467491"/>
                  <a:pt x="8514217" y="650923"/>
                  <a:pt x="8554878" y="800751"/>
                </a:cubicBezTo>
                <a:cubicBezTo>
                  <a:pt x="8595539" y="950579"/>
                  <a:pt x="8543207" y="1136376"/>
                  <a:pt x="8554878" y="1260348"/>
                </a:cubicBezTo>
                <a:cubicBezTo>
                  <a:pt x="8566549" y="1384320"/>
                  <a:pt x="8534707" y="1520852"/>
                  <a:pt x="8554878" y="1776802"/>
                </a:cubicBezTo>
                <a:cubicBezTo>
                  <a:pt x="8552213" y="2031728"/>
                  <a:pt x="8389402" y="2105904"/>
                  <a:pt x="8199509" y="2132171"/>
                </a:cubicBezTo>
              </a:path>
              <a:path w="8554878" h="2132171" fill="none" stroke="0" extrusionOk="0">
                <a:moveTo>
                  <a:pt x="355369" y="2132171"/>
                </a:moveTo>
                <a:cubicBezTo>
                  <a:pt x="195547" y="2129153"/>
                  <a:pt x="-15168" y="2003914"/>
                  <a:pt x="0" y="1776802"/>
                </a:cubicBezTo>
                <a:cubicBezTo>
                  <a:pt x="-26601" y="1650372"/>
                  <a:pt x="50436" y="1530911"/>
                  <a:pt x="0" y="1345634"/>
                </a:cubicBezTo>
                <a:cubicBezTo>
                  <a:pt x="-50436" y="1160357"/>
                  <a:pt x="9458" y="1098593"/>
                  <a:pt x="0" y="914466"/>
                </a:cubicBezTo>
                <a:cubicBezTo>
                  <a:pt x="-9458" y="730339"/>
                  <a:pt x="47732" y="517582"/>
                  <a:pt x="0" y="355369"/>
                </a:cubicBezTo>
                <a:cubicBezTo>
                  <a:pt x="-2882" y="176284"/>
                  <a:pt x="161881" y="7852"/>
                  <a:pt x="355369" y="0"/>
                </a:cubicBezTo>
                <a:moveTo>
                  <a:pt x="8199509" y="0"/>
                </a:moveTo>
                <a:cubicBezTo>
                  <a:pt x="8426469" y="-13984"/>
                  <a:pt x="8549359" y="178382"/>
                  <a:pt x="8554878" y="355369"/>
                </a:cubicBezTo>
                <a:cubicBezTo>
                  <a:pt x="8571889" y="457223"/>
                  <a:pt x="8523876" y="643747"/>
                  <a:pt x="8554878" y="786537"/>
                </a:cubicBezTo>
                <a:cubicBezTo>
                  <a:pt x="8585880" y="929327"/>
                  <a:pt x="8508855" y="1124192"/>
                  <a:pt x="8554878" y="1246134"/>
                </a:cubicBezTo>
                <a:cubicBezTo>
                  <a:pt x="8600901" y="1368076"/>
                  <a:pt x="8516520" y="1586070"/>
                  <a:pt x="8554878" y="1776802"/>
                </a:cubicBezTo>
                <a:cubicBezTo>
                  <a:pt x="8532855" y="1985883"/>
                  <a:pt x="8413725" y="2133200"/>
                  <a:pt x="8199509" y="2132171"/>
                </a:cubicBez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C55A11"/>
            </a:solidFill>
            <a:headEnd type="oval" w="med" len="med"/>
            <a:tailEnd type="oval" w="med" len="med"/>
            <a:extLst>
              <a:ext uri="{C807C97D-BFC1-408E-A445-0C87EB9F89A2}">
                <ask:lineSketchStyleProps xmlns:ask="http://schemas.microsoft.com/office/drawing/2018/sketchyshapes" xmlns="" sd="2586955100">
                  <a:prstGeom prst="bracketPai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rgbClr val="632D09">
                <a:alpha val="71000"/>
              </a:srgb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square" rtlCol="1">
            <a:spAutoFit/>
          </a:bodyPr>
          <a:lstStyle/>
          <a:p>
            <a:pPr algn="ctr"/>
            <a:endParaRPr lang="ar-SA" sz="11500" b="1" dirty="0">
              <a:ln w="2857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rgbClr val="993366">
                    <a:alpha val="40000"/>
                  </a:srgbClr>
                </a:glow>
              </a:effectLst>
              <a:latin typeface="Bahij Tanseek Pro" panose="02040703060201020203" pitchFamily="18" charset="-78"/>
              <a:cs typeface="Bahij Tanseek Pro" panose="02040703060201020203" pitchFamily="18" charset="-78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34657C84-7BBD-409A-B9F2-5E5312B27707}"/>
              </a:ext>
            </a:extLst>
          </p:cNvPr>
          <p:cNvSpPr txBox="1"/>
          <p:nvPr/>
        </p:nvSpPr>
        <p:spPr>
          <a:xfrm>
            <a:off x="1818559" y="2543528"/>
            <a:ext cx="8554878" cy="221599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SA" sz="13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Beirut" panose="02000000000000000000" pitchFamily="2" charset="-78"/>
                <a:cs typeface="Hacen Beirut" panose="02000000000000000000" pitchFamily="2" charset="-78"/>
              </a:rPr>
              <a:t>الحديث</a:t>
            </a:r>
          </a:p>
        </p:txBody>
      </p:sp>
    </p:spTree>
    <p:extLst>
      <p:ext uri="{BB962C8B-B14F-4D97-AF65-F5344CB8AC3E}">
        <p14:creationId xmlns:p14="http://schemas.microsoft.com/office/powerpoint/2010/main" val="164481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F523D90-0A05-4DC0-97C6-E2BEEEAD45A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8CD5C4E-9CFC-4C9F-80A2-653F50F6196A}"/>
              </a:ext>
            </a:extLst>
          </p:cNvPr>
          <p:cNvSpPr txBox="1"/>
          <p:nvPr/>
        </p:nvSpPr>
        <p:spPr>
          <a:xfrm>
            <a:off x="1749669" y="2662833"/>
            <a:ext cx="8692662" cy="1600438"/>
          </a:xfrm>
          <a:custGeom>
            <a:avLst/>
            <a:gdLst>
              <a:gd name="connsiteX0" fmla="*/ 0 w 8692662"/>
              <a:gd name="connsiteY0" fmla="*/ 266740 h 1600438"/>
              <a:gd name="connsiteX1" fmla="*/ 266740 w 8692662"/>
              <a:gd name="connsiteY1" fmla="*/ 0 h 1600438"/>
              <a:gd name="connsiteX2" fmla="*/ 8425922 w 8692662"/>
              <a:gd name="connsiteY2" fmla="*/ 0 h 1600438"/>
              <a:gd name="connsiteX3" fmla="*/ 8692662 w 8692662"/>
              <a:gd name="connsiteY3" fmla="*/ 266740 h 1600438"/>
              <a:gd name="connsiteX4" fmla="*/ 8692662 w 8692662"/>
              <a:gd name="connsiteY4" fmla="*/ 1333698 h 1600438"/>
              <a:gd name="connsiteX5" fmla="*/ 8425922 w 8692662"/>
              <a:gd name="connsiteY5" fmla="*/ 1600438 h 1600438"/>
              <a:gd name="connsiteX6" fmla="*/ 266740 w 8692662"/>
              <a:gd name="connsiteY6" fmla="*/ 1600438 h 1600438"/>
              <a:gd name="connsiteX7" fmla="*/ 0 w 8692662"/>
              <a:gd name="connsiteY7" fmla="*/ 1333698 h 1600438"/>
              <a:gd name="connsiteX8" fmla="*/ 0 w 8692662"/>
              <a:gd name="connsiteY8" fmla="*/ 266740 h 1600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92662" h="1600438" fill="none" extrusionOk="0">
                <a:moveTo>
                  <a:pt x="0" y="266740"/>
                </a:moveTo>
                <a:cubicBezTo>
                  <a:pt x="-3500" y="98062"/>
                  <a:pt x="108104" y="-4340"/>
                  <a:pt x="266740" y="0"/>
                </a:cubicBezTo>
                <a:cubicBezTo>
                  <a:pt x="3898450" y="-31847"/>
                  <a:pt x="7377656" y="-23306"/>
                  <a:pt x="8425922" y="0"/>
                </a:cubicBezTo>
                <a:cubicBezTo>
                  <a:pt x="8569837" y="-28604"/>
                  <a:pt x="8695095" y="101019"/>
                  <a:pt x="8692662" y="266740"/>
                </a:cubicBezTo>
                <a:cubicBezTo>
                  <a:pt x="8760988" y="682990"/>
                  <a:pt x="8662172" y="1117424"/>
                  <a:pt x="8692662" y="1333698"/>
                </a:cubicBezTo>
                <a:cubicBezTo>
                  <a:pt x="8703360" y="1488080"/>
                  <a:pt x="8568467" y="1602280"/>
                  <a:pt x="8425922" y="1600438"/>
                </a:cubicBezTo>
                <a:cubicBezTo>
                  <a:pt x="6347333" y="1524801"/>
                  <a:pt x="2050468" y="1760381"/>
                  <a:pt x="266740" y="1600438"/>
                </a:cubicBezTo>
                <a:cubicBezTo>
                  <a:pt x="132697" y="1608907"/>
                  <a:pt x="5743" y="1486956"/>
                  <a:pt x="0" y="1333698"/>
                </a:cubicBezTo>
                <a:cubicBezTo>
                  <a:pt x="-23541" y="879017"/>
                  <a:pt x="-42579" y="718149"/>
                  <a:pt x="0" y="266740"/>
                </a:cubicBezTo>
                <a:close/>
              </a:path>
              <a:path w="8692662" h="1600438" stroke="0" extrusionOk="0">
                <a:moveTo>
                  <a:pt x="0" y="266740"/>
                </a:moveTo>
                <a:cubicBezTo>
                  <a:pt x="18758" y="118022"/>
                  <a:pt x="104101" y="-21309"/>
                  <a:pt x="266740" y="0"/>
                </a:cubicBezTo>
                <a:cubicBezTo>
                  <a:pt x="1387905" y="85385"/>
                  <a:pt x="4784619" y="-67325"/>
                  <a:pt x="8425922" y="0"/>
                </a:cubicBezTo>
                <a:cubicBezTo>
                  <a:pt x="8577096" y="-1960"/>
                  <a:pt x="8710785" y="117343"/>
                  <a:pt x="8692662" y="266740"/>
                </a:cubicBezTo>
                <a:cubicBezTo>
                  <a:pt x="8654240" y="388109"/>
                  <a:pt x="8774932" y="974579"/>
                  <a:pt x="8692662" y="1333698"/>
                </a:cubicBezTo>
                <a:cubicBezTo>
                  <a:pt x="8682235" y="1473368"/>
                  <a:pt x="8569945" y="1578097"/>
                  <a:pt x="8425922" y="1600438"/>
                </a:cubicBezTo>
                <a:cubicBezTo>
                  <a:pt x="5204200" y="1687808"/>
                  <a:pt x="1296562" y="1627634"/>
                  <a:pt x="266740" y="1600438"/>
                </a:cubicBezTo>
                <a:cubicBezTo>
                  <a:pt x="111847" y="1586799"/>
                  <a:pt x="-22124" y="1489037"/>
                  <a:pt x="0" y="1333698"/>
                </a:cubicBezTo>
                <a:cubicBezTo>
                  <a:pt x="-1979" y="807477"/>
                  <a:pt x="-9957" y="502013"/>
                  <a:pt x="0" y="26674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xmlns="" sd="3500521541">
                  <a:prstGeom prst="flowChartAlternateProcess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2800" b="1" dirty="0">
                <a:solidFill>
                  <a:srgbClr val="EE9900"/>
                </a:solidFill>
                <a:latin typeface="Hacen Tunisia Bold" panose="02000000000000000000" pitchFamily="2" charset="-78"/>
                <a:ea typeface="Castile-Thin" pitchFamily="50" charset="-78"/>
                <a:cs typeface="Hacen Tunisia Bold" panose="02000000000000000000" pitchFamily="2" charset="-78"/>
              </a:rPr>
              <a:t>عن مالك بن الحويرث، رضي الله عنه، أن النبي </a:t>
            </a:r>
            <a:r>
              <a:rPr lang="ar-SA" sz="3200" b="1" dirty="0">
                <a:solidFill>
                  <a:srgbClr val="EE9900"/>
                </a:solidFill>
                <a:latin typeface="Hacen Tunisia Bold" panose="02000000000000000000" pitchFamily="2" charset="-78"/>
                <a:ea typeface="Castile-Thin" pitchFamily="50" charset="-78"/>
                <a:cs typeface="Hacen Tunisia Bold" panose="02000000000000000000" pitchFamily="2" charset="-78"/>
              </a:rPr>
              <a:t>ﷺ</a:t>
            </a:r>
            <a:r>
              <a:rPr lang="ar-SA" sz="2800" b="1" dirty="0">
                <a:solidFill>
                  <a:srgbClr val="EE9900"/>
                </a:solidFill>
                <a:latin typeface="Hacen Tunisia Bold" panose="02000000000000000000" pitchFamily="2" charset="-78"/>
                <a:ea typeface="Castile-Thin" pitchFamily="50" charset="-78"/>
                <a:cs typeface="Hacen Tunisia Bold" panose="02000000000000000000" pitchFamily="2" charset="-78"/>
              </a:rPr>
              <a:t> قال لهم :</a:t>
            </a:r>
            <a:r>
              <a:rPr lang="ar-SA" sz="2800" b="1" dirty="0">
                <a:solidFill>
                  <a:schemeClr val="accent3">
                    <a:lumMod val="50000"/>
                  </a:schemeClr>
                </a:solidFill>
                <a:effectLst>
                  <a:glow>
                    <a:schemeClr val="tx1"/>
                  </a:glow>
                </a:effectLst>
                <a:latin typeface="Hacen Tunisia Bold" panose="02000000000000000000" pitchFamily="2" charset="-78"/>
                <a:ea typeface="Castile-Thin" pitchFamily="50" charset="-78"/>
                <a:cs typeface="Hacen Tunisia Bold" panose="02000000000000000000" pitchFamily="2" charset="-78"/>
              </a:rPr>
              <a:t>((وصلوا كما رأيتموني أصلي فإذا حضرت الصلاة فليؤذن لكم أحدكم وليؤمكم اكبركم))</a:t>
            </a:r>
            <a:endParaRPr lang="ar-SA" sz="2800" b="1" dirty="0">
              <a:solidFill>
                <a:srgbClr val="EE9900"/>
              </a:solidFill>
              <a:latin typeface="Hacen Tunisia Bold" panose="02000000000000000000" pitchFamily="2" charset="-78"/>
              <a:ea typeface="Castile-Thin" pitchFamily="50" charset="-78"/>
              <a:cs typeface="Hacen Tunisia Bold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F4AA39FF-2777-4393-A1EF-44034F0361BE}"/>
              </a:ext>
            </a:extLst>
          </p:cNvPr>
          <p:cNvSpPr txBox="1"/>
          <p:nvPr/>
        </p:nvSpPr>
        <p:spPr>
          <a:xfrm>
            <a:off x="4056185" y="4755030"/>
            <a:ext cx="4079630" cy="1026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1C4E0E79-4ACF-4FBC-A005-0C9BA3D8E24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3" y="60805"/>
            <a:ext cx="1788924" cy="1061407"/>
          </a:xfrm>
          <a:prstGeom prst="rect">
            <a:avLst/>
          </a:prstGeom>
          <a:effectLst>
            <a:glow rad="50800">
              <a:schemeClr val="accent2">
                <a:lumMod val="50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0120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F523D90-0A05-4DC0-97C6-E2BEEEAD45A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Google Shape;189;p33">
            <a:extLst>
              <a:ext uri="{FF2B5EF4-FFF2-40B4-BE49-F238E27FC236}">
                <a16:creationId xmlns:a16="http://schemas.microsoft.com/office/drawing/2014/main" id="{4161ED5F-AB9A-45AD-AF1F-B7E408BB5D33}"/>
              </a:ext>
            </a:extLst>
          </p:cNvPr>
          <p:cNvSpPr/>
          <p:nvPr/>
        </p:nvSpPr>
        <p:spPr>
          <a:xfrm>
            <a:off x="10696353" y="179882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2" name="Google Shape;189;p33">
            <a:extLst>
              <a:ext uri="{FF2B5EF4-FFF2-40B4-BE49-F238E27FC236}">
                <a16:creationId xmlns:a16="http://schemas.microsoft.com/office/drawing/2014/main" id="{F7EAD171-69FA-4DC0-B48E-B4E963ECADB4}"/>
              </a:ext>
            </a:extLst>
          </p:cNvPr>
          <p:cNvSpPr/>
          <p:nvPr/>
        </p:nvSpPr>
        <p:spPr>
          <a:xfrm>
            <a:off x="244837" y="179882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" name="Google Shape;189;p33">
            <a:extLst>
              <a:ext uri="{FF2B5EF4-FFF2-40B4-BE49-F238E27FC236}">
                <a16:creationId xmlns:a16="http://schemas.microsoft.com/office/drawing/2014/main" id="{6987C3C9-38BC-434E-B00E-FE68AF241C91}"/>
              </a:ext>
            </a:extLst>
          </p:cNvPr>
          <p:cNvSpPr/>
          <p:nvPr/>
        </p:nvSpPr>
        <p:spPr>
          <a:xfrm>
            <a:off x="244837" y="5543689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4" name="Google Shape;189;p33">
            <a:extLst>
              <a:ext uri="{FF2B5EF4-FFF2-40B4-BE49-F238E27FC236}">
                <a16:creationId xmlns:a16="http://schemas.microsoft.com/office/drawing/2014/main" id="{BCF45CAA-0F18-4E16-BAB9-F8265B086138}"/>
              </a:ext>
            </a:extLst>
          </p:cNvPr>
          <p:cNvSpPr/>
          <p:nvPr/>
        </p:nvSpPr>
        <p:spPr>
          <a:xfrm>
            <a:off x="10696353" y="5517259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79FB2FBC-A40E-4B69-BDA0-A9BCEBEDC908}"/>
              </a:ext>
            </a:extLst>
          </p:cNvPr>
          <p:cNvSpPr txBox="1"/>
          <p:nvPr/>
        </p:nvSpPr>
        <p:spPr>
          <a:xfrm>
            <a:off x="1818559" y="2362913"/>
            <a:ext cx="8554878" cy="2132171"/>
          </a:xfrm>
          <a:custGeom>
            <a:avLst/>
            <a:gdLst>
              <a:gd name="connsiteX0" fmla="*/ 0 w 8554878"/>
              <a:gd name="connsiteY0" fmla="*/ 355369 h 2132171"/>
              <a:gd name="connsiteX1" fmla="*/ 355369 w 8554878"/>
              <a:gd name="connsiteY1" fmla="*/ 0 h 2132171"/>
              <a:gd name="connsiteX2" fmla="*/ 994106 w 8554878"/>
              <a:gd name="connsiteY2" fmla="*/ 0 h 2132171"/>
              <a:gd name="connsiteX3" fmla="*/ 1632843 w 8554878"/>
              <a:gd name="connsiteY3" fmla="*/ 0 h 2132171"/>
              <a:gd name="connsiteX4" fmla="*/ 2036256 w 8554878"/>
              <a:gd name="connsiteY4" fmla="*/ 0 h 2132171"/>
              <a:gd name="connsiteX5" fmla="*/ 2596552 w 8554878"/>
              <a:gd name="connsiteY5" fmla="*/ 0 h 2132171"/>
              <a:gd name="connsiteX6" fmla="*/ 3235289 w 8554878"/>
              <a:gd name="connsiteY6" fmla="*/ 0 h 2132171"/>
              <a:gd name="connsiteX7" fmla="*/ 3560260 w 8554878"/>
              <a:gd name="connsiteY7" fmla="*/ 0 h 2132171"/>
              <a:gd name="connsiteX8" fmla="*/ 3963673 w 8554878"/>
              <a:gd name="connsiteY8" fmla="*/ 0 h 2132171"/>
              <a:gd name="connsiteX9" fmla="*/ 4445528 w 8554878"/>
              <a:gd name="connsiteY9" fmla="*/ 0 h 2132171"/>
              <a:gd name="connsiteX10" fmla="*/ 4770499 w 8554878"/>
              <a:gd name="connsiteY10" fmla="*/ 0 h 2132171"/>
              <a:gd name="connsiteX11" fmla="*/ 5330795 w 8554878"/>
              <a:gd name="connsiteY11" fmla="*/ 0 h 2132171"/>
              <a:gd name="connsiteX12" fmla="*/ 5734208 w 8554878"/>
              <a:gd name="connsiteY12" fmla="*/ 0 h 2132171"/>
              <a:gd name="connsiteX13" fmla="*/ 6216062 w 8554878"/>
              <a:gd name="connsiteY13" fmla="*/ 0 h 2132171"/>
              <a:gd name="connsiteX14" fmla="*/ 6933241 w 8554878"/>
              <a:gd name="connsiteY14" fmla="*/ 0 h 2132171"/>
              <a:gd name="connsiteX15" fmla="*/ 7336654 w 8554878"/>
              <a:gd name="connsiteY15" fmla="*/ 0 h 2132171"/>
              <a:gd name="connsiteX16" fmla="*/ 8199509 w 8554878"/>
              <a:gd name="connsiteY16" fmla="*/ 0 h 2132171"/>
              <a:gd name="connsiteX17" fmla="*/ 8554878 w 8554878"/>
              <a:gd name="connsiteY17" fmla="*/ 355369 h 2132171"/>
              <a:gd name="connsiteX18" fmla="*/ 8554878 w 8554878"/>
              <a:gd name="connsiteY18" fmla="*/ 814966 h 2132171"/>
              <a:gd name="connsiteX19" fmla="*/ 8554878 w 8554878"/>
              <a:gd name="connsiteY19" fmla="*/ 1274562 h 2132171"/>
              <a:gd name="connsiteX20" fmla="*/ 8554878 w 8554878"/>
              <a:gd name="connsiteY20" fmla="*/ 1776802 h 2132171"/>
              <a:gd name="connsiteX21" fmla="*/ 8199509 w 8554878"/>
              <a:gd name="connsiteY21" fmla="*/ 2132171 h 2132171"/>
              <a:gd name="connsiteX22" fmla="*/ 7796096 w 8554878"/>
              <a:gd name="connsiteY22" fmla="*/ 2132171 h 2132171"/>
              <a:gd name="connsiteX23" fmla="*/ 7078918 w 8554878"/>
              <a:gd name="connsiteY23" fmla="*/ 2132171 h 2132171"/>
              <a:gd name="connsiteX24" fmla="*/ 6597063 w 8554878"/>
              <a:gd name="connsiteY24" fmla="*/ 2132171 h 2132171"/>
              <a:gd name="connsiteX25" fmla="*/ 6115209 w 8554878"/>
              <a:gd name="connsiteY25" fmla="*/ 2132171 h 2132171"/>
              <a:gd name="connsiteX26" fmla="*/ 5790237 w 8554878"/>
              <a:gd name="connsiteY26" fmla="*/ 2132171 h 2132171"/>
              <a:gd name="connsiteX27" fmla="*/ 5386825 w 8554878"/>
              <a:gd name="connsiteY27" fmla="*/ 2132171 h 2132171"/>
              <a:gd name="connsiteX28" fmla="*/ 4826529 w 8554878"/>
              <a:gd name="connsiteY28" fmla="*/ 2132171 h 2132171"/>
              <a:gd name="connsiteX29" fmla="*/ 4501557 w 8554878"/>
              <a:gd name="connsiteY29" fmla="*/ 2132171 h 2132171"/>
              <a:gd name="connsiteX30" fmla="*/ 4098144 w 8554878"/>
              <a:gd name="connsiteY30" fmla="*/ 2132171 h 2132171"/>
              <a:gd name="connsiteX31" fmla="*/ 3616290 w 8554878"/>
              <a:gd name="connsiteY31" fmla="*/ 2132171 h 2132171"/>
              <a:gd name="connsiteX32" fmla="*/ 2977553 w 8554878"/>
              <a:gd name="connsiteY32" fmla="*/ 2132171 h 2132171"/>
              <a:gd name="connsiteX33" fmla="*/ 2652581 w 8554878"/>
              <a:gd name="connsiteY33" fmla="*/ 2132171 h 2132171"/>
              <a:gd name="connsiteX34" fmla="*/ 2327610 w 8554878"/>
              <a:gd name="connsiteY34" fmla="*/ 2132171 h 2132171"/>
              <a:gd name="connsiteX35" fmla="*/ 1924197 w 8554878"/>
              <a:gd name="connsiteY35" fmla="*/ 2132171 h 2132171"/>
              <a:gd name="connsiteX36" fmla="*/ 1363901 w 8554878"/>
              <a:gd name="connsiteY36" fmla="*/ 2132171 h 2132171"/>
              <a:gd name="connsiteX37" fmla="*/ 882047 w 8554878"/>
              <a:gd name="connsiteY37" fmla="*/ 2132171 h 2132171"/>
              <a:gd name="connsiteX38" fmla="*/ 355369 w 8554878"/>
              <a:gd name="connsiteY38" fmla="*/ 2132171 h 2132171"/>
              <a:gd name="connsiteX39" fmla="*/ 0 w 8554878"/>
              <a:gd name="connsiteY39" fmla="*/ 1776802 h 2132171"/>
              <a:gd name="connsiteX40" fmla="*/ 0 w 8554878"/>
              <a:gd name="connsiteY40" fmla="*/ 1302991 h 2132171"/>
              <a:gd name="connsiteX41" fmla="*/ 0 w 8554878"/>
              <a:gd name="connsiteY41" fmla="*/ 829180 h 2132171"/>
              <a:gd name="connsiteX42" fmla="*/ 0 w 8554878"/>
              <a:gd name="connsiteY42" fmla="*/ 355369 h 2132171"/>
              <a:gd name="connsiteX0" fmla="*/ 355369 w 8554878"/>
              <a:gd name="connsiteY0" fmla="*/ 2132171 h 2132171"/>
              <a:gd name="connsiteX1" fmla="*/ 0 w 8554878"/>
              <a:gd name="connsiteY1" fmla="*/ 1776802 h 2132171"/>
              <a:gd name="connsiteX2" fmla="*/ 0 w 8554878"/>
              <a:gd name="connsiteY2" fmla="*/ 1302991 h 2132171"/>
              <a:gd name="connsiteX3" fmla="*/ 0 w 8554878"/>
              <a:gd name="connsiteY3" fmla="*/ 871823 h 2132171"/>
              <a:gd name="connsiteX4" fmla="*/ 0 w 8554878"/>
              <a:gd name="connsiteY4" fmla="*/ 355369 h 2132171"/>
              <a:gd name="connsiteX5" fmla="*/ 355369 w 8554878"/>
              <a:gd name="connsiteY5" fmla="*/ 0 h 2132171"/>
              <a:gd name="connsiteX6" fmla="*/ 8199509 w 8554878"/>
              <a:gd name="connsiteY6" fmla="*/ 0 h 2132171"/>
              <a:gd name="connsiteX7" fmla="*/ 8554878 w 8554878"/>
              <a:gd name="connsiteY7" fmla="*/ 355369 h 2132171"/>
              <a:gd name="connsiteX8" fmla="*/ 8554878 w 8554878"/>
              <a:gd name="connsiteY8" fmla="*/ 800751 h 2132171"/>
              <a:gd name="connsiteX9" fmla="*/ 8554878 w 8554878"/>
              <a:gd name="connsiteY9" fmla="*/ 1260348 h 2132171"/>
              <a:gd name="connsiteX10" fmla="*/ 8554878 w 8554878"/>
              <a:gd name="connsiteY10" fmla="*/ 1776802 h 2132171"/>
              <a:gd name="connsiteX11" fmla="*/ 8199509 w 8554878"/>
              <a:gd name="connsiteY11" fmla="*/ 2132171 h 2132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54878" h="2132171" stroke="0" extrusionOk="0">
                <a:moveTo>
                  <a:pt x="0" y="355369"/>
                </a:moveTo>
                <a:cubicBezTo>
                  <a:pt x="5104" y="206209"/>
                  <a:pt x="170988" y="-14829"/>
                  <a:pt x="355369" y="0"/>
                </a:cubicBezTo>
                <a:cubicBezTo>
                  <a:pt x="661007" y="-67070"/>
                  <a:pt x="737726" y="22374"/>
                  <a:pt x="994106" y="0"/>
                </a:cubicBezTo>
                <a:cubicBezTo>
                  <a:pt x="1250486" y="-22374"/>
                  <a:pt x="1380022" y="64073"/>
                  <a:pt x="1632843" y="0"/>
                </a:cubicBezTo>
                <a:cubicBezTo>
                  <a:pt x="1885664" y="-64073"/>
                  <a:pt x="1875767" y="18419"/>
                  <a:pt x="2036256" y="0"/>
                </a:cubicBezTo>
                <a:cubicBezTo>
                  <a:pt x="2196745" y="-18419"/>
                  <a:pt x="2392914" y="66337"/>
                  <a:pt x="2596552" y="0"/>
                </a:cubicBezTo>
                <a:cubicBezTo>
                  <a:pt x="2800190" y="-66337"/>
                  <a:pt x="2980321" y="62788"/>
                  <a:pt x="3235289" y="0"/>
                </a:cubicBezTo>
                <a:cubicBezTo>
                  <a:pt x="3490257" y="-62788"/>
                  <a:pt x="3440154" y="26406"/>
                  <a:pt x="3560260" y="0"/>
                </a:cubicBezTo>
                <a:cubicBezTo>
                  <a:pt x="3680366" y="-26406"/>
                  <a:pt x="3841469" y="19420"/>
                  <a:pt x="3963673" y="0"/>
                </a:cubicBezTo>
                <a:cubicBezTo>
                  <a:pt x="4085877" y="-19420"/>
                  <a:pt x="4259632" y="23228"/>
                  <a:pt x="4445528" y="0"/>
                </a:cubicBezTo>
                <a:cubicBezTo>
                  <a:pt x="4631425" y="-23228"/>
                  <a:pt x="4620728" y="36680"/>
                  <a:pt x="4770499" y="0"/>
                </a:cubicBezTo>
                <a:cubicBezTo>
                  <a:pt x="4920270" y="-36680"/>
                  <a:pt x="5189755" y="33237"/>
                  <a:pt x="5330795" y="0"/>
                </a:cubicBezTo>
                <a:cubicBezTo>
                  <a:pt x="5471835" y="-33237"/>
                  <a:pt x="5616578" y="4716"/>
                  <a:pt x="5734208" y="0"/>
                </a:cubicBezTo>
                <a:cubicBezTo>
                  <a:pt x="5851838" y="-4716"/>
                  <a:pt x="6092485" y="19617"/>
                  <a:pt x="6216062" y="0"/>
                </a:cubicBezTo>
                <a:cubicBezTo>
                  <a:pt x="6339639" y="-19617"/>
                  <a:pt x="6764503" y="82498"/>
                  <a:pt x="6933241" y="0"/>
                </a:cubicBezTo>
                <a:cubicBezTo>
                  <a:pt x="7101979" y="-82498"/>
                  <a:pt x="7216458" y="19890"/>
                  <a:pt x="7336654" y="0"/>
                </a:cubicBezTo>
                <a:cubicBezTo>
                  <a:pt x="7456850" y="-19890"/>
                  <a:pt x="8002403" y="82580"/>
                  <a:pt x="8199509" y="0"/>
                </a:cubicBezTo>
                <a:cubicBezTo>
                  <a:pt x="8384629" y="-16113"/>
                  <a:pt x="8514438" y="160030"/>
                  <a:pt x="8554878" y="355369"/>
                </a:cubicBezTo>
                <a:cubicBezTo>
                  <a:pt x="8590404" y="476993"/>
                  <a:pt x="8528294" y="620586"/>
                  <a:pt x="8554878" y="814966"/>
                </a:cubicBezTo>
                <a:cubicBezTo>
                  <a:pt x="8581462" y="1009346"/>
                  <a:pt x="8523506" y="1148050"/>
                  <a:pt x="8554878" y="1274562"/>
                </a:cubicBezTo>
                <a:cubicBezTo>
                  <a:pt x="8586250" y="1401074"/>
                  <a:pt x="8531965" y="1637346"/>
                  <a:pt x="8554878" y="1776802"/>
                </a:cubicBezTo>
                <a:cubicBezTo>
                  <a:pt x="8596222" y="2007461"/>
                  <a:pt x="8366792" y="2126863"/>
                  <a:pt x="8199509" y="2132171"/>
                </a:cubicBezTo>
                <a:cubicBezTo>
                  <a:pt x="8007958" y="2175069"/>
                  <a:pt x="7879722" y="2124596"/>
                  <a:pt x="7796096" y="2132171"/>
                </a:cubicBezTo>
                <a:cubicBezTo>
                  <a:pt x="7712470" y="2139746"/>
                  <a:pt x="7257325" y="2062390"/>
                  <a:pt x="7078918" y="2132171"/>
                </a:cubicBezTo>
                <a:cubicBezTo>
                  <a:pt x="6900511" y="2201952"/>
                  <a:pt x="6803298" y="2076444"/>
                  <a:pt x="6597063" y="2132171"/>
                </a:cubicBezTo>
                <a:cubicBezTo>
                  <a:pt x="6390828" y="2187898"/>
                  <a:pt x="6286040" y="2075065"/>
                  <a:pt x="6115209" y="2132171"/>
                </a:cubicBezTo>
                <a:cubicBezTo>
                  <a:pt x="5944378" y="2189277"/>
                  <a:pt x="5879580" y="2127918"/>
                  <a:pt x="5790237" y="2132171"/>
                </a:cubicBezTo>
                <a:cubicBezTo>
                  <a:pt x="5700894" y="2136424"/>
                  <a:pt x="5540874" y="2087602"/>
                  <a:pt x="5386825" y="2132171"/>
                </a:cubicBezTo>
                <a:cubicBezTo>
                  <a:pt x="5232776" y="2176740"/>
                  <a:pt x="4999673" y="2123473"/>
                  <a:pt x="4826529" y="2132171"/>
                </a:cubicBezTo>
                <a:cubicBezTo>
                  <a:pt x="4653385" y="2140869"/>
                  <a:pt x="4608661" y="2095352"/>
                  <a:pt x="4501557" y="2132171"/>
                </a:cubicBezTo>
                <a:cubicBezTo>
                  <a:pt x="4394453" y="2168990"/>
                  <a:pt x="4259238" y="2126208"/>
                  <a:pt x="4098144" y="2132171"/>
                </a:cubicBezTo>
                <a:cubicBezTo>
                  <a:pt x="3937050" y="2138134"/>
                  <a:pt x="3844641" y="2087445"/>
                  <a:pt x="3616290" y="2132171"/>
                </a:cubicBezTo>
                <a:cubicBezTo>
                  <a:pt x="3387939" y="2176897"/>
                  <a:pt x="3230755" y="2095220"/>
                  <a:pt x="2977553" y="2132171"/>
                </a:cubicBezTo>
                <a:cubicBezTo>
                  <a:pt x="2724351" y="2169122"/>
                  <a:pt x="2721840" y="2106924"/>
                  <a:pt x="2652581" y="2132171"/>
                </a:cubicBezTo>
                <a:cubicBezTo>
                  <a:pt x="2583322" y="2157418"/>
                  <a:pt x="2416185" y="2108500"/>
                  <a:pt x="2327610" y="2132171"/>
                </a:cubicBezTo>
                <a:cubicBezTo>
                  <a:pt x="2239035" y="2155842"/>
                  <a:pt x="2116879" y="2112506"/>
                  <a:pt x="1924197" y="2132171"/>
                </a:cubicBezTo>
                <a:cubicBezTo>
                  <a:pt x="1731515" y="2151836"/>
                  <a:pt x="1509456" y="2097961"/>
                  <a:pt x="1363901" y="2132171"/>
                </a:cubicBezTo>
                <a:cubicBezTo>
                  <a:pt x="1218346" y="2166381"/>
                  <a:pt x="1120057" y="2121980"/>
                  <a:pt x="882047" y="2132171"/>
                </a:cubicBezTo>
                <a:cubicBezTo>
                  <a:pt x="644037" y="2142362"/>
                  <a:pt x="553169" y="2119098"/>
                  <a:pt x="355369" y="2132171"/>
                </a:cubicBezTo>
                <a:cubicBezTo>
                  <a:pt x="197835" y="2089479"/>
                  <a:pt x="-15260" y="1967203"/>
                  <a:pt x="0" y="1776802"/>
                </a:cubicBezTo>
                <a:cubicBezTo>
                  <a:pt x="-3792" y="1681278"/>
                  <a:pt x="34196" y="1455137"/>
                  <a:pt x="0" y="1302991"/>
                </a:cubicBezTo>
                <a:cubicBezTo>
                  <a:pt x="-34196" y="1150845"/>
                  <a:pt x="3435" y="952620"/>
                  <a:pt x="0" y="829180"/>
                </a:cubicBezTo>
                <a:cubicBezTo>
                  <a:pt x="-3435" y="705740"/>
                  <a:pt x="24861" y="583461"/>
                  <a:pt x="0" y="355369"/>
                </a:cubicBezTo>
                <a:close/>
              </a:path>
              <a:path w="8554878" h="2132171" fill="none" extrusionOk="0">
                <a:moveTo>
                  <a:pt x="355369" y="2132171"/>
                </a:moveTo>
                <a:cubicBezTo>
                  <a:pt x="189659" y="2142586"/>
                  <a:pt x="10755" y="1918344"/>
                  <a:pt x="0" y="1776802"/>
                </a:cubicBezTo>
                <a:cubicBezTo>
                  <a:pt x="-15567" y="1573666"/>
                  <a:pt x="5913" y="1519805"/>
                  <a:pt x="0" y="1302991"/>
                </a:cubicBezTo>
                <a:cubicBezTo>
                  <a:pt x="-5913" y="1086177"/>
                  <a:pt x="26271" y="1000308"/>
                  <a:pt x="0" y="871823"/>
                </a:cubicBezTo>
                <a:cubicBezTo>
                  <a:pt x="-26271" y="743338"/>
                  <a:pt x="9700" y="553351"/>
                  <a:pt x="0" y="355369"/>
                </a:cubicBezTo>
                <a:cubicBezTo>
                  <a:pt x="-25466" y="209502"/>
                  <a:pt x="113511" y="-25658"/>
                  <a:pt x="355369" y="0"/>
                </a:cubicBezTo>
                <a:moveTo>
                  <a:pt x="8199509" y="0"/>
                </a:moveTo>
                <a:cubicBezTo>
                  <a:pt x="8410752" y="-8313"/>
                  <a:pt x="8592327" y="176270"/>
                  <a:pt x="8554878" y="355369"/>
                </a:cubicBezTo>
                <a:cubicBezTo>
                  <a:pt x="8602638" y="467491"/>
                  <a:pt x="8514217" y="650923"/>
                  <a:pt x="8554878" y="800751"/>
                </a:cubicBezTo>
                <a:cubicBezTo>
                  <a:pt x="8595539" y="950579"/>
                  <a:pt x="8543207" y="1136376"/>
                  <a:pt x="8554878" y="1260348"/>
                </a:cubicBezTo>
                <a:cubicBezTo>
                  <a:pt x="8566549" y="1384320"/>
                  <a:pt x="8534707" y="1520852"/>
                  <a:pt x="8554878" y="1776802"/>
                </a:cubicBezTo>
                <a:cubicBezTo>
                  <a:pt x="8552213" y="2031728"/>
                  <a:pt x="8389402" y="2105904"/>
                  <a:pt x="8199509" y="2132171"/>
                </a:cubicBezTo>
              </a:path>
              <a:path w="8554878" h="2132171" fill="none" stroke="0" extrusionOk="0">
                <a:moveTo>
                  <a:pt x="355369" y="2132171"/>
                </a:moveTo>
                <a:cubicBezTo>
                  <a:pt x="195547" y="2129153"/>
                  <a:pt x="-15168" y="2003914"/>
                  <a:pt x="0" y="1776802"/>
                </a:cubicBezTo>
                <a:cubicBezTo>
                  <a:pt x="-26601" y="1650372"/>
                  <a:pt x="50436" y="1530911"/>
                  <a:pt x="0" y="1345634"/>
                </a:cubicBezTo>
                <a:cubicBezTo>
                  <a:pt x="-50436" y="1160357"/>
                  <a:pt x="9458" y="1098593"/>
                  <a:pt x="0" y="914466"/>
                </a:cubicBezTo>
                <a:cubicBezTo>
                  <a:pt x="-9458" y="730339"/>
                  <a:pt x="47732" y="517582"/>
                  <a:pt x="0" y="355369"/>
                </a:cubicBezTo>
                <a:cubicBezTo>
                  <a:pt x="-2882" y="176284"/>
                  <a:pt x="161881" y="7852"/>
                  <a:pt x="355369" y="0"/>
                </a:cubicBezTo>
                <a:moveTo>
                  <a:pt x="8199509" y="0"/>
                </a:moveTo>
                <a:cubicBezTo>
                  <a:pt x="8426469" y="-13984"/>
                  <a:pt x="8549359" y="178382"/>
                  <a:pt x="8554878" y="355369"/>
                </a:cubicBezTo>
                <a:cubicBezTo>
                  <a:pt x="8571889" y="457223"/>
                  <a:pt x="8523876" y="643747"/>
                  <a:pt x="8554878" y="786537"/>
                </a:cubicBezTo>
                <a:cubicBezTo>
                  <a:pt x="8585880" y="929327"/>
                  <a:pt x="8508855" y="1124192"/>
                  <a:pt x="8554878" y="1246134"/>
                </a:cubicBezTo>
                <a:cubicBezTo>
                  <a:pt x="8600901" y="1368076"/>
                  <a:pt x="8516520" y="1586070"/>
                  <a:pt x="8554878" y="1776802"/>
                </a:cubicBezTo>
                <a:cubicBezTo>
                  <a:pt x="8532855" y="1985883"/>
                  <a:pt x="8413725" y="2133200"/>
                  <a:pt x="8199509" y="2132171"/>
                </a:cubicBez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C55A11"/>
            </a:solidFill>
            <a:headEnd type="oval" w="med" len="med"/>
            <a:tailEnd type="oval" w="med" len="med"/>
            <a:extLst>
              <a:ext uri="{C807C97D-BFC1-408E-A445-0C87EB9F89A2}">
                <ask:lineSketchStyleProps xmlns:ask="http://schemas.microsoft.com/office/drawing/2018/sketchyshapes" xmlns="" sd="2586955100">
                  <a:prstGeom prst="bracketPai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rgbClr val="632D09">
                <a:alpha val="71000"/>
              </a:srgb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square" rtlCol="1">
            <a:spAutoFit/>
          </a:bodyPr>
          <a:lstStyle/>
          <a:p>
            <a:pPr algn="ctr"/>
            <a:endParaRPr lang="ar-SA" sz="11500" b="1" dirty="0">
              <a:ln w="2857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rgbClr val="993366">
                    <a:alpha val="40000"/>
                  </a:srgbClr>
                </a:glow>
              </a:effectLst>
              <a:latin typeface="Bahij Tanseek Pro" panose="02040703060201020203" pitchFamily="18" charset="-78"/>
              <a:cs typeface="Bahij Tanseek Pro" panose="02040703060201020203" pitchFamily="18" charset="-78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34657C84-7BBD-409A-B9F2-5E5312B27707}"/>
              </a:ext>
            </a:extLst>
          </p:cNvPr>
          <p:cNvSpPr txBox="1"/>
          <p:nvPr/>
        </p:nvSpPr>
        <p:spPr>
          <a:xfrm>
            <a:off x="1818559" y="2782287"/>
            <a:ext cx="8554878" cy="15696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SA" sz="96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Beirut" panose="02000000000000000000" pitchFamily="2" charset="-78"/>
                <a:cs typeface="Hacen Beirut" panose="02000000000000000000" pitchFamily="2" charset="-78"/>
              </a:rPr>
              <a:t>ترجمة راوي الحديث</a:t>
            </a:r>
          </a:p>
        </p:txBody>
      </p:sp>
    </p:spTree>
    <p:extLst>
      <p:ext uri="{BB962C8B-B14F-4D97-AF65-F5344CB8AC3E}">
        <p14:creationId xmlns:p14="http://schemas.microsoft.com/office/powerpoint/2010/main" val="89165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281CEB6-223F-443E-9CF9-A30837C470B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تمرير: أفقي 3">
            <a:extLst>
              <a:ext uri="{FF2B5EF4-FFF2-40B4-BE49-F238E27FC236}">
                <a16:creationId xmlns:a16="http://schemas.microsoft.com/office/drawing/2014/main" id="{70760881-19AE-456E-B723-321276E85286}"/>
              </a:ext>
            </a:extLst>
          </p:cNvPr>
          <p:cNvSpPr/>
          <p:nvPr/>
        </p:nvSpPr>
        <p:spPr>
          <a:xfrm>
            <a:off x="6170607" y="439930"/>
            <a:ext cx="5923460" cy="1364565"/>
          </a:xfrm>
          <a:custGeom>
            <a:avLst/>
            <a:gdLst>
              <a:gd name="connsiteX0" fmla="*/ 5923460 w 5923460"/>
              <a:gd name="connsiteY0" fmla="*/ 85285 h 1364565"/>
              <a:gd name="connsiteX1" fmla="*/ 5838175 w 5923460"/>
              <a:gd name="connsiteY1" fmla="*/ 170570 h 1364565"/>
              <a:gd name="connsiteX2" fmla="*/ 5838175 w 5923460"/>
              <a:gd name="connsiteY2" fmla="*/ 85285 h 1364565"/>
              <a:gd name="connsiteX3" fmla="*/ 5795532 w 5923460"/>
              <a:gd name="connsiteY3" fmla="*/ 127928 h 1364565"/>
              <a:gd name="connsiteX4" fmla="*/ 5752889 w 5923460"/>
              <a:gd name="connsiteY4" fmla="*/ 85285 h 1364565"/>
              <a:gd name="connsiteX5" fmla="*/ 5752889 w 5923460"/>
              <a:gd name="connsiteY5" fmla="*/ 170571 h 1364565"/>
              <a:gd name="connsiteX6" fmla="*/ 5179831 w 5923460"/>
              <a:gd name="connsiteY6" fmla="*/ 170571 h 1364565"/>
              <a:gd name="connsiteX7" fmla="*/ 4436745 w 5923460"/>
              <a:gd name="connsiteY7" fmla="*/ 170571 h 1364565"/>
              <a:gd name="connsiteX8" fmla="*/ 3807012 w 5923460"/>
              <a:gd name="connsiteY8" fmla="*/ 170571 h 1364565"/>
              <a:gd name="connsiteX9" fmla="*/ 3177278 w 5923460"/>
              <a:gd name="connsiteY9" fmla="*/ 170571 h 1364565"/>
              <a:gd name="connsiteX10" fmla="*/ 2660896 w 5923460"/>
              <a:gd name="connsiteY10" fmla="*/ 170571 h 1364565"/>
              <a:gd name="connsiteX11" fmla="*/ 2087838 w 5923460"/>
              <a:gd name="connsiteY11" fmla="*/ 170571 h 1364565"/>
              <a:gd name="connsiteX12" fmla="*/ 1401429 w 5923460"/>
              <a:gd name="connsiteY12" fmla="*/ 170571 h 1364565"/>
              <a:gd name="connsiteX13" fmla="*/ 941723 w 5923460"/>
              <a:gd name="connsiteY13" fmla="*/ 170571 h 1364565"/>
              <a:gd name="connsiteX14" fmla="*/ 85285 w 5923460"/>
              <a:gd name="connsiteY14" fmla="*/ 170571 h 1364565"/>
              <a:gd name="connsiteX15" fmla="*/ 0 w 5923460"/>
              <a:gd name="connsiteY15" fmla="*/ 255856 h 1364565"/>
              <a:gd name="connsiteX16" fmla="*/ 0 w 5923460"/>
              <a:gd name="connsiteY16" fmla="*/ 757334 h 1364565"/>
              <a:gd name="connsiteX17" fmla="*/ 0 w 5923460"/>
              <a:gd name="connsiteY17" fmla="*/ 1279280 h 1364565"/>
              <a:gd name="connsiteX18" fmla="*/ 85285 w 5923460"/>
              <a:gd name="connsiteY18" fmla="*/ 1364565 h 1364565"/>
              <a:gd name="connsiteX19" fmla="*/ 170570 w 5923460"/>
              <a:gd name="connsiteY19" fmla="*/ 1279280 h 1364565"/>
              <a:gd name="connsiteX20" fmla="*/ 170571 w 5923460"/>
              <a:gd name="connsiteY20" fmla="*/ 1193994 h 1364565"/>
              <a:gd name="connsiteX21" fmla="*/ 913657 w 5923460"/>
              <a:gd name="connsiteY21" fmla="*/ 1193994 h 1364565"/>
              <a:gd name="connsiteX22" fmla="*/ 1486715 w 5923460"/>
              <a:gd name="connsiteY22" fmla="*/ 1193994 h 1364565"/>
              <a:gd name="connsiteX23" fmla="*/ 2173124 w 5923460"/>
              <a:gd name="connsiteY23" fmla="*/ 1193994 h 1364565"/>
              <a:gd name="connsiteX24" fmla="*/ 2916210 w 5923460"/>
              <a:gd name="connsiteY24" fmla="*/ 1193994 h 1364565"/>
              <a:gd name="connsiteX25" fmla="*/ 3489268 w 5923460"/>
              <a:gd name="connsiteY25" fmla="*/ 1193994 h 1364565"/>
              <a:gd name="connsiteX26" fmla="*/ 3948974 w 5923460"/>
              <a:gd name="connsiteY26" fmla="*/ 1193994 h 1364565"/>
              <a:gd name="connsiteX27" fmla="*/ 4522031 w 5923460"/>
              <a:gd name="connsiteY27" fmla="*/ 1193994 h 1364565"/>
              <a:gd name="connsiteX28" fmla="*/ 5265117 w 5923460"/>
              <a:gd name="connsiteY28" fmla="*/ 1193994 h 1364565"/>
              <a:gd name="connsiteX29" fmla="*/ 5838175 w 5923460"/>
              <a:gd name="connsiteY29" fmla="*/ 1193994 h 1364565"/>
              <a:gd name="connsiteX30" fmla="*/ 5923460 w 5923460"/>
              <a:gd name="connsiteY30" fmla="*/ 1108709 h 1364565"/>
              <a:gd name="connsiteX31" fmla="*/ 5923460 w 5923460"/>
              <a:gd name="connsiteY31" fmla="*/ 627700 h 1364565"/>
              <a:gd name="connsiteX32" fmla="*/ 5923460 w 5923460"/>
              <a:gd name="connsiteY32" fmla="*/ 85285 h 1364565"/>
              <a:gd name="connsiteX33" fmla="*/ 85285 w 5923460"/>
              <a:gd name="connsiteY33" fmla="*/ 341141 h 1364565"/>
              <a:gd name="connsiteX34" fmla="*/ 170570 w 5923460"/>
              <a:gd name="connsiteY34" fmla="*/ 255856 h 1364565"/>
              <a:gd name="connsiteX35" fmla="*/ 127927 w 5923460"/>
              <a:gd name="connsiteY35" fmla="*/ 213213 h 1364565"/>
              <a:gd name="connsiteX36" fmla="*/ 85284 w 5923460"/>
              <a:gd name="connsiteY36" fmla="*/ 255856 h 1364565"/>
              <a:gd name="connsiteX37" fmla="*/ 85285 w 5923460"/>
              <a:gd name="connsiteY37" fmla="*/ 341141 h 1364565"/>
              <a:gd name="connsiteX0" fmla="*/ 85285 w 5923460"/>
              <a:gd name="connsiteY0" fmla="*/ 341141 h 1364565"/>
              <a:gd name="connsiteX1" fmla="*/ 170570 w 5923460"/>
              <a:gd name="connsiteY1" fmla="*/ 255856 h 1364565"/>
              <a:gd name="connsiteX2" fmla="*/ 127927 w 5923460"/>
              <a:gd name="connsiteY2" fmla="*/ 213213 h 1364565"/>
              <a:gd name="connsiteX3" fmla="*/ 85284 w 5923460"/>
              <a:gd name="connsiteY3" fmla="*/ 255856 h 1364565"/>
              <a:gd name="connsiteX4" fmla="*/ 85285 w 5923460"/>
              <a:gd name="connsiteY4" fmla="*/ 341141 h 1364565"/>
              <a:gd name="connsiteX5" fmla="*/ 5838175 w 5923460"/>
              <a:gd name="connsiteY5" fmla="*/ 170571 h 1364565"/>
              <a:gd name="connsiteX6" fmla="*/ 5923460 w 5923460"/>
              <a:gd name="connsiteY6" fmla="*/ 85286 h 1364565"/>
              <a:gd name="connsiteX7" fmla="*/ 5838175 w 5923460"/>
              <a:gd name="connsiteY7" fmla="*/ 1 h 1364565"/>
              <a:gd name="connsiteX8" fmla="*/ 5752890 w 5923460"/>
              <a:gd name="connsiteY8" fmla="*/ 85286 h 1364565"/>
              <a:gd name="connsiteX9" fmla="*/ 5795533 w 5923460"/>
              <a:gd name="connsiteY9" fmla="*/ 127929 h 1364565"/>
              <a:gd name="connsiteX10" fmla="*/ 5838176 w 5923460"/>
              <a:gd name="connsiteY10" fmla="*/ 85286 h 1364565"/>
              <a:gd name="connsiteX11" fmla="*/ 5838175 w 5923460"/>
              <a:gd name="connsiteY11" fmla="*/ 170571 h 1364565"/>
              <a:gd name="connsiteX0" fmla="*/ 0 w 5923460"/>
              <a:gd name="connsiteY0" fmla="*/ 255856 h 1364565"/>
              <a:gd name="connsiteX1" fmla="*/ 85285 w 5923460"/>
              <a:gd name="connsiteY1" fmla="*/ 170571 h 1364565"/>
              <a:gd name="connsiteX2" fmla="*/ 715019 w 5923460"/>
              <a:gd name="connsiteY2" fmla="*/ 170571 h 1364565"/>
              <a:gd name="connsiteX3" fmla="*/ 1344753 w 5923460"/>
              <a:gd name="connsiteY3" fmla="*/ 170571 h 1364565"/>
              <a:gd name="connsiteX4" fmla="*/ 1804458 w 5923460"/>
              <a:gd name="connsiteY4" fmla="*/ 170571 h 1364565"/>
              <a:gd name="connsiteX5" fmla="*/ 2377516 w 5923460"/>
              <a:gd name="connsiteY5" fmla="*/ 170571 h 1364565"/>
              <a:gd name="connsiteX6" fmla="*/ 3007250 w 5923460"/>
              <a:gd name="connsiteY6" fmla="*/ 170571 h 1364565"/>
              <a:gd name="connsiteX7" fmla="*/ 3580307 w 5923460"/>
              <a:gd name="connsiteY7" fmla="*/ 170571 h 1364565"/>
              <a:gd name="connsiteX8" fmla="*/ 4210041 w 5923460"/>
              <a:gd name="connsiteY8" fmla="*/ 170571 h 1364565"/>
              <a:gd name="connsiteX9" fmla="*/ 4953127 w 5923460"/>
              <a:gd name="connsiteY9" fmla="*/ 170571 h 1364565"/>
              <a:gd name="connsiteX10" fmla="*/ 5752889 w 5923460"/>
              <a:gd name="connsiteY10" fmla="*/ 170571 h 1364565"/>
              <a:gd name="connsiteX11" fmla="*/ 5752889 w 5923460"/>
              <a:gd name="connsiteY11" fmla="*/ 85285 h 1364565"/>
              <a:gd name="connsiteX12" fmla="*/ 5838174 w 5923460"/>
              <a:gd name="connsiteY12" fmla="*/ 0 h 1364565"/>
              <a:gd name="connsiteX13" fmla="*/ 5923459 w 5923460"/>
              <a:gd name="connsiteY13" fmla="*/ 85285 h 1364565"/>
              <a:gd name="connsiteX14" fmla="*/ 5923460 w 5923460"/>
              <a:gd name="connsiteY14" fmla="*/ 1108709 h 1364565"/>
              <a:gd name="connsiteX15" fmla="*/ 5838175 w 5923460"/>
              <a:gd name="connsiteY15" fmla="*/ 1193994 h 1364565"/>
              <a:gd name="connsiteX16" fmla="*/ 5151765 w 5923460"/>
              <a:gd name="connsiteY16" fmla="*/ 1193994 h 1364565"/>
              <a:gd name="connsiteX17" fmla="*/ 4692060 w 5923460"/>
              <a:gd name="connsiteY17" fmla="*/ 1193994 h 1364565"/>
              <a:gd name="connsiteX18" fmla="*/ 4232354 w 5923460"/>
              <a:gd name="connsiteY18" fmla="*/ 1193994 h 1364565"/>
              <a:gd name="connsiteX19" fmla="*/ 3489268 w 5923460"/>
              <a:gd name="connsiteY19" fmla="*/ 1193994 h 1364565"/>
              <a:gd name="connsiteX20" fmla="*/ 2802858 w 5923460"/>
              <a:gd name="connsiteY20" fmla="*/ 1193994 h 1364565"/>
              <a:gd name="connsiteX21" fmla="*/ 2059772 w 5923460"/>
              <a:gd name="connsiteY21" fmla="*/ 1193994 h 1364565"/>
              <a:gd name="connsiteX22" fmla="*/ 1373363 w 5923460"/>
              <a:gd name="connsiteY22" fmla="*/ 1193994 h 1364565"/>
              <a:gd name="connsiteX23" fmla="*/ 170571 w 5923460"/>
              <a:gd name="connsiteY23" fmla="*/ 1193994 h 1364565"/>
              <a:gd name="connsiteX24" fmla="*/ 170571 w 5923460"/>
              <a:gd name="connsiteY24" fmla="*/ 1279280 h 1364565"/>
              <a:gd name="connsiteX25" fmla="*/ 85286 w 5923460"/>
              <a:gd name="connsiteY25" fmla="*/ 1364565 h 1364565"/>
              <a:gd name="connsiteX26" fmla="*/ 1 w 5923460"/>
              <a:gd name="connsiteY26" fmla="*/ 1279280 h 1364565"/>
              <a:gd name="connsiteX27" fmla="*/ 0 w 5923460"/>
              <a:gd name="connsiteY27" fmla="*/ 255856 h 1364565"/>
              <a:gd name="connsiteX28" fmla="*/ 5752889 w 5923460"/>
              <a:gd name="connsiteY28" fmla="*/ 170571 h 1364565"/>
              <a:gd name="connsiteX29" fmla="*/ 5838175 w 5923460"/>
              <a:gd name="connsiteY29" fmla="*/ 170571 h 1364565"/>
              <a:gd name="connsiteX30" fmla="*/ 5923460 w 5923460"/>
              <a:gd name="connsiteY30" fmla="*/ 85286 h 1364565"/>
              <a:gd name="connsiteX31" fmla="*/ 5838175 w 5923460"/>
              <a:gd name="connsiteY31" fmla="*/ 170571 h 1364565"/>
              <a:gd name="connsiteX32" fmla="*/ 5838175 w 5923460"/>
              <a:gd name="connsiteY32" fmla="*/ 85285 h 1364565"/>
              <a:gd name="connsiteX33" fmla="*/ 5795532 w 5923460"/>
              <a:gd name="connsiteY33" fmla="*/ 127928 h 1364565"/>
              <a:gd name="connsiteX34" fmla="*/ 5752889 w 5923460"/>
              <a:gd name="connsiteY34" fmla="*/ 85285 h 1364565"/>
              <a:gd name="connsiteX35" fmla="*/ 85285 w 5923460"/>
              <a:gd name="connsiteY35" fmla="*/ 341141 h 1364565"/>
              <a:gd name="connsiteX36" fmla="*/ 85285 w 5923460"/>
              <a:gd name="connsiteY36" fmla="*/ 255856 h 1364565"/>
              <a:gd name="connsiteX37" fmla="*/ 127928 w 5923460"/>
              <a:gd name="connsiteY37" fmla="*/ 213213 h 1364565"/>
              <a:gd name="connsiteX38" fmla="*/ 170571 w 5923460"/>
              <a:gd name="connsiteY38" fmla="*/ 255856 h 1364565"/>
              <a:gd name="connsiteX39" fmla="*/ 85286 w 5923460"/>
              <a:gd name="connsiteY39" fmla="*/ 341141 h 1364565"/>
              <a:gd name="connsiteX40" fmla="*/ 1 w 5923460"/>
              <a:gd name="connsiteY40" fmla="*/ 255856 h 1364565"/>
              <a:gd name="connsiteX41" fmla="*/ 170571 w 5923460"/>
              <a:gd name="connsiteY41" fmla="*/ 255856 h 1364565"/>
              <a:gd name="connsiteX42" fmla="*/ 170571 w 5923460"/>
              <a:gd name="connsiteY42" fmla="*/ 724925 h 1364565"/>
              <a:gd name="connsiteX43" fmla="*/ 170571 w 5923460"/>
              <a:gd name="connsiteY43" fmla="*/ 1193994 h 136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23460" h="1364565" stroke="0" extrusionOk="0">
                <a:moveTo>
                  <a:pt x="5923460" y="85285"/>
                </a:moveTo>
                <a:cubicBezTo>
                  <a:pt x="5889313" y="111792"/>
                  <a:pt x="5860601" y="156303"/>
                  <a:pt x="5838175" y="170570"/>
                </a:cubicBezTo>
                <a:cubicBezTo>
                  <a:pt x="5835783" y="141822"/>
                  <a:pt x="5838526" y="119339"/>
                  <a:pt x="5838175" y="85285"/>
                </a:cubicBezTo>
                <a:cubicBezTo>
                  <a:pt x="5840945" y="107629"/>
                  <a:pt x="5819986" y="128685"/>
                  <a:pt x="5795532" y="127928"/>
                </a:cubicBezTo>
                <a:cubicBezTo>
                  <a:pt x="5771736" y="131468"/>
                  <a:pt x="5750843" y="106376"/>
                  <a:pt x="5752889" y="85285"/>
                </a:cubicBezTo>
                <a:cubicBezTo>
                  <a:pt x="5754543" y="110872"/>
                  <a:pt x="5757027" y="130933"/>
                  <a:pt x="5752889" y="170571"/>
                </a:cubicBezTo>
                <a:cubicBezTo>
                  <a:pt x="5636704" y="189444"/>
                  <a:pt x="5386175" y="167312"/>
                  <a:pt x="5179831" y="170571"/>
                </a:cubicBezTo>
                <a:cubicBezTo>
                  <a:pt x="4973487" y="173830"/>
                  <a:pt x="4730189" y="169848"/>
                  <a:pt x="4436745" y="170571"/>
                </a:cubicBezTo>
                <a:cubicBezTo>
                  <a:pt x="4143301" y="171294"/>
                  <a:pt x="4046914" y="165738"/>
                  <a:pt x="3807012" y="170571"/>
                </a:cubicBezTo>
                <a:cubicBezTo>
                  <a:pt x="3567110" y="175404"/>
                  <a:pt x="3389195" y="185785"/>
                  <a:pt x="3177278" y="170571"/>
                </a:cubicBezTo>
                <a:cubicBezTo>
                  <a:pt x="2965361" y="155357"/>
                  <a:pt x="2827475" y="153258"/>
                  <a:pt x="2660896" y="170571"/>
                </a:cubicBezTo>
                <a:cubicBezTo>
                  <a:pt x="2494317" y="187884"/>
                  <a:pt x="2249963" y="162611"/>
                  <a:pt x="2087838" y="170571"/>
                </a:cubicBezTo>
                <a:cubicBezTo>
                  <a:pt x="1925713" y="178531"/>
                  <a:pt x="1614496" y="141493"/>
                  <a:pt x="1401429" y="170571"/>
                </a:cubicBezTo>
                <a:cubicBezTo>
                  <a:pt x="1188362" y="199649"/>
                  <a:pt x="1078501" y="167122"/>
                  <a:pt x="941723" y="170571"/>
                </a:cubicBezTo>
                <a:cubicBezTo>
                  <a:pt x="804945" y="174020"/>
                  <a:pt x="414224" y="194294"/>
                  <a:pt x="85285" y="170571"/>
                </a:cubicBezTo>
                <a:cubicBezTo>
                  <a:pt x="43180" y="172866"/>
                  <a:pt x="-3551" y="205896"/>
                  <a:pt x="0" y="255856"/>
                </a:cubicBezTo>
                <a:cubicBezTo>
                  <a:pt x="-16478" y="398857"/>
                  <a:pt x="-3901" y="521491"/>
                  <a:pt x="0" y="757334"/>
                </a:cubicBezTo>
                <a:cubicBezTo>
                  <a:pt x="3901" y="993177"/>
                  <a:pt x="21323" y="1135673"/>
                  <a:pt x="0" y="1279280"/>
                </a:cubicBezTo>
                <a:cubicBezTo>
                  <a:pt x="9086" y="1333004"/>
                  <a:pt x="29469" y="1364051"/>
                  <a:pt x="85285" y="1364565"/>
                </a:cubicBezTo>
                <a:cubicBezTo>
                  <a:pt x="128285" y="1360575"/>
                  <a:pt x="164349" y="1334352"/>
                  <a:pt x="170570" y="1279280"/>
                </a:cubicBezTo>
                <a:cubicBezTo>
                  <a:pt x="170973" y="1249215"/>
                  <a:pt x="175914" y="1219919"/>
                  <a:pt x="170571" y="1193994"/>
                </a:cubicBezTo>
                <a:cubicBezTo>
                  <a:pt x="506973" y="1182450"/>
                  <a:pt x="666875" y="1198054"/>
                  <a:pt x="913657" y="1193994"/>
                </a:cubicBezTo>
                <a:cubicBezTo>
                  <a:pt x="1160439" y="1189934"/>
                  <a:pt x="1215262" y="1168274"/>
                  <a:pt x="1486715" y="1193994"/>
                </a:cubicBezTo>
                <a:cubicBezTo>
                  <a:pt x="1758168" y="1219714"/>
                  <a:pt x="1968528" y="1202799"/>
                  <a:pt x="2173124" y="1193994"/>
                </a:cubicBezTo>
                <a:cubicBezTo>
                  <a:pt x="2377720" y="1185189"/>
                  <a:pt x="2674542" y="1175833"/>
                  <a:pt x="2916210" y="1193994"/>
                </a:cubicBezTo>
                <a:cubicBezTo>
                  <a:pt x="3157878" y="1212155"/>
                  <a:pt x="3216817" y="1196317"/>
                  <a:pt x="3489268" y="1193994"/>
                </a:cubicBezTo>
                <a:cubicBezTo>
                  <a:pt x="3761719" y="1191671"/>
                  <a:pt x="3815942" y="1202763"/>
                  <a:pt x="3948974" y="1193994"/>
                </a:cubicBezTo>
                <a:cubicBezTo>
                  <a:pt x="4082006" y="1185225"/>
                  <a:pt x="4319334" y="1217295"/>
                  <a:pt x="4522031" y="1193994"/>
                </a:cubicBezTo>
                <a:cubicBezTo>
                  <a:pt x="4724728" y="1170693"/>
                  <a:pt x="4936251" y="1191195"/>
                  <a:pt x="5265117" y="1193994"/>
                </a:cubicBezTo>
                <a:cubicBezTo>
                  <a:pt x="5593983" y="1196793"/>
                  <a:pt x="5677428" y="1190108"/>
                  <a:pt x="5838175" y="1193994"/>
                </a:cubicBezTo>
                <a:cubicBezTo>
                  <a:pt x="5883901" y="1194535"/>
                  <a:pt x="5929240" y="1153865"/>
                  <a:pt x="5923460" y="1108709"/>
                </a:cubicBezTo>
                <a:cubicBezTo>
                  <a:pt x="5912966" y="1000403"/>
                  <a:pt x="5919212" y="843779"/>
                  <a:pt x="5923460" y="627700"/>
                </a:cubicBezTo>
                <a:cubicBezTo>
                  <a:pt x="5927708" y="411621"/>
                  <a:pt x="5922794" y="320494"/>
                  <a:pt x="5923460" y="85285"/>
                </a:cubicBezTo>
                <a:close/>
                <a:moveTo>
                  <a:pt x="85285" y="341141"/>
                </a:moveTo>
                <a:cubicBezTo>
                  <a:pt x="130032" y="340061"/>
                  <a:pt x="164580" y="304675"/>
                  <a:pt x="170570" y="255856"/>
                </a:cubicBezTo>
                <a:cubicBezTo>
                  <a:pt x="169059" y="231243"/>
                  <a:pt x="157247" y="212577"/>
                  <a:pt x="127927" y="213213"/>
                </a:cubicBezTo>
                <a:cubicBezTo>
                  <a:pt x="106288" y="212502"/>
                  <a:pt x="86272" y="234272"/>
                  <a:pt x="85284" y="255856"/>
                </a:cubicBezTo>
                <a:cubicBezTo>
                  <a:pt x="85897" y="285405"/>
                  <a:pt x="83377" y="309349"/>
                  <a:pt x="85285" y="341141"/>
                </a:cubicBezTo>
                <a:close/>
              </a:path>
              <a:path w="5923460" h="1364565" fill="darkenLess" stroke="0" extrusionOk="0">
                <a:moveTo>
                  <a:pt x="85285" y="341141"/>
                </a:moveTo>
                <a:cubicBezTo>
                  <a:pt x="132884" y="338571"/>
                  <a:pt x="176538" y="294592"/>
                  <a:pt x="170570" y="255856"/>
                </a:cubicBezTo>
                <a:cubicBezTo>
                  <a:pt x="173483" y="228571"/>
                  <a:pt x="150336" y="211845"/>
                  <a:pt x="127927" y="213213"/>
                </a:cubicBezTo>
                <a:cubicBezTo>
                  <a:pt x="103632" y="216001"/>
                  <a:pt x="84824" y="232592"/>
                  <a:pt x="85284" y="255856"/>
                </a:cubicBezTo>
                <a:cubicBezTo>
                  <a:pt x="85501" y="280217"/>
                  <a:pt x="84114" y="305939"/>
                  <a:pt x="85285" y="341141"/>
                </a:cubicBezTo>
                <a:close/>
                <a:moveTo>
                  <a:pt x="5838175" y="170571"/>
                </a:moveTo>
                <a:cubicBezTo>
                  <a:pt x="5884434" y="166280"/>
                  <a:pt x="5934147" y="128575"/>
                  <a:pt x="5923460" y="85286"/>
                </a:cubicBezTo>
                <a:cubicBezTo>
                  <a:pt x="5930043" y="34767"/>
                  <a:pt x="5883063" y="-3362"/>
                  <a:pt x="5838175" y="1"/>
                </a:cubicBezTo>
                <a:cubicBezTo>
                  <a:pt x="5790136" y="-8046"/>
                  <a:pt x="5760078" y="33498"/>
                  <a:pt x="5752890" y="85286"/>
                </a:cubicBezTo>
                <a:cubicBezTo>
                  <a:pt x="5756282" y="111108"/>
                  <a:pt x="5776431" y="128593"/>
                  <a:pt x="5795533" y="127929"/>
                </a:cubicBezTo>
                <a:cubicBezTo>
                  <a:pt x="5819408" y="127175"/>
                  <a:pt x="5839029" y="109072"/>
                  <a:pt x="5838176" y="85286"/>
                </a:cubicBezTo>
                <a:cubicBezTo>
                  <a:pt x="5838864" y="106929"/>
                  <a:pt x="5835570" y="143216"/>
                  <a:pt x="5838175" y="170571"/>
                </a:cubicBezTo>
                <a:close/>
              </a:path>
              <a:path w="5923460" h="1364565" fill="none" extrusionOk="0">
                <a:moveTo>
                  <a:pt x="0" y="255856"/>
                </a:moveTo>
                <a:cubicBezTo>
                  <a:pt x="323" y="204874"/>
                  <a:pt x="34984" y="167561"/>
                  <a:pt x="85285" y="170571"/>
                </a:cubicBezTo>
                <a:cubicBezTo>
                  <a:pt x="372999" y="185191"/>
                  <a:pt x="582672" y="163862"/>
                  <a:pt x="715019" y="170571"/>
                </a:cubicBezTo>
                <a:cubicBezTo>
                  <a:pt x="847366" y="177280"/>
                  <a:pt x="1214770" y="197089"/>
                  <a:pt x="1344753" y="170571"/>
                </a:cubicBezTo>
                <a:cubicBezTo>
                  <a:pt x="1474736" y="144053"/>
                  <a:pt x="1652236" y="178907"/>
                  <a:pt x="1804458" y="170571"/>
                </a:cubicBezTo>
                <a:cubicBezTo>
                  <a:pt x="1956680" y="162235"/>
                  <a:pt x="2208069" y="185330"/>
                  <a:pt x="2377516" y="170571"/>
                </a:cubicBezTo>
                <a:cubicBezTo>
                  <a:pt x="2546963" y="155812"/>
                  <a:pt x="2749674" y="198922"/>
                  <a:pt x="3007250" y="170571"/>
                </a:cubicBezTo>
                <a:cubicBezTo>
                  <a:pt x="3264826" y="142220"/>
                  <a:pt x="3445108" y="160897"/>
                  <a:pt x="3580307" y="170571"/>
                </a:cubicBezTo>
                <a:cubicBezTo>
                  <a:pt x="3715506" y="180245"/>
                  <a:pt x="3974943" y="162556"/>
                  <a:pt x="4210041" y="170571"/>
                </a:cubicBezTo>
                <a:cubicBezTo>
                  <a:pt x="4445139" y="178586"/>
                  <a:pt x="4694265" y="168398"/>
                  <a:pt x="4953127" y="170571"/>
                </a:cubicBezTo>
                <a:cubicBezTo>
                  <a:pt x="5211989" y="172744"/>
                  <a:pt x="5457416" y="156007"/>
                  <a:pt x="5752889" y="170571"/>
                </a:cubicBezTo>
                <a:cubicBezTo>
                  <a:pt x="5756696" y="152386"/>
                  <a:pt x="5753572" y="120772"/>
                  <a:pt x="5752889" y="85285"/>
                </a:cubicBezTo>
                <a:cubicBezTo>
                  <a:pt x="5754769" y="37999"/>
                  <a:pt x="5789025" y="-1778"/>
                  <a:pt x="5838174" y="0"/>
                </a:cubicBezTo>
                <a:cubicBezTo>
                  <a:pt x="5883611" y="-1096"/>
                  <a:pt x="5919809" y="47992"/>
                  <a:pt x="5923459" y="85285"/>
                </a:cubicBezTo>
                <a:cubicBezTo>
                  <a:pt x="5862522" y="417158"/>
                  <a:pt x="5924478" y="698505"/>
                  <a:pt x="5923460" y="1108709"/>
                </a:cubicBezTo>
                <a:cubicBezTo>
                  <a:pt x="5927896" y="1157835"/>
                  <a:pt x="5885736" y="1198037"/>
                  <a:pt x="5838175" y="1193994"/>
                </a:cubicBezTo>
                <a:cubicBezTo>
                  <a:pt x="5561009" y="1216460"/>
                  <a:pt x="5494224" y="1203888"/>
                  <a:pt x="5151765" y="1193994"/>
                </a:cubicBezTo>
                <a:cubicBezTo>
                  <a:pt x="4809306" y="1184101"/>
                  <a:pt x="4867960" y="1186309"/>
                  <a:pt x="4692060" y="1193994"/>
                </a:cubicBezTo>
                <a:cubicBezTo>
                  <a:pt x="4516160" y="1201679"/>
                  <a:pt x="4339667" y="1191682"/>
                  <a:pt x="4232354" y="1193994"/>
                </a:cubicBezTo>
                <a:cubicBezTo>
                  <a:pt x="4125041" y="1196306"/>
                  <a:pt x="3685458" y="1219675"/>
                  <a:pt x="3489268" y="1193994"/>
                </a:cubicBezTo>
                <a:cubicBezTo>
                  <a:pt x="3293078" y="1168313"/>
                  <a:pt x="3143339" y="1226272"/>
                  <a:pt x="2802858" y="1193994"/>
                </a:cubicBezTo>
                <a:cubicBezTo>
                  <a:pt x="2462377" y="1161717"/>
                  <a:pt x="2244765" y="1167992"/>
                  <a:pt x="2059772" y="1193994"/>
                </a:cubicBezTo>
                <a:cubicBezTo>
                  <a:pt x="1874779" y="1219996"/>
                  <a:pt x="1710894" y="1202528"/>
                  <a:pt x="1373363" y="1193994"/>
                </a:cubicBezTo>
                <a:cubicBezTo>
                  <a:pt x="1035832" y="1185460"/>
                  <a:pt x="493074" y="1199907"/>
                  <a:pt x="170571" y="1193994"/>
                </a:cubicBezTo>
                <a:cubicBezTo>
                  <a:pt x="168820" y="1222491"/>
                  <a:pt x="171854" y="1256323"/>
                  <a:pt x="170571" y="1279280"/>
                </a:cubicBezTo>
                <a:cubicBezTo>
                  <a:pt x="172736" y="1325003"/>
                  <a:pt x="140443" y="1356428"/>
                  <a:pt x="85286" y="1364565"/>
                </a:cubicBezTo>
                <a:cubicBezTo>
                  <a:pt x="36459" y="1368060"/>
                  <a:pt x="7092" y="1317024"/>
                  <a:pt x="1" y="1279280"/>
                </a:cubicBezTo>
                <a:cubicBezTo>
                  <a:pt x="-4653" y="904018"/>
                  <a:pt x="-43743" y="582856"/>
                  <a:pt x="0" y="255856"/>
                </a:cubicBezTo>
                <a:close/>
                <a:moveTo>
                  <a:pt x="5752889" y="170571"/>
                </a:moveTo>
                <a:cubicBezTo>
                  <a:pt x="5787414" y="171256"/>
                  <a:pt x="5803943" y="167420"/>
                  <a:pt x="5838175" y="170571"/>
                </a:cubicBezTo>
                <a:cubicBezTo>
                  <a:pt x="5880762" y="180086"/>
                  <a:pt x="5929973" y="131510"/>
                  <a:pt x="5923460" y="85286"/>
                </a:cubicBezTo>
                <a:moveTo>
                  <a:pt x="5838175" y="170571"/>
                </a:moveTo>
                <a:cubicBezTo>
                  <a:pt x="5836489" y="152260"/>
                  <a:pt x="5838042" y="118534"/>
                  <a:pt x="5838175" y="85285"/>
                </a:cubicBezTo>
                <a:cubicBezTo>
                  <a:pt x="5836278" y="108398"/>
                  <a:pt x="5816205" y="128974"/>
                  <a:pt x="5795532" y="127928"/>
                </a:cubicBezTo>
                <a:cubicBezTo>
                  <a:pt x="5770094" y="128437"/>
                  <a:pt x="5750526" y="106075"/>
                  <a:pt x="5752889" y="85285"/>
                </a:cubicBezTo>
                <a:moveTo>
                  <a:pt x="85285" y="341141"/>
                </a:moveTo>
                <a:cubicBezTo>
                  <a:pt x="83707" y="315738"/>
                  <a:pt x="84238" y="294488"/>
                  <a:pt x="85285" y="255856"/>
                </a:cubicBezTo>
                <a:cubicBezTo>
                  <a:pt x="82565" y="231368"/>
                  <a:pt x="105867" y="213343"/>
                  <a:pt x="127928" y="213213"/>
                </a:cubicBezTo>
                <a:cubicBezTo>
                  <a:pt x="151409" y="213796"/>
                  <a:pt x="169526" y="233249"/>
                  <a:pt x="170571" y="255856"/>
                </a:cubicBezTo>
                <a:cubicBezTo>
                  <a:pt x="178570" y="302021"/>
                  <a:pt x="130754" y="340947"/>
                  <a:pt x="85286" y="341141"/>
                </a:cubicBezTo>
                <a:cubicBezTo>
                  <a:pt x="39717" y="352443"/>
                  <a:pt x="288" y="306799"/>
                  <a:pt x="1" y="255856"/>
                </a:cubicBezTo>
                <a:moveTo>
                  <a:pt x="170571" y="255856"/>
                </a:moveTo>
                <a:cubicBezTo>
                  <a:pt x="161753" y="423418"/>
                  <a:pt x="175452" y="561433"/>
                  <a:pt x="170571" y="724925"/>
                </a:cubicBezTo>
                <a:cubicBezTo>
                  <a:pt x="165690" y="888417"/>
                  <a:pt x="168687" y="970777"/>
                  <a:pt x="170571" y="1193994"/>
                </a:cubicBezTo>
              </a:path>
              <a:path w="5923460" h="1364565" fill="none" stroke="0" extrusionOk="0">
                <a:moveTo>
                  <a:pt x="0" y="255856"/>
                </a:moveTo>
                <a:cubicBezTo>
                  <a:pt x="6805" y="216315"/>
                  <a:pt x="30542" y="165908"/>
                  <a:pt x="85285" y="170571"/>
                </a:cubicBezTo>
                <a:cubicBezTo>
                  <a:pt x="307044" y="192351"/>
                  <a:pt x="364798" y="189811"/>
                  <a:pt x="601667" y="170571"/>
                </a:cubicBezTo>
                <a:cubicBezTo>
                  <a:pt x="838536" y="151331"/>
                  <a:pt x="915566" y="156217"/>
                  <a:pt x="1174724" y="170571"/>
                </a:cubicBezTo>
                <a:cubicBezTo>
                  <a:pt x="1433882" y="184925"/>
                  <a:pt x="1541744" y="154964"/>
                  <a:pt x="1634430" y="170571"/>
                </a:cubicBezTo>
                <a:cubicBezTo>
                  <a:pt x="1727116" y="186178"/>
                  <a:pt x="2049601" y="160905"/>
                  <a:pt x="2377516" y="170571"/>
                </a:cubicBezTo>
                <a:cubicBezTo>
                  <a:pt x="2705431" y="180237"/>
                  <a:pt x="2699460" y="164909"/>
                  <a:pt x="2837222" y="170571"/>
                </a:cubicBezTo>
                <a:cubicBezTo>
                  <a:pt x="2974984" y="176233"/>
                  <a:pt x="3231043" y="145117"/>
                  <a:pt x="3580307" y="170571"/>
                </a:cubicBezTo>
                <a:cubicBezTo>
                  <a:pt x="3929572" y="196025"/>
                  <a:pt x="3906336" y="146531"/>
                  <a:pt x="4210041" y="170571"/>
                </a:cubicBezTo>
                <a:cubicBezTo>
                  <a:pt x="4513746" y="194611"/>
                  <a:pt x="4526711" y="172155"/>
                  <a:pt x="4839775" y="170571"/>
                </a:cubicBezTo>
                <a:cubicBezTo>
                  <a:pt x="5152839" y="168987"/>
                  <a:pt x="5432017" y="189446"/>
                  <a:pt x="5752889" y="170571"/>
                </a:cubicBezTo>
                <a:cubicBezTo>
                  <a:pt x="5750481" y="139554"/>
                  <a:pt x="5749093" y="121599"/>
                  <a:pt x="5752889" y="85285"/>
                </a:cubicBezTo>
                <a:cubicBezTo>
                  <a:pt x="5750765" y="36275"/>
                  <a:pt x="5790780" y="4117"/>
                  <a:pt x="5838174" y="0"/>
                </a:cubicBezTo>
                <a:cubicBezTo>
                  <a:pt x="5883483" y="9663"/>
                  <a:pt x="5922613" y="38871"/>
                  <a:pt x="5923459" y="85285"/>
                </a:cubicBezTo>
                <a:cubicBezTo>
                  <a:pt x="5947551" y="480353"/>
                  <a:pt x="5944300" y="744516"/>
                  <a:pt x="5923460" y="1108709"/>
                </a:cubicBezTo>
                <a:cubicBezTo>
                  <a:pt x="5923656" y="1154721"/>
                  <a:pt x="5892995" y="1190726"/>
                  <a:pt x="5838175" y="1193994"/>
                </a:cubicBezTo>
                <a:cubicBezTo>
                  <a:pt x="5683081" y="1167433"/>
                  <a:pt x="5444814" y="1177190"/>
                  <a:pt x="5265117" y="1193994"/>
                </a:cubicBezTo>
                <a:cubicBezTo>
                  <a:pt x="5085420" y="1210798"/>
                  <a:pt x="4865392" y="1183287"/>
                  <a:pt x="4578707" y="1193994"/>
                </a:cubicBezTo>
                <a:cubicBezTo>
                  <a:pt x="4292022" y="1204702"/>
                  <a:pt x="4296945" y="1191552"/>
                  <a:pt x="4119002" y="1193994"/>
                </a:cubicBezTo>
                <a:cubicBezTo>
                  <a:pt x="3941059" y="1196436"/>
                  <a:pt x="3785333" y="1184900"/>
                  <a:pt x="3602620" y="1193994"/>
                </a:cubicBezTo>
                <a:cubicBezTo>
                  <a:pt x="3419907" y="1203088"/>
                  <a:pt x="3245031" y="1168674"/>
                  <a:pt x="3029562" y="1193994"/>
                </a:cubicBezTo>
                <a:cubicBezTo>
                  <a:pt x="2814093" y="1219314"/>
                  <a:pt x="2619638" y="1221078"/>
                  <a:pt x="2456505" y="1193994"/>
                </a:cubicBezTo>
                <a:cubicBezTo>
                  <a:pt x="2293372" y="1166910"/>
                  <a:pt x="2106124" y="1195873"/>
                  <a:pt x="1996799" y="1193994"/>
                </a:cubicBezTo>
                <a:cubicBezTo>
                  <a:pt x="1887474" y="1192115"/>
                  <a:pt x="1640963" y="1173622"/>
                  <a:pt x="1423741" y="1193994"/>
                </a:cubicBezTo>
                <a:cubicBezTo>
                  <a:pt x="1206519" y="1214366"/>
                  <a:pt x="1027109" y="1194720"/>
                  <a:pt x="737331" y="1193994"/>
                </a:cubicBezTo>
                <a:cubicBezTo>
                  <a:pt x="447553" y="1193269"/>
                  <a:pt x="352101" y="1199280"/>
                  <a:pt x="170571" y="1193994"/>
                </a:cubicBezTo>
                <a:cubicBezTo>
                  <a:pt x="169550" y="1222943"/>
                  <a:pt x="168757" y="1251065"/>
                  <a:pt x="170571" y="1279280"/>
                </a:cubicBezTo>
                <a:cubicBezTo>
                  <a:pt x="173173" y="1317244"/>
                  <a:pt x="130293" y="1357578"/>
                  <a:pt x="85286" y="1364565"/>
                </a:cubicBezTo>
                <a:cubicBezTo>
                  <a:pt x="40913" y="1365965"/>
                  <a:pt x="-5016" y="1316122"/>
                  <a:pt x="1" y="1279280"/>
                </a:cubicBezTo>
                <a:cubicBezTo>
                  <a:pt x="-56809" y="947810"/>
                  <a:pt x="-12848" y="641852"/>
                  <a:pt x="0" y="255856"/>
                </a:cubicBezTo>
                <a:close/>
                <a:moveTo>
                  <a:pt x="5752889" y="170571"/>
                </a:moveTo>
                <a:cubicBezTo>
                  <a:pt x="5771366" y="169478"/>
                  <a:pt x="5808151" y="167944"/>
                  <a:pt x="5838175" y="170571"/>
                </a:cubicBezTo>
                <a:cubicBezTo>
                  <a:pt x="5885251" y="164403"/>
                  <a:pt x="5934394" y="130145"/>
                  <a:pt x="5923460" y="85286"/>
                </a:cubicBezTo>
                <a:moveTo>
                  <a:pt x="5838175" y="170571"/>
                </a:moveTo>
                <a:cubicBezTo>
                  <a:pt x="5835337" y="132071"/>
                  <a:pt x="5841016" y="124013"/>
                  <a:pt x="5838175" y="85285"/>
                </a:cubicBezTo>
                <a:cubicBezTo>
                  <a:pt x="5841945" y="109625"/>
                  <a:pt x="5822705" y="130999"/>
                  <a:pt x="5795532" y="127928"/>
                </a:cubicBezTo>
                <a:cubicBezTo>
                  <a:pt x="5771403" y="128617"/>
                  <a:pt x="5753470" y="109655"/>
                  <a:pt x="5752889" y="85285"/>
                </a:cubicBezTo>
                <a:moveTo>
                  <a:pt x="85285" y="341141"/>
                </a:moveTo>
                <a:cubicBezTo>
                  <a:pt x="83071" y="310043"/>
                  <a:pt x="88464" y="286486"/>
                  <a:pt x="85285" y="255856"/>
                </a:cubicBezTo>
                <a:cubicBezTo>
                  <a:pt x="83228" y="230411"/>
                  <a:pt x="102451" y="211234"/>
                  <a:pt x="127928" y="213213"/>
                </a:cubicBezTo>
                <a:cubicBezTo>
                  <a:pt x="155869" y="210095"/>
                  <a:pt x="172667" y="232980"/>
                  <a:pt x="170571" y="255856"/>
                </a:cubicBezTo>
                <a:cubicBezTo>
                  <a:pt x="177559" y="300613"/>
                  <a:pt x="123346" y="343387"/>
                  <a:pt x="85286" y="341141"/>
                </a:cubicBezTo>
                <a:cubicBezTo>
                  <a:pt x="40905" y="338173"/>
                  <a:pt x="1893" y="302683"/>
                  <a:pt x="1" y="255856"/>
                </a:cubicBezTo>
                <a:moveTo>
                  <a:pt x="170571" y="255856"/>
                </a:moveTo>
                <a:cubicBezTo>
                  <a:pt x="191178" y="454168"/>
                  <a:pt x="151311" y="477617"/>
                  <a:pt x="170571" y="696781"/>
                </a:cubicBezTo>
                <a:cubicBezTo>
                  <a:pt x="189831" y="915945"/>
                  <a:pt x="152143" y="1082905"/>
                  <a:pt x="170571" y="1193994"/>
                </a:cubicBez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632D09"/>
            </a:solidFill>
            <a:extLst>
              <a:ext uri="{C807C97D-BFC1-408E-A445-0C87EB9F89A2}">
                <ask:lineSketchStyleProps xmlns:ask="http://schemas.microsoft.com/office/drawing/2018/sketchyshapes" xmlns="" sd="505682854">
                  <a:prstGeom prst="horizontalScroll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ar-SA" sz="57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utrosNewsH1" pitchFamily="2" charset="-78"/>
                <a:cs typeface="BoutrosNewsH1" pitchFamily="2" charset="-78"/>
              </a:rPr>
              <a:t>ترجمة راوي الحديث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4629150" y="2637196"/>
            <a:ext cx="7562850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ar-SA" sz="28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ahij Tanseek Pro" panose="02040703060201020203" pitchFamily="18" charset="-78"/>
                <a:cs typeface="Bahij Tanseek Pro" panose="02040703060201020203" pitchFamily="18" charset="-78"/>
              </a:rPr>
              <a:t>مالك بن الحويرث بن أشيم الليثي</a:t>
            </a:r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11F78C4F-A661-4B0F-8D6C-E416A716B8C7}"/>
              </a:ext>
            </a:extLst>
          </p:cNvPr>
          <p:cNvGrpSpPr/>
          <p:nvPr/>
        </p:nvGrpSpPr>
        <p:grpSpPr>
          <a:xfrm>
            <a:off x="9735385" y="1964252"/>
            <a:ext cx="2358682" cy="646103"/>
            <a:chOff x="6434632" y="1239393"/>
            <a:chExt cx="1317470" cy="534890"/>
          </a:xfrm>
          <a:effectLst>
            <a:glow rad="63500">
              <a:schemeClr val="accent2">
                <a:lumMod val="50000"/>
              </a:schemeClr>
            </a:glow>
          </a:effectLst>
        </p:grpSpPr>
        <p:sp>
          <p:nvSpPr>
            <p:cNvPr id="11" name="سهم: خماسي 10">
              <a:extLst>
                <a:ext uri="{FF2B5EF4-FFF2-40B4-BE49-F238E27FC236}">
                  <a16:creationId xmlns:a16="http://schemas.microsoft.com/office/drawing/2014/main" id="{D2516FF9-8B0D-4E95-A5BA-6779039FF3A9}"/>
                </a:ext>
              </a:extLst>
            </p:cNvPr>
            <p:cNvSpPr/>
            <p:nvPr/>
          </p:nvSpPr>
          <p:spPr>
            <a:xfrm flipH="1">
              <a:off x="6434632" y="1239393"/>
              <a:ext cx="1273355" cy="534890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" name="Google Shape;556;p52">
              <a:extLst>
                <a:ext uri="{FF2B5EF4-FFF2-40B4-BE49-F238E27FC236}">
                  <a16:creationId xmlns:a16="http://schemas.microsoft.com/office/drawing/2014/main" id="{5E6076E9-DE2A-4028-8592-1AF4642D05E3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6458250" y="1274576"/>
              <a:ext cx="1293852" cy="464523"/>
            </a:xfrm>
            <a:prstGeom prst="plaque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36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algn="ctr" rtl="1"/>
              <a:r>
                <a:rPr lang="ar-SA" sz="28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14300">
                      <a:schemeClr val="accent4">
                        <a:lumMod val="5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اسمه ونسبه :</a:t>
              </a:r>
            </a:p>
          </p:txBody>
        </p:sp>
      </p:grp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B2FC2C06-19E1-4917-B23D-46118D65FC13}"/>
              </a:ext>
            </a:extLst>
          </p:cNvPr>
          <p:cNvGrpSpPr/>
          <p:nvPr/>
        </p:nvGrpSpPr>
        <p:grpSpPr>
          <a:xfrm>
            <a:off x="10278662" y="3902268"/>
            <a:ext cx="1815405" cy="646103"/>
            <a:chOff x="6434632" y="1239393"/>
            <a:chExt cx="1331322" cy="534890"/>
          </a:xfrm>
          <a:effectLst>
            <a:glow rad="63500">
              <a:schemeClr val="accent2">
                <a:lumMod val="50000"/>
              </a:schemeClr>
            </a:glow>
          </a:effectLst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FA9C3F0F-42C8-4462-8C7D-D444D1211E91}"/>
                </a:ext>
              </a:extLst>
            </p:cNvPr>
            <p:cNvSpPr/>
            <p:nvPr/>
          </p:nvSpPr>
          <p:spPr>
            <a:xfrm flipH="1">
              <a:off x="6434632" y="1239393"/>
              <a:ext cx="1273355" cy="534890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Google Shape;556;p52">
              <a:extLst>
                <a:ext uri="{FF2B5EF4-FFF2-40B4-BE49-F238E27FC236}">
                  <a16:creationId xmlns:a16="http://schemas.microsoft.com/office/drawing/2014/main" id="{2B687A14-987F-43FC-9C8B-323E2B078578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6472102" y="1274576"/>
              <a:ext cx="1293852" cy="464523"/>
            </a:xfrm>
            <a:prstGeom prst="plaque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36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algn="ctr" rtl="1"/>
              <a:r>
                <a:rPr lang="ar-SA" sz="28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14300">
                      <a:schemeClr val="accent4">
                        <a:lumMod val="5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مناقبه :</a:t>
              </a:r>
            </a:p>
          </p:txBody>
        </p:sp>
      </p:grp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F536D47D-5237-435C-9AF8-49FD55741C2A}"/>
              </a:ext>
            </a:extLst>
          </p:cNvPr>
          <p:cNvSpPr txBox="1"/>
          <p:nvPr/>
        </p:nvSpPr>
        <p:spPr>
          <a:xfrm>
            <a:off x="4836701" y="4683901"/>
            <a:ext cx="73552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كان رضي الله عنه حريصاً على نشر السنة بتعليم الناس صفة الصلاة عملي كما تعلمها من النبي ﷺ.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419A1B12-803D-427D-8865-43684B122A1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3" y="60805"/>
            <a:ext cx="1788924" cy="1061407"/>
          </a:xfrm>
          <a:prstGeom prst="rect">
            <a:avLst/>
          </a:prstGeom>
          <a:effectLst>
            <a:glow rad="63500">
              <a:schemeClr val="accent2">
                <a:lumMod val="50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5705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/>
      <p:bldP spid="17" grpId="1"/>
      <p:bldP spid="18" grpId="0"/>
      <p:bldP spid="1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281CEB6-223F-443E-9CF9-A30837C470B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تمرير: أفقي 3">
            <a:extLst>
              <a:ext uri="{FF2B5EF4-FFF2-40B4-BE49-F238E27FC236}">
                <a16:creationId xmlns:a16="http://schemas.microsoft.com/office/drawing/2014/main" id="{70760881-19AE-456E-B723-321276E85286}"/>
              </a:ext>
            </a:extLst>
          </p:cNvPr>
          <p:cNvSpPr/>
          <p:nvPr/>
        </p:nvSpPr>
        <p:spPr>
          <a:xfrm>
            <a:off x="6170607" y="439930"/>
            <a:ext cx="5923460" cy="1364565"/>
          </a:xfrm>
          <a:custGeom>
            <a:avLst/>
            <a:gdLst>
              <a:gd name="connsiteX0" fmla="*/ 5923460 w 5923460"/>
              <a:gd name="connsiteY0" fmla="*/ 85285 h 1364565"/>
              <a:gd name="connsiteX1" fmla="*/ 5838175 w 5923460"/>
              <a:gd name="connsiteY1" fmla="*/ 170570 h 1364565"/>
              <a:gd name="connsiteX2" fmla="*/ 5838175 w 5923460"/>
              <a:gd name="connsiteY2" fmla="*/ 85285 h 1364565"/>
              <a:gd name="connsiteX3" fmla="*/ 5795532 w 5923460"/>
              <a:gd name="connsiteY3" fmla="*/ 127928 h 1364565"/>
              <a:gd name="connsiteX4" fmla="*/ 5752889 w 5923460"/>
              <a:gd name="connsiteY4" fmla="*/ 85285 h 1364565"/>
              <a:gd name="connsiteX5" fmla="*/ 5752889 w 5923460"/>
              <a:gd name="connsiteY5" fmla="*/ 170571 h 1364565"/>
              <a:gd name="connsiteX6" fmla="*/ 5179831 w 5923460"/>
              <a:gd name="connsiteY6" fmla="*/ 170571 h 1364565"/>
              <a:gd name="connsiteX7" fmla="*/ 4436745 w 5923460"/>
              <a:gd name="connsiteY7" fmla="*/ 170571 h 1364565"/>
              <a:gd name="connsiteX8" fmla="*/ 3807012 w 5923460"/>
              <a:gd name="connsiteY8" fmla="*/ 170571 h 1364565"/>
              <a:gd name="connsiteX9" fmla="*/ 3177278 w 5923460"/>
              <a:gd name="connsiteY9" fmla="*/ 170571 h 1364565"/>
              <a:gd name="connsiteX10" fmla="*/ 2660896 w 5923460"/>
              <a:gd name="connsiteY10" fmla="*/ 170571 h 1364565"/>
              <a:gd name="connsiteX11" fmla="*/ 2087838 w 5923460"/>
              <a:gd name="connsiteY11" fmla="*/ 170571 h 1364565"/>
              <a:gd name="connsiteX12" fmla="*/ 1401429 w 5923460"/>
              <a:gd name="connsiteY12" fmla="*/ 170571 h 1364565"/>
              <a:gd name="connsiteX13" fmla="*/ 941723 w 5923460"/>
              <a:gd name="connsiteY13" fmla="*/ 170571 h 1364565"/>
              <a:gd name="connsiteX14" fmla="*/ 85285 w 5923460"/>
              <a:gd name="connsiteY14" fmla="*/ 170571 h 1364565"/>
              <a:gd name="connsiteX15" fmla="*/ 0 w 5923460"/>
              <a:gd name="connsiteY15" fmla="*/ 255856 h 1364565"/>
              <a:gd name="connsiteX16" fmla="*/ 0 w 5923460"/>
              <a:gd name="connsiteY16" fmla="*/ 757334 h 1364565"/>
              <a:gd name="connsiteX17" fmla="*/ 0 w 5923460"/>
              <a:gd name="connsiteY17" fmla="*/ 1279280 h 1364565"/>
              <a:gd name="connsiteX18" fmla="*/ 85285 w 5923460"/>
              <a:gd name="connsiteY18" fmla="*/ 1364565 h 1364565"/>
              <a:gd name="connsiteX19" fmla="*/ 170570 w 5923460"/>
              <a:gd name="connsiteY19" fmla="*/ 1279280 h 1364565"/>
              <a:gd name="connsiteX20" fmla="*/ 170571 w 5923460"/>
              <a:gd name="connsiteY20" fmla="*/ 1193994 h 1364565"/>
              <a:gd name="connsiteX21" fmla="*/ 913657 w 5923460"/>
              <a:gd name="connsiteY21" fmla="*/ 1193994 h 1364565"/>
              <a:gd name="connsiteX22" fmla="*/ 1486715 w 5923460"/>
              <a:gd name="connsiteY22" fmla="*/ 1193994 h 1364565"/>
              <a:gd name="connsiteX23" fmla="*/ 2173124 w 5923460"/>
              <a:gd name="connsiteY23" fmla="*/ 1193994 h 1364565"/>
              <a:gd name="connsiteX24" fmla="*/ 2916210 w 5923460"/>
              <a:gd name="connsiteY24" fmla="*/ 1193994 h 1364565"/>
              <a:gd name="connsiteX25" fmla="*/ 3489268 w 5923460"/>
              <a:gd name="connsiteY25" fmla="*/ 1193994 h 1364565"/>
              <a:gd name="connsiteX26" fmla="*/ 3948974 w 5923460"/>
              <a:gd name="connsiteY26" fmla="*/ 1193994 h 1364565"/>
              <a:gd name="connsiteX27" fmla="*/ 4522031 w 5923460"/>
              <a:gd name="connsiteY27" fmla="*/ 1193994 h 1364565"/>
              <a:gd name="connsiteX28" fmla="*/ 5265117 w 5923460"/>
              <a:gd name="connsiteY28" fmla="*/ 1193994 h 1364565"/>
              <a:gd name="connsiteX29" fmla="*/ 5838175 w 5923460"/>
              <a:gd name="connsiteY29" fmla="*/ 1193994 h 1364565"/>
              <a:gd name="connsiteX30" fmla="*/ 5923460 w 5923460"/>
              <a:gd name="connsiteY30" fmla="*/ 1108709 h 1364565"/>
              <a:gd name="connsiteX31" fmla="*/ 5923460 w 5923460"/>
              <a:gd name="connsiteY31" fmla="*/ 627700 h 1364565"/>
              <a:gd name="connsiteX32" fmla="*/ 5923460 w 5923460"/>
              <a:gd name="connsiteY32" fmla="*/ 85285 h 1364565"/>
              <a:gd name="connsiteX33" fmla="*/ 85285 w 5923460"/>
              <a:gd name="connsiteY33" fmla="*/ 341141 h 1364565"/>
              <a:gd name="connsiteX34" fmla="*/ 170570 w 5923460"/>
              <a:gd name="connsiteY34" fmla="*/ 255856 h 1364565"/>
              <a:gd name="connsiteX35" fmla="*/ 127927 w 5923460"/>
              <a:gd name="connsiteY35" fmla="*/ 213213 h 1364565"/>
              <a:gd name="connsiteX36" fmla="*/ 85284 w 5923460"/>
              <a:gd name="connsiteY36" fmla="*/ 255856 h 1364565"/>
              <a:gd name="connsiteX37" fmla="*/ 85285 w 5923460"/>
              <a:gd name="connsiteY37" fmla="*/ 341141 h 1364565"/>
              <a:gd name="connsiteX0" fmla="*/ 85285 w 5923460"/>
              <a:gd name="connsiteY0" fmla="*/ 341141 h 1364565"/>
              <a:gd name="connsiteX1" fmla="*/ 170570 w 5923460"/>
              <a:gd name="connsiteY1" fmla="*/ 255856 h 1364565"/>
              <a:gd name="connsiteX2" fmla="*/ 127927 w 5923460"/>
              <a:gd name="connsiteY2" fmla="*/ 213213 h 1364565"/>
              <a:gd name="connsiteX3" fmla="*/ 85284 w 5923460"/>
              <a:gd name="connsiteY3" fmla="*/ 255856 h 1364565"/>
              <a:gd name="connsiteX4" fmla="*/ 85285 w 5923460"/>
              <a:gd name="connsiteY4" fmla="*/ 341141 h 1364565"/>
              <a:gd name="connsiteX5" fmla="*/ 5838175 w 5923460"/>
              <a:gd name="connsiteY5" fmla="*/ 170571 h 1364565"/>
              <a:gd name="connsiteX6" fmla="*/ 5923460 w 5923460"/>
              <a:gd name="connsiteY6" fmla="*/ 85286 h 1364565"/>
              <a:gd name="connsiteX7" fmla="*/ 5838175 w 5923460"/>
              <a:gd name="connsiteY7" fmla="*/ 1 h 1364565"/>
              <a:gd name="connsiteX8" fmla="*/ 5752890 w 5923460"/>
              <a:gd name="connsiteY8" fmla="*/ 85286 h 1364565"/>
              <a:gd name="connsiteX9" fmla="*/ 5795533 w 5923460"/>
              <a:gd name="connsiteY9" fmla="*/ 127929 h 1364565"/>
              <a:gd name="connsiteX10" fmla="*/ 5838176 w 5923460"/>
              <a:gd name="connsiteY10" fmla="*/ 85286 h 1364565"/>
              <a:gd name="connsiteX11" fmla="*/ 5838175 w 5923460"/>
              <a:gd name="connsiteY11" fmla="*/ 170571 h 1364565"/>
              <a:gd name="connsiteX0" fmla="*/ 0 w 5923460"/>
              <a:gd name="connsiteY0" fmla="*/ 255856 h 1364565"/>
              <a:gd name="connsiteX1" fmla="*/ 85285 w 5923460"/>
              <a:gd name="connsiteY1" fmla="*/ 170571 h 1364565"/>
              <a:gd name="connsiteX2" fmla="*/ 715019 w 5923460"/>
              <a:gd name="connsiteY2" fmla="*/ 170571 h 1364565"/>
              <a:gd name="connsiteX3" fmla="*/ 1344753 w 5923460"/>
              <a:gd name="connsiteY3" fmla="*/ 170571 h 1364565"/>
              <a:gd name="connsiteX4" fmla="*/ 1804458 w 5923460"/>
              <a:gd name="connsiteY4" fmla="*/ 170571 h 1364565"/>
              <a:gd name="connsiteX5" fmla="*/ 2377516 w 5923460"/>
              <a:gd name="connsiteY5" fmla="*/ 170571 h 1364565"/>
              <a:gd name="connsiteX6" fmla="*/ 3007250 w 5923460"/>
              <a:gd name="connsiteY6" fmla="*/ 170571 h 1364565"/>
              <a:gd name="connsiteX7" fmla="*/ 3580307 w 5923460"/>
              <a:gd name="connsiteY7" fmla="*/ 170571 h 1364565"/>
              <a:gd name="connsiteX8" fmla="*/ 4210041 w 5923460"/>
              <a:gd name="connsiteY8" fmla="*/ 170571 h 1364565"/>
              <a:gd name="connsiteX9" fmla="*/ 4953127 w 5923460"/>
              <a:gd name="connsiteY9" fmla="*/ 170571 h 1364565"/>
              <a:gd name="connsiteX10" fmla="*/ 5752889 w 5923460"/>
              <a:gd name="connsiteY10" fmla="*/ 170571 h 1364565"/>
              <a:gd name="connsiteX11" fmla="*/ 5752889 w 5923460"/>
              <a:gd name="connsiteY11" fmla="*/ 85285 h 1364565"/>
              <a:gd name="connsiteX12" fmla="*/ 5838174 w 5923460"/>
              <a:gd name="connsiteY12" fmla="*/ 0 h 1364565"/>
              <a:gd name="connsiteX13" fmla="*/ 5923459 w 5923460"/>
              <a:gd name="connsiteY13" fmla="*/ 85285 h 1364565"/>
              <a:gd name="connsiteX14" fmla="*/ 5923460 w 5923460"/>
              <a:gd name="connsiteY14" fmla="*/ 1108709 h 1364565"/>
              <a:gd name="connsiteX15" fmla="*/ 5838175 w 5923460"/>
              <a:gd name="connsiteY15" fmla="*/ 1193994 h 1364565"/>
              <a:gd name="connsiteX16" fmla="*/ 5151765 w 5923460"/>
              <a:gd name="connsiteY16" fmla="*/ 1193994 h 1364565"/>
              <a:gd name="connsiteX17" fmla="*/ 4692060 w 5923460"/>
              <a:gd name="connsiteY17" fmla="*/ 1193994 h 1364565"/>
              <a:gd name="connsiteX18" fmla="*/ 4232354 w 5923460"/>
              <a:gd name="connsiteY18" fmla="*/ 1193994 h 1364565"/>
              <a:gd name="connsiteX19" fmla="*/ 3489268 w 5923460"/>
              <a:gd name="connsiteY19" fmla="*/ 1193994 h 1364565"/>
              <a:gd name="connsiteX20" fmla="*/ 2802858 w 5923460"/>
              <a:gd name="connsiteY20" fmla="*/ 1193994 h 1364565"/>
              <a:gd name="connsiteX21" fmla="*/ 2059772 w 5923460"/>
              <a:gd name="connsiteY21" fmla="*/ 1193994 h 1364565"/>
              <a:gd name="connsiteX22" fmla="*/ 1373363 w 5923460"/>
              <a:gd name="connsiteY22" fmla="*/ 1193994 h 1364565"/>
              <a:gd name="connsiteX23" fmla="*/ 170571 w 5923460"/>
              <a:gd name="connsiteY23" fmla="*/ 1193994 h 1364565"/>
              <a:gd name="connsiteX24" fmla="*/ 170571 w 5923460"/>
              <a:gd name="connsiteY24" fmla="*/ 1279280 h 1364565"/>
              <a:gd name="connsiteX25" fmla="*/ 85286 w 5923460"/>
              <a:gd name="connsiteY25" fmla="*/ 1364565 h 1364565"/>
              <a:gd name="connsiteX26" fmla="*/ 1 w 5923460"/>
              <a:gd name="connsiteY26" fmla="*/ 1279280 h 1364565"/>
              <a:gd name="connsiteX27" fmla="*/ 0 w 5923460"/>
              <a:gd name="connsiteY27" fmla="*/ 255856 h 1364565"/>
              <a:gd name="connsiteX28" fmla="*/ 5752889 w 5923460"/>
              <a:gd name="connsiteY28" fmla="*/ 170571 h 1364565"/>
              <a:gd name="connsiteX29" fmla="*/ 5838175 w 5923460"/>
              <a:gd name="connsiteY29" fmla="*/ 170571 h 1364565"/>
              <a:gd name="connsiteX30" fmla="*/ 5923460 w 5923460"/>
              <a:gd name="connsiteY30" fmla="*/ 85286 h 1364565"/>
              <a:gd name="connsiteX31" fmla="*/ 5838175 w 5923460"/>
              <a:gd name="connsiteY31" fmla="*/ 170571 h 1364565"/>
              <a:gd name="connsiteX32" fmla="*/ 5838175 w 5923460"/>
              <a:gd name="connsiteY32" fmla="*/ 85285 h 1364565"/>
              <a:gd name="connsiteX33" fmla="*/ 5795532 w 5923460"/>
              <a:gd name="connsiteY33" fmla="*/ 127928 h 1364565"/>
              <a:gd name="connsiteX34" fmla="*/ 5752889 w 5923460"/>
              <a:gd name="connsiteY34" fmla="*/ 85285 h 1364565"/>
              <a:gd name="connsiteX35" fmla="*/ 85285 w 5923460"/>
              <a:gd name="connsiteY35" fmla="*/ 341141 h 1364565"/>
              <a:gd name="connsiteX36" fmla="*/ 85285 w 5923460"/>
              <a:gd name="connsiteY36" fmla="*/ 255856 h 1364565"/>
              <a:gd name="connsiteX37" fmla="*/ 127928 w 5923460"/>
              <a:gd name="connsiteY37" fmla="*/ 213213 h 1364565"/>
              <a:gd name="connsiteX38" fmla="*/ 170571 w 5923460"/>
              <a:gd name="connsiteY38" fmla="*/ 255856 h 1364565"/>
              <a:gd name="connsiteX39" fmla="*/ 85286 w 5923460"/>
              <a:gd name="connsiteY39" fmla="*/ 341141 h 1364565"/>
              <a:gd name="connsiteX40" fmla="*/ 1 w 5923460"/>
              <a:gd name="connsiteY40" fmla="*/ 255856 h 1364565"/>
              <a:gd name="connsiteX41" fmla="*/ 170571 w 5923460"/>
              <a:gd name="connsiteY41" fmla="*/ 255856 h 1364565"/>
              <a:gd name="connsiteX42" fmla="*/ 170571 w 5923460"/>
              <a:gd name="connsiteY42" fmla="*/ 724925 h 1364565"/>
              <a:gd name="connsiteX43" fmla="*/ 170571 w 5923460"/>
              <a:gd name="connsiteY43" fmla="*/ 1193994 h 136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23460" h="1364565" stroke="0" extrusionOk="0">
                <a:moveTo>
                  <a:pt x="5923460" y="85285"/>
                </a:moveTo>
                <a:cubicBezTo>
                  <a:pt x="5889313" y="111792"/>
                  <a:pt x="5860601" y="156303"/>
                  <a:pt x="5838175" y="170570"/>
                </a:cubicBezTo>
                <a:cubicBezTo>
                  <a:pt x="5835783" y="141822"/>
                  <a:pt x="5838526" y="119339"/>
                  <a:pt x="5838175" y="85285"/>
                </a:cubicBezTo>
                <a:cubicBezTo>
                  <a:pt x="5840945" y="107629"/>
                  <a:pt x="5819986" y="128685"/>
                  <a:pt x="5795532" y="127928"/>
                </a:cubicBezTo>
                <a:cubicBezTo>
                  <a:pt x="5771736" y="131468"/>
                  <a:pt x="5750843" y="106376"/>
                  <a:pt x="5752889" y="85285"/>
                </a:cubicBezTo>
                <a:cubicBezTo>
                  <a:pt x="5754543" y="110872"/>
                  <a:pt x="5757027" y="130933"/>
                  <a:pt x="5752889" y="170571"/>
                </a:cubicBezTo>
                <a:cubicBezTo>
                  <a:pt x="5636704" y="189444"/>
                  <a:pt x="5386175" y="167312"/>
                  <a:pt x="5179831" y="170571"/>
                </a:cubicBezTo>
                <a:cubicBezTo>
                  <a:pt x="4973487" y="173830"/>
                  <a:pt x="4730189" y="169848"/>
                  <a:pt x="4436745" y="170571"/>
                </a:cubicBezTo>
                <a:cubicBezTo>
                  <a:pt x="4143301" y="171294"/>
                  <a:pt x="4046914" y="165738"/>
                  <a:pt x="3807012" y="170571"/>
                </a:cubicBezTo>
                <a:cubicBezTo>
                  <a:pt x="3567110" y="175404"/>
                  <a:pt x="3389195" y="185785"/>
                  <a:pt x="3177278" y="170571"/>
                </a:cubicBezTo>
                <a:cubicBezTo>
                  <a:pt x="2965361" y="155357"/>
                  <a:pt x="2827475" y="153258"/>
                  <a:pt x="2660896" y="170571"/>
                </a:cubicBezTo>
                <a:cubicBezTo>
                  <a:pt x="2494317" y="187884"/>
                  <a:pt x="2249963" y="162611"/>
                  <a:pt x="2087838" y="170571"/>
                </a:cubicBezTo>
                <a:cubicBezTo>
                  <a:pt x="1925713" y="178531"/>
                  <a:pt x="1614496" y="141493"/>
                  <a:pt x="1401429" y="170571"/>
                </a:cubicBezTo>
                <a:cubicBezTo>
                  <a:pt x="1188362" y="199649"/>
                  <a:pt x="1078501" y="167122"/>
                  <a:pt x="941723" y="170571"/>
                </a:cubicBezTo>
                <a:cubicBezTo>
                  <a:pt x="804945" y="174020"/>
                  <a:pt x="414224" y="194294"/>
                  <a:pt x="85285" y="170571"/>
                </a:cubicBezTo>
                <a:cubicBezTo>
                  <a:pt x="43180" y="172866"/>
                  <a:pt x="-3551" y="205896"/>
                  <a:pt x="0" y="255856"/>
                </a:cubicBezTo>
                <a:cubicBezTo>
                  <a:pt x="-16478" y="398857"/>
                  <a:pt x="-3901" y="521491"/>
                  <a:pt x="0" y="757334"/>
                </a:cubicBezTo>
                <a:cubicBezTo>
                  <a:pt x="3901" y="993177"/>
                  <a:pt x="21323" y="1135673"/>
                  <a:pt x="0" y="1279280"/>
                </a:cubicBezTo>
                <a:cubicBezTo>
                  <a:pt x="9086" y="1333004"/>
                  <a:pt x="29469" y="1364051"/>
                  <a:pt x="85285" y="1364565"/>
                </a:cubicBezTo>
                <a:cubicBezTo>
                  <a:pt x="128285" y="1360575"/>
                  <a:pt x="164349" y="1334352"/>
                  <a:pt x="170570" y="1279280"/>
                </a:cubicBezTo>
                <a:cubicBezTo>
                  <a:pt x="170973" y="1249215"/>
                  <a:pt x="175914" y="1219919"/>
                  <a:pt x="170571" y="1193994"/>
                </a:cubicBezTo>
                <a:cubicBezTo>
                  <a:pt x="506973" y="1182450"/>
                  <a:pt x="666875" y="1198054"/>
                  <a:pt x="913657" y="1193994"/>
                </a:cubicBezTo>
                <a:cubicBezTo>
                  <a:pt x="1160439" y="1189934"/>
                  <a:pt x="1215262" y="1168274"/>
                  <a:pt x="1486715" y="1193994"/>
                </a:cubicBezTo>
                <a:cubicBezTo>
                  <a:pt x="1758168" y="1219714"/>
                  <a:pt x="1968528" y="1202799"/>
                  <a:pt x="2173124" y="1193994"/>
                </a:cubicBezTo>
                <a:cubicBezTo>
                  <a:pt x="2377720" y="1185189"/>
                  <a:pt x="2674542" y="1175833"/>
                  <a:pt x="2916210" y="1193994"/>
                </a:cubicBezTo>
                <a:cubicBezTo>
                  <a:pt x="3157878" y="1212155"/>
                  <a:pt x="3216817" y="1196317"/>
                  <a:pt x="3489268" y="1193994"/>
                </a:cubicBezTo>
                <a:cubicBezTo>
                  <a:pt x="3761719" y="1191671"/>
                  <a:pt x="3815942" y="1202763"/>
                  <a:pt x="3948974" y="1193994"/>
                </a:cubicBezTo>
                <a:cubicBezTo>
                  <a:pt x="4082006" y="1185225"/>
                  <a:pt x="4319334" y="1217295"/>
                  <a:pt x="4522031" y="1193994"/>
                </a:cubicBezTo>
                <a:cubicBezTo>
                  <a:pt x="4724728" y="1170693"/>
                  <a:pt x="4936251" y="1191195"/>
                  <a:pt x="5265117" y="1193994"/>
                </a:cubicBezTo>
                <a:cubicBezTo>
                  <a:pt x="5593983" y="1196793"/>
                  <a:pt x="5677428" y="1190108"/>
                  <a:pt x="5838175" y="1193994"/>
                </a:cubicBezTo>
                <a:cubicBezTo>
                  <a:pt x="5883901" y="1194535"/>
                  <a:pt x="5929240" y="1153865"/>
                  <a:pt x="5923460" y="1108709"/>
                </a:cubicBezTo>
                <a:cubicBezTo>
                  <a:pt x="5912966" y="1000403"/>
                  <a:pt x="5919212" y="843779"/>
                  <a:pt x="5923460" y="627700"/>
                </a:cubicBezTo>
                <a:cubicBezTo>
                  <a:pt x="5927708" y="411621"/>
                  <a:pt x="5922794" y="320494"/>
                  <a:pt x="5923460" y="85285"/>
                </a:cubicBezTo>
                <a:close/>
                <a:moveTo>
                  <a:pt x="85285" y="341141"/>
                </a:moveTo>
                <a:cubicBezTo>
                  <a:pt x="130032" y="340061"/>
                  <a:pt x="164580" y="304675"/>
                  <a:pt x="170570" y="255856"/>
                </a:cubicBezTo>
                <a:cubicBezTo>
                  <a:pt x="169059" y="231243"/>
                  <a:pt x="157247" y="212577"/>
                  <a:pt x="127927" y="213213"/>
                </a:cubicBezTo>
                <a:cubicBezTo>
                  <a:pt x="106288" y="212502"/>
                  <a:pt x="86272" y="234272"/>
                  <a:pt x="85284" y="255856"/>
                </a:cubicBezTo>
                <a:cubicBezTo>
                  <a:pt x="85897" y="285405"/>
                  <a:pt x="83377" y="309349"/>
                  <a:pt x="85285" y="341141"/>
                </a:cubicBezTo>
                <a:close/>
              </a:path>
              <a:path w="5923460" h="1364565" fill="darkenLess" stroke="0" extrusionOk="0">
                <a:moveTo>
                  <a:pt x="85285" y="341141"/>
                </a:moveTo>
                <a:cubicBezTo>
                  <a:pt x="132884" y="338571"/>
                  <a:pt x="176538" y="294592"/>
                  <a:pt x="170570" y="255856"/>
                </a:cubicBezTo>
                <a:cubicBezTo>
                  <a:pt x="173483" y="228571"/>
                  <a:pt x="150336" y="211845"/>
                  <a:pt x="127927" y="213213"/>
                </a:cubicBezTo>
                <a:cubicBezTo>
                  <a:pt x="103632" y="216001"/>
                  <a:pt x="84824" y="232592"/>
                  <a:pt x="85284" y="255856"/>
                </a:cubicBezTo>
                <a:cubicBezTo>
                  <a:pt x="85501" y="280217"/>
                  <a:pt x="84114" y="305939"/>
                  <a:pt x="85285" y="341141"/>
                </a:cubicBezTo>
                <a:close/>
                <a:moveTo>
                  <a:pt x="5838175" y="170571"/>
                </a:moveTo>
                <a:cubicBezTo>
                  <a:pt x="5884434" y="166280"/>
                  <a:pt x="5934147" y="128575"/>
                  <a:pt x="5923460" y="85286"/>
                </a:cubicBezTo>
                <a:cubicBezTo>
                  <a:pt x="5930043" y="34767"/>
                  <a:pt x="5883063" y="-3362"/>
                  <a:pt x="5838175" y="1"/>
                </a:cubicBezTo>
                <a:cubicBezTo>
                  <a:pt x="5790136" y="-8046"/>
                  <a:pt x="5760078" y="33498"/>
                  <a:pt x="5752890" y="85286"/>
                </a:cubicBezTo>
                <a:cubicBezTo>
                  <a:pt x="5756282" y="111108"/>
                  <a:pt x="5776431" y="128593"/>
                  <a:pt x="5795533" y="127929"/>
                </a:cubicBezTo>
                <a:cubicBezTo>
                  <a:pt x="5819408" y="127175"/>
                  <a:pt x="5839029" y="109072"/>
                  <a:pt x="5838176" y="85286"/>
                </a:cubicBezTo>
                <a:cubicBezTo>
                  <a:pt x="5838864" y="106929"/>
                  <a:pt x="5835570" y="143216"/>
                  <a:pt x="5838175" y="170571"/>
                </a:cubicBezTo>
                <a:close/>
              </a:path>
              <a:path w="5923460" h="1364565" fill="none" extrusionOk="0">
                <a:moveTo>
                  <a:pt x="0" y="255856"/>
                </a:moveTo>
                <a:cubicBezTo>
                  <a:pt x="323" y="204874"/>
                  <a:pt x="34984" y="167561"/>
                  <a:pt x="85285" y="170571"/>
                </a:cubicBezTo>
                <a:cubicBezTo>
                  <a:pt x="372999" y="185191"/>
                  <a:pt x="582672" y="163862"/>
                  <a:pt x="715019" y="170571"/>
                </a:cubicBezTo>
                <a:cubicBezTo>
                  <a:pt x="847366" y="177280"/>
                  <a:pt x="1214770" y="197089"/>
                  <a:pt x="1344753" y="170571"/>
                </a:cubicBezTo>
                <a:cubicBezTo>
                  <a:pt x="1474736" y="144053"/>
                  <a:pt x="1652236" y="178907"/>
                  <a:pt x="1804458" y="170571"/>
                </a:cubicBezTo>
                <a:cubicBezTo>
                  <a:pt x="1956680" y="162235"/>
                  <a:pt x="2208069" y="185330"/>
                  <a:pt x="2377516" y="170571"/>
                </a:cubicBezTo>
                <a:cubicBezTo>
                  <a:pt x="2546963" y="155812"/>
                  <a:pt x="2749674" y="198922"/>
                  <a:pt x="3007250" y="170571"/>
                </a:cubicBezTo>
                <a:cubicBezTo>
                  <a:pt x="3264826" y="142220"/>
                  <a:pt x="3445108" y="160897"/>
                  <a:pt x="3580307" y="170571"/>
                </a:cubicBezTo>
                <a:cubicBezTo>
                  <a:pt x="3715506" y="180245"/>
                  <a:pt x="3974943" y="162556"/>
                  <a:pt x="4210041" y="170571"/>
                </a:cubicBezTo>
                <a:cubicBezTo>
                  <a:pt x="4445139" y="178586"/>
                  <a:pt x="4694265" y="168398"/>
                  <a:pt x="4953127" y="170571"/>
                </a:cubicBezTo>
                <a:cubicBezTo>
                  <a:pt x="5211989" y="172744"/>
                  <a:pt x="5457416" y="156007"/>
                  <a:pt x="5752889" y="170571"/>
                </a:cubicBezTo>
                <a:cubicBezTo>
                  <a:pt x="5756696" y="152386"/>
                  <a:pt x="5753572" y="120772"/>
                  <a:pt x="5752889" y="85285"/>
                </a:cubicBezTo>
                <a:cubicBezTo>
                  <a:pt x="5754769" y="37999"/>
                  <a:pt x="5789025" y="-1778"/>
                  <a:pt x="5838174" y="0"/>
                </a:cubicBezTo>
                <a:cubicBezTo>
                  <a:pt x="5883611" y="-1096"/>
                  <a:pt x="5919809" y="47992"/>
                  <a:pt x="5923459" y="85285"/>
                </a:cubicBezTo>
                <a:cubicBezTo>
                  <a:pt x="5862522" y="417158"/>
                  <a:pt x="5924478" y="698505"/>
                  <a:pt x="5923460" y="1108709"/>
                </a:cubicBezTo>
                <a:cubicBezTo>
                  <a:pt x="5927896" y="1157835"/>
                  <a:pt x="5885736" y="1198037"/>
                  <a:pt x="5838175" y="1193994"/>
                </a:cubicBezTo>
                <a:cubicBezTo>
                  <a:pt x="5561009" y="1216460"/>
                  <a:pt x="5494224" y="1203888"/>
                  <a:pt x="5151765" y="1193994"/>
                </a:cubicBezTo>
                <a:cubicBezTo>
                  <a:pt x="4809306" y="1184101"/>
                  <a:pt x="4867960" y="1186309"/>
                  <a:pt x="4692060" y="1193994"/>
                </a:cubicBezTo>
                <a:cubicBezTo>
                  <a:pt x="4516160" y="1201679"/>
                  <a:pt x="4339667" y="1191682"/>
                  <a:pt x="4232354" y="1193994"/>
                </a:cubicBezTo>
                <a:cubicBezTo>
                  <a:pt x="4125041" y="1196306"/>
                  <a:pt x="3685458" y="1219675"/>
                  <a:pt x="3489268" y="1193994"/>
                </a:cubicBezTo>
                <a:cubicBezTo>
                  <a:pt x="3293078" y="1168313"/>
                  <a:pt x="3143339" y="1226272"/>
                  <a:pt x="2802858" y="1193994"/>
                </a:cubicBezTo>
                <a:cubicBezTo>
                  <a:pt x="2462377" y="1161717"/>
                  <a:pt x="2244765" y="1167992"/>
                  <a:pt x="2059772" y="1193994"/>
                </a:cubicBezTo>
                <a:cubicBezTo>
                  <a:pt x="1874779" y="1219996"/>
                  <a:pt x="1710894" y="1202528"/>
                  <a:pt x="1373363" y="1193994"/>
                </a:cubicBezTo>
                <a:cubicBezTo>
                  <a:pt x="1035832" y="1185460"/>
                  <a:pt x="493074" y="1199907"/>
                  <a:pt x="170571" y="1193994"/>
                </a:cubicBezTo>
                <a:cubicBezTo>
                  <a:pt x="168820" y="1222491"/>
                  <a:pt x="171854" y="1256323"/>
                  <a:pt x="170571" y="1279280"/>
                </a:cubicBezTo>
                <a:cubicBezTo>
                  <a:pt x="172736" y="1325003"/>
                  <a:pt x="140443" y="1356428"/>
                  <a:pt x="85286" y="1364565"/>
                </a:cubicBezTo>
                <a:cubicBezTo>
                  <a:pt x="36459" y="1368060"/>
                  <a:pt x="7092" y="1317024"/>
                  <a:pt x="1" y="1279280"/>
                </a:cubicBezTo>
                <a:cubicBezTo>
                  <a:pt x="-4653" y="904018"/>
                  <a:pt x="-43743" y="582856"/>
                  <a:pt x="0" y="255856"/>
                </a:cubicBezTo>
                <a:close/>
                <a:moveTo>
                  <a:pt x="5752889" y="170571"/>
                </a:moveTo>
                <a:cubicBezTo>
                  <a:pt x="5787414" y="171256"/>
                  <a:pt x="5803943" y="167420"/>
                  <a:pt x="5838175" y="170571"/>
                </a:cubicBezTo>
                <a:cubicBezTo>
                  <a:pt x="5880762" y="180086"/>
                  <a:pt x="5929973" y="131510"/>
                  <a:pt x="5923460" y="85286"/>
                </a:cubicBezTo>
                <a:moveTo>
                  <a:pt x="5838175" y="170571"/>
                </a:moveTo>
                <a:cubicBezTo>
                  <a:pt x="5836489" y="152260"/>
                  <a:pt x="5838042" y="118534"/>
                  <a:pt x="5838175" y="85285"/>
                </a:cubicBezTo>
                <a:cubicBezTo>
                  <a:pt x="5836278" y="108398"/>
                  <a:pt x="5816205" y="128974"/>
                  <a:pt x="5795532" y="127928"/>
                </a:cubicBezTo>
                <a:cubicBezTo>
                  <a:pt x="5770094" y="128437"/>
                  <a:pt x="5750526" y="106075"/>
                  <a:pt x="5752889" y="85285"/>
                </a:cubicBezTo>
                <a:moveTo>
                  <a:pt x="85285" y="341141"/>
                </a:moveTo>
                <a:cubicBezTo>
                  <a:pt x="83707" y="315738"/>
                  <a:pt x="84238" y="294488"/>
                  <a:pt x="85285" y="255856"/>
                </a:cubicBezTo>
                <a:cubicBezTo>
                  <a:pt x="82565" y="231368"/>
                  <a:pt x="105867" y="213343"/>
                  <a:pt x="127928" y="213213"/>
                </a:cubicBezTo>
                <a:cubicBezTo>
                  <a:pt x="151409" y="213796"/>
                  <a:pt x="169526" y="233249"/>
                  <a:pt x="170571" y="255856"/>
                </a:cubicBezTo>
                <a:cubicBezTo>
                  <a:pt x="178570" y="302021"/>
                  <a:pt x="130754" y="340947"/>
                  <a:pt x="85286" y="341141"/>
                </a:cubicBezTo>
                <a:cubicBezTo>
                  <a:pt x="39717" y="352443"/>
                  <a:pt x="288" y="306799"/>
                  <a:pt x="1" y="255856"/>
                </a:cubicBezTo>
                <a:moveTo>
                  <a:pt x="170571" y="255856"/>
                </a:moveTo>
                <a:cubicBezTo>
                  <a:pt x="161753" y="423418"/>
                  <a:pt x="175452" y="561433"/>
                  <a:pt x="170571" y="724925"/>
                </a:cubicBezTo>
                <a:cubicBezTo>
                  <a:pt x="165690" y="888417"/>
                  <a:pt x="168687" y="970777"/>
                  <a:pt x="170571" y="1193994"/>
                </a:cubicBezTo>
              </a:path>
              <a:path w="5923460" h="1364565" fill="none" stroke="0" extrusionOk="0">
                <a:moveTo>
                  <a:pt x="0" y="255856"/>
                </a:moveTo>
                <a:cubicBezTo>
                  <a:pt x="6805" y="216315"/>
                  <a:pt x="30542" y="165908"/>
                  <a:pt x="85285" y="170571"/>
                </a:cubicBezTo>
                <a:cubicBezTo>
                  <a:pt x="307044" y="192351"/>
                  <a:pt x="364798" y="189811"/>
                  <a:pt x="601667" y="170571"/>
                </a:cubicBezTo>
                <a:cubicBezTo>
                  <a:pt x="838536" y="151331"/>
                  <a:pt x="915566" y="156217"/>
                  <a:pt x="1174724" y="170571"/>
                </a:cubicBezTo>
                <a:cubicBezTo>
                  <a:pt x="1433882" y="184925"/>
                  <a:pt x="1541744" y="154964"/>
                  <a:pt x="1634430" y="170571"/>
                </a:cubicBezTo>
                <a:cubicBezTo>
                  <a:pt x="1727116" y="186178"/>
                  <a:pt x="2049601" y="160905"/>
                  <a:pt x="2377516" y="170571"/>
                </a:cubicBezTo>
                <a:cubicBezTo>
                  <a:pt x="2705431" y="180237"/>
                  <a:pt x="2699460" y="164909"/>
                  <a:pt x="2837222" y="170571"/>
                </a:cubicBezTo>
                <a:cubicBezTo>
                  <a:pt x="2974984" y="176233"/>
                  <a:pt x="3231043" y="145117"/>
                  <a:pt x="3580307" y="170571"/>
                </a:cubicBezTo>
                <a:cubicBezTo>
                  <a:pt x="3929572" y="196025"/>
                  <a:pt x="3906336" y="146531"/>
                  <a:pt x="4210041" y="170571"/>
                </a:cubicBezTo>
                <a:cubicBezTo>
                  <a:pt x="4513746" y="194611"/>
                  <a:pt x="4526711" y="172155"/>
                  <a:pt x="4839775" y="170571"/>
                </a:cubicBezTo>
                <a:cubicBezTo>
                  <a:pt x="5152839" y="168987"/>
                  <a:pt x="5432017" y="189446"/>
                  <a:pt x="5752889" y="170571"/>
                </a:cubicBezTo>
                <a:cubicBezTo>
                  <a:pt x="5750481" y="139554"/>
                  <a:pt x="5749093" y="121599"/>
                  <a:pt x="5752889" y="85285"/>
                </a:cubicBezTo>
                <a:cubicBezTo>
                  <a:pt x="5750765" y="36275"/>
                  <a:pt x="5790780" y="4117"/>
                  <a:pt x="5838174" y="0"/>
                </a:cubicBezTo>
                <a:cubicBezTo>
                  <a:pt x="5883483" y="9663"/>
                  <a:pt x="5922613" y="38871"/>
                  <a:pt x="5923459" y="85285"/>
                </a:cubicBezTo>
                <a:cubicBezTo>
                  <a:pt x="5947551" y="480353"/>
                  <a:pt x="5944300" y="744516"/>
                  <a:pt x="5923460" y="1108709"/>
                </a:cubicBezTo>
                <a:cubicBezTo>
                  <a:pt x="5923656" y="1154721"/>
                  <a:pt x="5892995" y="1190726"/>
                  <a:pt x="5838175" y="1193994"/>
                </a:cubicBezTo>
                <a:cubicBezTo>
                  <a:pt x="5683081" y="1167433"/>
                  <a:pt x="5444814" y="1177190"/>
                  <a:pt x="5265117" y="1193994"/>
                </a:cubicBezTo>
                <a:cubicBezTo>
                  <a:pt x="5085420" y="1210798"/>
                  <a:pt x="4865392" y="1183287"/>
                  <a:pt x="4578707" y="1193994"/>
                </a:cubicBezTo>
                <a:cubicBezTo>
                  <a:pt x="4292022" y="1204702"/>
                  <a:pt x="4296945" y="1191552"/>
                  <a:pt x="4119002" y="1193994"/>
                </a:cubicBezTo>
                <a:cubicBezTo>
                  <a:pt x="3941059" y="1196436"/>
                  <a:pt x="3785333" y="1184900"/>
                  <a:pt x="3602620" y="1193994"/>
                </a:cubicBezTo>
                <a:cubicBezTo>
                  <a:pt x="3419907" y="1203088"/>
                  <a:pt x="3245031" y="1168674"/>
                  <a:pt x="3029562" y="1193994"/>
                </a:cubicBezTo>
                <a:cubicBezTo>
                  <a:pt x="2814093" y="1219314"/>
                  <a:pt x="2619638" y="1221078"/>
                  <a:pt x="2456505" y="1193994"/>
                </a:cubicBezTo>
                <a:cubicBezTo>
                  <a:pt x="2293372" y="1166910"/>
                  <a:pt x="2106124" y="1195873"/>
                  <a:pt x="1996799" y="1193994"/>
                </a:cubicBezTo>
                <a:cubicBezTo>
                  <a:pt x="1887474" y="1192115"/>
                  <a:pt x="1640963" y="1173622"/>
                  <a:pt x="1423741" y="1193994"/>
                </a:cubicBezTo>
                <a:cubicBezTo>
                  <a:pt x="1206519" y="1214366"/>
                  <a:pt x="1027109" y="1194720"/>
                  <a:pt x="737331" y="1193994"/>
                </a:cubicBezTo>
                <a:cubicBezTo>
                  <a:pt x="447553" y="1193269"/>
                  <a:pt x="352101" y="1199280"/>
                  <a:pt x="170571" y="1193994"/>
                </a:cubicBezTo>
                <a:cubicBezTo>
                  <a:pt x="169550" y="1222943"/>
                  <a:pt x="168757" y="1251065"/>
                  <a:pt x="170571" y="1279280"/>
                </a:cubicBezTo>
                <a:cubicBezTo>
                  <a:pt x="173173" y="1317244"/>
                  <a:pt x="130293" y="1357578"/>
                  <a:pt x="85286" y="1364565"/>
                </a:cubicBezTo>
                <a:cubicBezTo>
                  <a:pt x="40913" y="1365965"/>
                  <a:pt x="-5016" y="1316122"/>
                  <a:pt x="1" y="1279280"/>
                </a:cubicBezTo>
                <a:cubicBezTo>
                  <a:pt x="-56809" y="947810"/>
                  <a:pt x="-12848" y="641852"/>
                  <a:pt x="0" y="255856"/>
                </a:cubicBezTo>
                <a:close/>
                <a:moveTo>
                  <a:pt x="5752889" y="170571"/>
                </a:moveTo>
                <a:cubicBezTo>
                  <a:pt x="5771366" y="169478"/>
                  <a:pt x="5808151" y="167944"/>
                  <a:pt x="5838175" y="170571"/>
                </a:cubicBezTo>
                <a:cubicBezTo>
                  <a:pt x="5885251" y="164403"/>
                  <a:pt x="5934394" y="130145"/>
                  <a:pt x="5923460" y="85286"/>
                </a:cubicBezTo>
                <a:moveTo>
                  <a:pt x="5838175" y="170571"/>
                </a:moveTo>
                <a:cubicBezTo>
                  <a:pt x="5835337" y="132071"/>
                  <a:pt x="5841016" y="124013"/>
                  <a:pt x="5838175" y="85285"/>
                </a:cubicBezTo>
                <a:cubicBezTo>
                  <a:pt x="5841945" y="109625"/>
                  <a:pt x="5822705" y="130999"/>
                  <a:pt x="5795532" y="127928"/>
                </a:cubicBezTo>
                <a:cubicBezTo>
                  <a:pt x="5771403" y="128617"/>
                  <a:pt x="5753470" y="109655"/>
                  <a:pt x="5752889" y="85285"/>
                </a:cubicBezTo>
                <a:moveTo>
                  <a:pt x="85285" y="341141"/>
                </a:moveTo>
                <a:cubicBezTo>
                  <a:pt x="83071" y="310043"/>
                  <a:pt x="88464" y="286486"/>
                  <a:pt x="85285" y="255856"/>
                </a:cubicBezTo>
                <a:cubicBezTo>
                  <a:pt x="83228" y="230411"/>
                  <a:pt x="102451" y="211234"/>
                  <a:pt x="127928" y="213213"/>
                </a:cubicBezTo>
                <a:cubicBezTo>
                  <a:pt x="155869" y="210095"/>
                  <a:pt x="172667" y="232980"/>
                  <a:pt x="170571" y="255856"/>
                </a:cubicBezTo>
                <a:cubicBezTo>
                  <a:pt x="177559" y="300613"/>
                  <a:pt x="123346" y="343387"/>
                  <a:pt x="85286" y="341141"/>
                </a:cubicBezTo>
                <a:cubicBezTo>
                  <a:pt x="40905" y="338173"/>
                  <a:pt x="1893" y="302683"/>
                  <a:pt x="1" y="255856"/>
                </a:cubicBezTo>
                <a:moveTo>
                  <a:pt x="170571" y="255856"/>
                </a:moveTo>
                <a:cubicBezTo>
                  <a:pt x="191178" y="454168"/>
                  <a:pt x="151311" y="477617"/>
                  <a:pt x="170571" y="696781"/>
                </a:cubicBezTo>
                <a:cubicBezTo>
                  <a:pt x="189831" y="915945"/>
                  <a:pt x="152143" y="1082905"/>
                  <a:pt x="170571" y="1193994"/>
                </a:cubicBez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632D09"/>
            </a:solidFill>
            <a:extLst>
              <a:ext uri="{C807C97D-BFC1-408E-A445-0C87EB9F89A2}">
                <ask:lineSketchStyleProps xmlns:ask="http://schemas.microsoft.com/office/drawing/2018/sketchyshapes" xmlns="" sd="505682854">
                  <a:prstGeom prst="horizontalScroll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ar-SA" sz="57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utrosNewsH1" pitchFamily="2" charset="-78"/>
                <a:cs typeface="BoutrosNewsH1" pitchFamily="2" charset="-78"/>
              </a:rPr>
              <a:t>ترجمة راوي الحديث</a:t>
            </a:r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11F78C4F-A661-4B0F-8D6C-E416A716B8C7}"/>
              </a:ext>
            </a:extLst>
          </p:cNvPr>
          <p:cNvGrpSpPr/>
          <p:nvPr/>
        </p:nvGrpSpPr>
        <p:grpSpPr>
          <a:xfrm>
            <a:off x="9334500" y="1825641"/>
            <a:ext cx="2759567" cy="646103"/>
            <a:chOff x="6434632" y="1239393"/>
            <a:chExt cx="1317470" cy="534890"/>
          </a:xfrm>
          <a:effectLst>
            <a:glow rad="63500">
              <a:schemeClr val="accent2">
                <a:lumMod val="50000"/>
              </a:schemeClr>
            </a:glow>
          </a:effectLst>
        </p:grpSpPr>
        <p:sp>
          <p:nvSpPr>
            <p:cNvPr id="11" name="سهم: خماسي 10">
              <a:extLst>
                <a:ext uri="{FF2B5EF4-FFF2-40B4-BE49-F238E27FC236}">
                  <a16:creationId xmlns:a16="http://schemas.microsoft.com/office/drawing/2014/main" id="{D2516FF9-8B0D-4E95-A5BA-6779039FF3A9}"/>
                </a:ext>
              </a:extLst>
            </p:cNvPr>
            <p:cNvSpPr/>
            <p:nvPr/>
          </p:nvSpPr>
          <p:spPr>
            <a:xfrm flipH="1">
              <a:off x="6434632" y="1239393"/>
              <a:ext cx="1273355" cy="534890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" name="Google Shape;556;p52">
              <a:extLst>
                <a:ext uri="{FF2B5EF4-FFF2-40B4-BE49-F238E27FC236}">
                  <a16:creationId xmlns:a16="http://schemas.microsoft.com/office/drawing/2014/main" id="{5E6076E9-DE2A-4028-8592-1AF4642D05E3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6458250" y="1274576"/>
              <a:ext cx="1293852" cy="464523"/>
            </a:xfrm>
            <a:prstGeom prst="plaque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36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algn="ctr" rtl="1"/>
              <a:r>
                <a:rPr lang="ar-SA" sz="28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14300">
                      <a:schemeClr val="accent4">
                        <a:lumMod val="5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معالم من حياته :</a:t>
              </a:r>
            </a:p>
          </p:txBody>
        </p:sp>
      </p:grp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F536D47D-5237-435C-9AF8-49FD55741C2A}"/>
              </a:ext>
            </a:extLst>
          </p:cNvPr>
          <p:cNvSpPr txBox="1"/>
          <p:nvPr/>
        </p:nvSpPr>
        <p:spPr>
          <a:xfrm>
            <a:off x="4906268" y="2553463"/>
            <a:ext cx="66416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وفد إلى النبي ﷺ مع جماعة من قومه من بني ليث، وكانوا شباباً متقاربين في العمر، فأقاموا عنده عشرين يوما.</a:t>
            </a:r>
          </a:p>
        </p:txBody>
      </p: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E9EE310A-3B05-4EF8-B33C-1DC643717AD3}"/>
              </a:ext>
            </a:extLst>
          </p:cNvPr>
          <p:cNvGrpSpPr/>
          <p:nvPr/>
        </p:nvGrpSpPr>
        <p:grpSpPr>
          <a:xfrm>
            <a:off x="11479135" y="2605089"/>
            <a:ext cx="630535" cy="607731"/>
            <a:chOff x="196011" y="2031213"/>
            <a:chExt cx="687370" cy="669871"/>
          </a:xfrm>
        </p:grpSpPr>
        <p:sp>
          <p:nvSpPr>
            <p:cNvPr id="20" name="شكل بيضاوي 19">
              <a:extLst>
                <a:ext uri="{FF2B5EF4-FFF2-40B4-BE49-F238E27FC236}">
                  <a16:creationId xmlns:a16="http://schemas.microsoft.com/office/drawing/2014/main" id="{3E12D09B-04E9-47DC-81AB-DF94CB89FDB3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1" name="Google Shape;556;p52">
              <a:extLst>
                <a:ext uri="{FF2B5EF4-FFF2-40B4-BE49-F238E27FC236}">
                  <a16:creationId xmlns:a16="http://schemas.microsoft.com/office/drawing/2014/main" id="{DF8A6D42-0052-4EFD-ABB6-E0E1F0298047}"/>
                </a:ext>
              </a:extLst>
            </p:cNvPr>
            <p:cNvSpPr txBox="1">
              <a:spLocks/>
            </p:cNvSpPr>
            <p:nvPr/>
          </p:nvSpPr>
          <p:spPr>
            <a:xfrm>
              <a:off x="196011" y="2056965"/>
              <a:ext cx="600282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1</a:t>
              </a:r>
            </a:p>
          </p:txBody>
        </p:sp>
      </p:grp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B0FCA29C-45D8-45C0-A82D-BE1A187F0BC3}"/>
              </a:ext>
            </a:extLst>
          </p:cNvPr>
          <p:cNvGrpSpPr/>
          <p:nvPr/>
        </p:nvGrpSpPr>
        <p:grpSpPr>
          <a:xfrm>
            <a:off x="11479135" y="3414215"/>
            <a:ext cx="630535" cy="607731"/>
            <a:chOff x="196011" y="2031213"/>
            <a:chExt cx="687370" cy="669871"/>
          </a:xfrm>
        </p:grpSpPr>
        <p:sp>
          <p:nvSpPr>
            <p:cNvPr id="23" name="شكل بيضاوي 22">
              <a:extLst>
                <a:ext uri="{FF2B5EF4-FFF2-40B4-BE49-F238E27FC236}">
                  <a16:creationId xmlns:a16="http://schemas.microsoft.com/office/drawing/2014/main" id="{5DFC3FEE-769A-4C75-9964-0FCD38B18DE7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4" name="Google Shape;556;p52">
              <a:extLst>
                <a:ext uri="{FF2B5EF4-FFF2-40B4-BE49-F238E27FC236}">
                  <a16:creationId xmlns:a16="http://schemas.microsoft.com/office/drawing/2014/main" id="{C5EAF2C0-3FEB-4072-B8F7-F521578E3551}"/>
                </a:ext>
              </a:extLst>
            </p:cNvPr>
            <p:cNvSpPr txBox="1">
              <a:spLocks/>
            </p:cNvSpPr>
            <p:nvPr/>
          </p:nvSpPr>
          <p:spPr>
            <a:xfrm>
              <a:off x="196011" y="2056965"/>
              <a:ext cx="600282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2</a:t>
              </a:r>
            </a:p>
          </p:txBody>
        </p:sp>
      </p:grp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C1B4409F-EE3C-439B-B605-076E81A69909}"/>
              </a:ext>
            </a:extLst>
          </p:cNvPr>
          <p:cNvSpPr txBox="1"/>
          <p:nvPr/>
        </p:nvSpPr>
        <p:spPr>
          <a:xfrm>
            <a:off x="4826381" y="3384860"/>
            <a:ext cx="66763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ملا رأى النبي ﷺ شوقهم إلى أهلهم أمرهم بالرجوع إليهم، وتعليمهم، فقال لهم: </a:t>
            </a:r>
            <a:r>
              <a:rPr lang="ar-SA" sz="2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14300">
                    <a:schemeClr val="accent4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( ارجعوا إلى أهليكم فأقيموا فيهم، وعلموهم ومروهم)</a:t>
            </a:r>
          </a:p>
        </p:txBody>
      </p: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66A9921E-B21D-4B3B-A3AE-CA9A2DF630E0}"/>
              </a:ext>
            </a:extLst>
          </p:cNvPr>
          <p:cNvGrpSpPr/>
          <p:nvPr/>
        </p:nvGrpSpPr>
        <p:grpSpPr>
          <a:xfrm>
            <a:off x="11477036" y="4274138"/>
            <a:ext cx="630535" cy="607731"/>
            <a:chOff x="196011" y="2031213"/>
            <a:chExt cx="687370" cy="669871"/>
          </a:xfrm>
        </p:grpSpPr>
        <p:sp>
          <p:nvSpPr>
            <p:cNvPr id="27" name="شكل بيضاوي 26">
              <a:extLst>
                <a:ext uri="{FF2B5EF4-FFF2-40B4-BE49-F238E27FC236}">
                  <a16:creationId xmlns:a16="http://schemas.microsoft.com/office/drawing/2014/main" id="{E30C5E9C-DE0D-445C-BD8A-741DD9C45F64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Google Shape;556;p52">
              <a:extLst>
                <a:ext uri="{FF2B5EF4-FFF2-40B4-BE49-F238E27FC236}">
                  <a16:creationId xmlns:a16="http://schemas.microsoft.com/office/drawing/2014/main" id="{0EE345CD-3C91-4A87-8CF0-6479EF25C48D}"/>
                </a:ext>
              </a:extLst>
            </p:cNvPr>
            <p:cNvSpPr txBox="1">
              <a:spLocks/>
            </p:cNvSpPr>
            <p:nvPr/>
          </p:nvSpPr>
          <p:spPr>
            <a:xfrm>
              <a:off x="196011" y="2056965"/>
              <a:ext cx="600282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3</a:t>
              </a:r>
            </a:p>
          </p:txBody>
        </p:sp>
      </p:grp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5BA52446-4C71-422E-8D1B-842DDC80CECD}"/>
              </a:ext>
            </a:extLst>
          </p:cNvPr>
          <p:cNvSpPr txBox="1"/>
          <p:nvPr/>
        </p:nvSpPr>
        <p:spPr>
          <a:xfrm>
            <a:off x="4931599" y="4338874"/>
            <a:ext cx="654543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6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سكن البصرة وبقي بها حتى توفي.</a:t>
            </a: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B92573FC-DE54-436D-A7E4-F37BE1205CA6}"/>
              </a:ext>
            </a:extLst>
          </p:cNvPr>
          <p:cNvGrpSpPr/>
          <p:nvPr/>
        </p:nvGrpSpPr>
        <p:grpSpPr>
          <a:xfrm>
            <a:off x="9985257" y="5064536"/>
            <a:ext cx="2710097" cy="646103"/>
            <a:chOff x="6741145" y="1239393"/>
            <a:chExt cx="1293852" cy="534890"/>
          </a:xfrm>
          <a:effectLst>
            <a:glow rad="63500">
              <a:schemeClr val="accent2">
                <a:lumMod val="50000"/>
              </a:schemeClr>
            </a:glow>
          </a:effectLst>
        </p:grpSpPr>
        <p:sp>
          <p:nvSpPr>
            <p:cNvPr id="31" name="سهم: خماسي 30">
              <a:extLst>
                <a:ext uri="{FF2B5EF4-FFF2-40B4-BE49-F238E27FC236}">
                  <a16:creationId xmlns:a16="http://schemas.microsoft.com/office/drawing/2014/main" id="{9B232D86-F953-44F1-AE6B-72FA5BB4C73C}"/>
                </a:ext>
              </a:extLst>
            </p:cNvPr>
            <p:cNvSpPr/>
            <p:nvPr/>
          </p:nvSpPr>
          <p:spPr>
            <a:xfrm flipH="1">
              <a:off x="6974258" y="1239393"/>
              <a:ext cx="733729" cy="534890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2" name="Google Shape;556;p52">
              <a:extLst>
                <a:ext uri="{FF2B5EF4-FFF2-40B4-BE49-F238E27FC236}">
                  <a16:creationId xmlns:a16="http://schemas.microsoft.com/office/drawing/2014/main" id="{24BBC823-D8F6-493E-ADC6-C2BF0A5956A3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6741145" y="1305487"/>
              <a:ext cx="1293852" cy="464523"/>
            </a:xfrm>
            <a:prstGeom prst="plaque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36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200"/>
                <a:buFont typeface="Berkshire Swash"/>
                <a:buNone/>
                <a:defRPr sz="4200" b="0" i="0" u="none" strike="noStrike" cap="none">
                  <a:solidFill>
                    <a:srgbClr val="FFFFFF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algn="ctr" rtl="1"/>
              <a:r>
                <a:rPr lang="ar-SA" sz="32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14300">
                      <a:schemeClr val="accent4">
                        <a:lumMod val="5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وفاته :</a:t>
              </a:r>
            </a:p>
          </p:txBody>
        </p:sp>
      </p:grp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6C4537A3-047F-48E6-B023-D6A6BA99EE18}"/>
              </a:ext>
            </a:extLst>
          </p:cNvPr>
          <p:cNvSpPr txBox="1"/>
          <p:nvPr/>
        </p:nvSpPr>
        <p:spPr>
          <a:xfrm>
            <a:off x="5871871" y="5893306"/>
            <a:ext cx="62357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توفي في البصرة سنة أربع وسبعن (٧٤هـ)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0724F735-38AC-41FB-851B-BAF24213F03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3" y="60805"/>
            <a:ext cx="1788924" cy="1061407"/>
          </a:xfrm>
          <a:prstGeom prst="rect">
            <a:avLst/>
          </a:prstGeom>
          <a:effectLst>
            <a:glow rad="63500">
              <a:schemeClr val="accent2">
                <a:lumMod val="50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8084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29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F523D90-0A05-4DC0-97C6-E2BEEEAD45A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Google Shape;189;p33">
            <a:extLst>
              <a:ext uri="{FF2B5EF4-FFF2-40B4-BE49-F238E27FC236}">
                <a16:creationId xmlns:a16="http://schemas.microsoft.com/office/drawing/2014/main" id="{4161ED5F-AB9A-45AD-AF1F-B7E408BB5D33}"/>
              </a:ext>
            </a:extLst>
          </p:cNvPr>
          <p:cNvSpPr/>
          <p:nvPr/>
        </p:nvSpPr>
        <p:spPr>
          <a:xfrm>
            <a:off x="10696353" y="179882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2" name="Google Shape;189;p33">
            <a:extLst>
              <a:ext uri="{FF2B5EF4-FFF2-40B4-BE49-F238E27FC236}">
                <a16:creationId xmlns:a16="http://schemas.microsoft.com/office/drawing/2014/main" id="{F7EAD171-69FA-4DC0-B48E-B4E963ECADB4}"/>
              </a:ext>
            </a:extLst>
          </p:cNvPr>
          <p:cNvSpPr/>
          <p:nvPr/>
        </p:nvSpPr>
        <p:spPr>
          <a:xfrm>
            <a:off x="244837" y="179882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3" name="Google Shape;189;p33">
            <a:extLst>
              <a:ext uri="{FF2B5EF4-FFF2-40B4-BE49-F238E27FC236}">
                <a16:creationId xmlns:a16="http://schemas.microsoft.com/office/drawing/2014/main" id="{6987C3C9-38BC-434E-B00E-FE68AF241C91}"/>
              </a:ext>
            </a:extLst>
          </p:cNvPr>
          <p:cNvSpPr/>
          <p:nvPr/>
        </p:nvSpPr>
        <p:spPr>
          <a:xfrm>
            <a:off x="244837" y="5543689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14" name="Google Shape;189;p33">
            <a:extLst>
              <a:ext uri="{FF2B5EF4-FFF2-40B4-BE49-F238E27FC236}">
                <a16:creationId xmlns:a16="http://schemas.microsoft.com/office/drawing/2014/main" id="{BCF45CAA-0F18-4E16-BAB9-F8265B086138}"/>
              </a:ext>
            </a:extLst>
          </p:cNvPr>
          <p:cNvSpPr/>
          <p:nvPr/>
        </p:nvSpPr>
        <p:spPr>
          <a:xfrm>
            <a:off x="10696353" y="5517259"/>
            <a:ext cx="1250810" cy="1209737"/>
          </a:xfrm>
          <a:custGeom>
            <a:avLst/>
            <a:gdLst/>
            <a:ahLst/>
            <a:cxnLst/>
            <a:rect l="l" t="t" r="r" b="b"/>
            <a:pathLst>
              <a:path w="14734" h="14740" extrusionOk="0">
                <a:moveTo>
                  <a:pt x="7357" y="968"/>
                </a:moveTo>
                <a:lnTo>
                  <a:pt x="8654" y="1613"/>
                </a:lnTo>
                <a:lnTo>
                  <a:pt x="8654" y="3023"/>
                </a:lnTo>
                <a:lnTo>
                  <a:pt x="7357" y="4319"/>
                </a:lnTo>
                <a:lnTo>
                  <a:pt x="6066" y="3023"/>
                </a:lnTo>
                <a:lnTo>
                  <a:pt x="6066" y="1613"/>
                </a:lnTo>
                <a:lnTo>
                  <a:pt x="7357" y="968"/>
                </a:lnTo>
                <a:close/>
                <a:moveTo>
                  <a:pt x="4189" y="2369"/>
                </a:moveTo>
                <a:lnTo>
                  <a:pt x="5201" y="3380"/>
                </a:lnTo>
                <a:lnTo>
                  <a:pt x="5201" y="5212"/>
                </a:lnTo>
                <a:lnTo>
                  <a:pt x="3369" y="5212"/>
                </a:lnTo>
                <a:lnTo>
                  <a:pt x="2363" y="4200"/>
                </a:lnTo>
                <a:lnTo>
                  <a:pt x="2820" y="2826"/>
                </a:lnTo>
                <a:lnTo>
                  <a:pt x="4189" y="2369"/>
                </a:lnTo>
                <a:close/>
                <a:moveTo>
                  <a:pt x="6066" y="4246"/>
                </a:moveTo>
                <a:lnTo>
                  <a:pt x="6748" y="4928"/>
                </a:lnTo>
                <a:lnTo>
                  <a:pt x="6465" y="5212"/>
                </a:lnTo>
                <a:lnTo>
                  <a:pt x="6066" y="5212"/>
                </a:lnTo>
                <a:lnTo>
                  <a:pt x="6066" y="4246"/>
                </a:lnTo>
                <a:close/>
                <a:moveTo>
                  <a:pt x="8654" y="4246"/>
                </a:moveTo>
                <a:lnTo>
                  <a:pt x="8654" y="5212"/>
                </a:lnTo>
                <a:lnTo>
                  <a:pt x="8255" y="5212"/>
                </a:lnTo>
                <a:lnTo>
                  <a:pt x="7971" y="4928"/>
                </a:lnTo>
                <a:lnTo>
                  <a:pt x="8654" y="4246"/>
                </a:lnTo>
                <a:close/>
                <a:moveTo>
                  <a:pt x="10526" y="2369"/>
                </a:moveTo>
                <a:lnTo>
                  <a:pt x="11900" y="2826"/>
                </a:lnTo>
                <a:lnTo>
                  <a:pt x="12357" y="4200"/>
                </a:lnTo>
                <a:lnTo>
                  <a:pt x="11346" y="5212"/>
                </a:lnTo>
                <a:lnTo>
                  <a:pt x="9519" y="5212"/>
                </a:lnTo>
                <a:lnTo>
                  <a:pt x="9519" y="3380"/>
                </a:lnTo>
                <a:lnTo>
                  <a:pt x="10526" y="2369"/>
                </a:lnTo>
                <a:close/>
                <a:moveTo>
                  <a:pt x="5201" y="6072"/>
                </a:moveTo>
                <a:lnTo>
                  <a:pt x="5201" y="6475"/>
                </a:lnTo>
                <a:lnTo>
                  <a:pt x="4918" y="6759"/>
                </a:lnTo>
                <a:lnTo>
                  <a:pt x="4235" y="6072"/>
                </a:lnTo>
                <a:close/>
                <a:moveTo>
                  <a:pt x="10485" y="6072"/>
                </a:moveTo>
                <a:lnTo>
                  <a:pt x="9802" y="6759"/>
                </a:lnTo>
                <a:lnTo>
                  <a:pt x="9519" y="6475"/>
                </a:lnTo>
                <a:lnTo>
                  <a:pt x="9519" y="6072"/>
                </a:lnTo>
                <a:close/>
                <a:moveTo>
                  <a:pt x="3012" y="6072"/>
                </a:moveTo>
                <a:lnTo>
                  <a:pt x="4308" y="7369"/>
                </a:lnTo>
                <a:lnTo>
                  <a:pt x="3012" y="8664"/>
                </a:lnTo>
                <a:lnTo>
                  <a:pt x="1611" y="8664"/>
                </a:lnTo>
                <a:lnTo>
                  <a:pt x="966" y="7369"/>
                </a:lnTo>
                <a:lnTo>
                  <a:pt x="1611" y="6072"/>
                </a:lnTo>
                <a:close/>
                <a:moveTo>
                  <a:pt x="4918" y="7978"/>
                </a:moveTo>
                <a:lnTo>
                  <a:pt x="5201" y="8261"/>
                </a:lnTo>
                <a:lnTo>
                  <a:pt x="5201" y="8664"/>
                </a:lnTo>
                <a:lnTo>
                  <a:pt x="4235" y="8664"/>
                </a:lnTo>
                <a:lnTo>
                  <a:pt x="4918" y="7978"/>
                </a:lnTo>
                <a:close/>
                <a:moveTo>
                  <a:pt x="7893" y="6072"/>
                </a:moveTo>
                <a:lnTo>
                  <a:pt x="8654" y="6833"/>
                </a:lnTo>
                <a:lnTo>
                  <a:pt x="8654" y="7904"/>
                </a:lnTo>
                <a:lnTo>
                  <a:pt x="7893" y="8664"/>
                </a:lnTo>
                <a:lnTo>
                  <a:pt x="6822" y="8664"/>
                </a:lnTo>
                <a:lnTo>
                  <a:pt x="6066" y="7904"/>
                </a:lnTo>
                <a:lnTo>
                  <a:pt x="6066" y="6833"/>
                </a:lnTo>
                <a:lnTo>
                  <a:pt x="6822" y="6072"/>
                </a:lnTo>
                <a:close/>
                <a:moveTo>
                  <a:pt x="9802" y="7978"/>
                </a:moveTo>
                <a:lnTo>
                  <a:pt x="10485" y="8664"/>
                </a:lnTo>
                <a:lnTo>
                  <a:pt x="9519" y="8664"/>
                </a:lnTo>
                <a:lnTo>
                  <a:pt x="9519" y="8261"/>
                </a:lnTo>
                <a:lnTo>
                  <a:pt x="9802" y="7978"/>
                </a:lnTo>
                <a:close/>
                <a:moveTo>
                  <a:pt x="13094" y="6072"/>
                </a:moveTo>
                <a:lnTo>
                  <a:pt x="13764" y="7369"/>
                </a:lnTo>
                <a:lnTo>
                  <a:pt x="13094" y="8664"/>
                </a:lnTo>
                <a:lnTo>
                  <a:pt x="11708" y="8664"/>
                </a:lnTo>
                <a:lnTo>
                  <a:pt x="10412" y="7369"/>
                </a:lnTo>
                <a:lnTo>
                  <a:pt x="11708" y="6072"/>
                </a:lnTo>
                <a:close/>
                <a:moveTo>
                  <a:pt x="6465" y="9525"/>
                </a:moveTo>
                <a:lnTo>
                  <a:pt x="6748" y="9808"/>
                </a:lnTo>
                <a:lnTo>
                  <a:pt x="6066" y="10495"/>
                </a:lnTo>
                <a:lnTo>
                  <a:pt x="6066" y="9525"/>
                </a:lnTo>
                <a:close/>
                <a:moveTo>
                  <a:pt x="8654" y="9525"/>
                </a:moveTo>
                <a:lnTo>
                  <a:pt x="8654" y="10495"/>
                </a:lnTo>
                <a:lnTo>
                  <a:pt x="7971" y="9808"/>
                </a:lnTo>
                <a:lnTo>
                  <a:pt x="8255" y="9525"/>
                </a:lnTo>
                <a:close/>
                <a:moveTo>
                  <a:pt x="5201" y="9525"/>
                </a:moveTo>
                <a:lnTo>
                  <a:pt x="5201" y="11357"/>
                </a:lnTo>
                <a:lnTo>
                  <a:pt x="4189" y="12369"/>
                </a:lnTo>
                <a:lnTo>
                  <a:pt x="2820" y="11910"/>
                </a:lnTo>
                <a:lnTo>
                  <a:pt x="2363" y="10537"/>
                </a:lnTo>
                <a:lnTo>
                  <a:pt x="3369" y="9525"/>
                </a:lnTo>
                <a:close/>
                <a:moveTo>
                  <a:pt x="11346" y="9525"/>
                </a:moveTo>
                <a:lnTo>
                  <a:pt x="12357" y="10537"/>
                </a:lnTo>
                <a:lnTo>
                  <a:pt x="11900" y="11910"/>
                </a:lnTo>
                <a:lnTo>
                  <a:pt x="10526" y="12369"/>
                </a:lnTo>
                <a:lnTo>
                  <a:pt x="9519" y="11357"/>
                </a:lnTo>
                <a:lnTo>
                  <a:pt x="9519" y="9525"/>
                </a:lnTo>
                <a:close/>
                <a:moveTo>
                  <a:pt x="7357" y="10423"/>
                </a:moveTo>
                <a:lnTo>
                  <a:pt x="8654" y="11714"/>
                </a:lnTo>
                <a:lnTo>
                  <a:pt x="8654" y="13128"/>
                </a:lnTo>
                <a:lnTo>
                  <a:pt x="7357" y="13778"/>
                </a:lnTo>
                <a:lnTo>
                  <a:pt x="6066" y="13128"/>
                </a:lnTo>
                <a:lnTo>
                  <a:pt x="6066" y="11714"/>
                </a:lnTo>
                <a:lnTo>
                  <a:pt x="7357" y="10423"/>
                </a:lnTo>
                <a:close/>
                <a:moveTo>
                  <a:pt x="7357" y="1"/>
                </a:moveTo>
                <a:lnTo>
                  <a:pt x="5201" y="1082"/>
                </a:lnTo>
                <a:lnTo>
                  <a:pt x="5201" y="2158"/>
                </a:lnTo>
                <a:lnTo>
                  <a:pt x="4423" y="1384"/>
                </a:lnTo>
                <a:lnTo>
                  <a:pt x="2137" y="2144"/>
                </a:lnTo>
                <a:lnTo>
                  <a:pt x="1374" y="4434"/>
                </a:lnTo>
                <a:lnTo>
                  <a:pt x="2152" y="5212"/>
                </a:lnTo>
                <a:lnTo>
                  <a:pt x="1080" y="5212"/>
                </a:lnTo>
                <a:lnTo>
                  <a:pt x="0" y="7369"/>
                </a:lnTo>
                <a:lnTo>
                  <a:pt x="1080" y="9525"/>
                </a:lnTo>
                <a:lnTo>
                  <a:pt x="2152" y="9525"/>
                </a:lnTo>
                <a:lnTo>
                  <a:pt x="1374" y="10303"/>
                </a:lnTo>
                <a:lnTo>
                  <a:pt x="2137" y="12593"/>
                </a:lnTo>
                <a:lnTo>
                  <a:pt x="4423" y="13358"/>
                </a:lnTo>
                <a:lnTo>
                  <a:pt x="5201" y="12578"/>
                </a:lnTo>
                <a:lnTo>
                  <a:pt x="5201" y="13664"/>
                </a:lnTo>
                <a:lnTo>
                  <a:pt x="7357" y="14740"/>
                </a:lnTo>
                <a:lnTo>
                  <a:pt x="9519" y="13664"/>
                </a:lnTo>
                <a:lnTo>
                  <a:pt x="9519" y="12578"/>
                </a:lnTo>
                <a:lnTo>
                  <a:pt x="10292" y="13358"/>
                </a:lnTo>
                <a:lnTo>
                  <a:pt x="12582" y="12593"/>
                </a:lnTo>
                <a:lnTo>
                  <a:pt x="13346" y="10303"/>
                </a:lnTo>
                <a:lnTo>
                  <a:pt x="12568" y="9525"/>
                </a:lnTo>
                <a:lnTo>
                  <a:pt x="13621" y="9525"/>
                </a:lnTo>
                <a:lnTo>
                  <a:pt x="14734" y="7369"/>
                </a:lnTo>
                <a:lnTo>
                  <a:pt x="13621" y="5212"/>
                </a:lnTo>
                <a:lnTo>
                  <a:pt x="12568" y="5212"/>
                </a:lnTo>
                <a:lnTo>
                  <a:pt x="13346" y="4434"/>
                </a:lnTo>
                <a:lnTo>
                  <a:pt x="12582" y="2144"/>
                </a:lnTo>
                <a:lnTo>
                  <a:pt x="10292" y="1384"/>
                </a:lnTo>
                <a:lnTo>
                  <a:pt x="9519" y="2158"/>
                </a:lnTo>
                <a:lnTo>
                  <a:pt x="9519" y="1082"/>
                </a:lnTo>
                <a:lnTo>
                  <a:pt x="7357" y="1"/>
                </a:lnTo>
                <a:close/>
              </a:path>
            </a:pathLst>
          </a:custGeom>
          <a:solidFill>
            <a:srgbClr val="FFBA3E"/>
          </a:solidFill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79FB2FBC-A40E-4B69-BDA0-A9BCEBEDC908}"/>
              </a:ext>
            </a:extLst>
          </p:cNvPr>
          <p:cNvSpPr txBox="1"/>
          <p:nvPr/>
        </p:nvSpPr>
        <p:spPr>
          <a:xfrm>
            <a:off x="1818559" y="2362913"/>
            <a:ext cx="8554878" cy="2132171"/>
          </a:xfrm>
          <a:custGeom>
            <a:avLst/>
            <a:gdLst>
              <a:gd name="connsiteX0" fmla="*/ 0 w 8554878"/>
              <a:gd name="connsiteY0" fmla="*/ 355369 h 2132171"/>
              <a:gd name="connsiteX1" fmla="*/ 355369 w 8554878"/>
              <a:gd name="connsiteY1" fmla="*/ 0 h 2132171"/>
              <a:gd name="connsiteX2" fmla="*/ 994106 w 8554878"/>
              <a:gd name="connsiteY2" fmla="*/ 0 h 2132171"/>
              <a:gd name="connsiteX3" fmla="*/ 1632843 w 8554878"/>
              <a:gd name="connsiteY3" fmla="*/ 0 h 2132171"/>
              <a:gd name="connsiteX4" fmla="*/ 2036256 w 8554878"/>
              <a:gd name="connsiteY4" fmla="*/ 0 h 2132171"/>
              <a:gd name="connsiteX5" fmla="*/ 2596552 w 8554878"/>
              <a:gd name="connsiteY5" fmla="*/ 0 h 2132171"/>
              <a:gd name="connsiteX6" fmla="*/ 3235289 w 8554878"/>
              <a:gd name="connsiteY6" fmla="*/ 0 h 2132171"/>
              <a:gd name="connsiteX7" fmla="*/ 3560260 w 8554878"/>
              <a:gd name="connsiteY7" fmla="*/ 0 h 2132171"/>
              <a:gd name="connsiteX8" fmla="*/ 3963673 w 8554878"/>
              <a:gd name="connsiteY8" fmla="*/ 0 h 2132171"/>
              <a:gd name="connsiteX9" fmla="*/ 4445528 w 8554878"/>
              <a:gd name="connsiteY9" fmla="*/ 0 h 2132171"/>
              <a:gd name="connsiteX10" fmla="*/ 4770499 w 8554878"/>
              <a:gd name="connsiteY10" fmla="*/ 0 h 2132171"/>
              <a:gd name="connsiteX11" fmla="*/ 5330795 w 8554878"/>
              <a:gd name="connsiteY11" fmla="*/ 0 h 2132171"/>
              <a:gd name="connsiteX12" fmla="*/ 5734208 w 8554878"/>
              <a:gd name="connsiteY12" fmla="*/ 0 h 2132171"/>
              <a:gd name="connsiteX13" fmla="*/ 6216062 w 8554878"/>
              <a:gd name="connsiteY13" fmla="*/ 0 h 2132171"/>
              <a:gd name="connsiteX14" fmla="*/ 6933241 w 8554878"/>
              <a:gd name="connsiteY14" fmla="*/ 0 h 2132171"/>
              <a:gd name="connsiteX15" fmla="*/ 7336654 w 8554878"/>
              <a:gd name="connsiteY15" fmla="*/ 0 h 2132171"/>
              <a:gd name="connsiteX16" fmla="*/ 8199509 w 8554878"/>
              <a:gd name="connsiteY16" fmla="*/ 0 h 2132171"/>
              <a:gd name="connsiteX17" fmla="*/ 8554878 w 8554878"/>
              <a:gd name="connsiteY17" fmla="*/ 355369 h 2132171"/>
              <a:gd name="connsiteX18" fmla="*/ 8554878 w 8554878"/>
              <a:gd name="connsiteY18" fmla="*/ 814966 h 2132171"/>
              <a:gd name="connsiteX19" fmla="*/ 8554878 w 8554878"/>
              <a:gd name="connsiteY19" fmla="*/ 1274562 h 2132171"/>
              <a:gd name="connsiteX20" fmla="*/ 8554878 w 8554878"/>
              <a:gd name="connsiteY20" fmla="*/ 1776802 h 2132171"/>
              <a:gd name="connsiteX21" fmla="*/ 8199509 w 8554878"/>
              <a:gd name="connsiteY21" fmla="*/ 2132171 h 2132171"/>
              <a:gd name="connsiteX22" fmla="*/ 7796096 w 8554878"/>
              <a:gd name="connsiteY22" fmla="*/ 2132171 h 2132171"/>
              <a:gd name="connsiteX23" fmla="*/ 7078918 w 8554878"/>
              <a:gd name="connsiteY23" fmla="*/ 2132171 h 2132171"/>
              <a:gd name="connsiteX24" fmla="*/ 6597063 w 8554878"/>
              <a:gd name="connsiteY24" fmla="*/ 2132171 h 2132171"/>
              <a:gd name="connsiteX25" fmla="*/ 6115209 w 8554878"/>
              <a:gd name="connsiteY25" fmla="*/ 2132171 h 2132171"/>
              <a:gd name="connsiteX26" fmla="*/ 5790237 w 8554878"/>
              <a:gd name="connsiteY26" fmla="*/ 2132171 h 2132171"/>
              <a:gd name="connsiteX27" fmla="*/ 5386825 w 8554878"/>
              <a:gd name="connsiteY27" fmla="*/ 2132171 h 2132171"/>
              <a:gd name="connsiteX28" fmla="*/ 4826529 w 8554878"/>
              <a:gd name="connsiteY28" fmla="*/ 2132171 h 2132171"/>
              <a:gd name="connsiteX29" fmla="*/ 4501557 w 8554878"/>
              <a:gd name="connsiteY29" fmla="*/ 2132171 h 2132171"/>
              <a:gd name="connsiteX30" fmla="*/ 4098144 w 8554878"/>
              <a:gd name="connsiteY30" fmla="*/ 2132171 h 2132171"/>
              <a:gd name="connsiteX31" fmla="*/ 3616290 w 8554878"/>
              <a:gd name="connsiteY31" fmla="*/ 2132171 h 2132171"/>
              <a:gd name="connsiteX32" fmla="*/ 2977553 w 8554878"/>
              <a:gd name="connsiteY32" fmla="*/ 2132171 h 2132171"/>
              <a:gd name="connsiteX33" fmla="*/ 2652581 w 8554878"/>
              <a:gd name="connsiteY33" fmla="*/ 2132171 h 2132171"/>
              <a:gd name="connsiteX34" fmla="*/ 2327610 w 8554878"/>
              <a:gd name="connsiteY34" fmla="*/ 2132171 h 2132171"/>
              <a:gd name="connsiteX35" fmla="*/ 1924197 w 8554878"/>
              <a:gd name="connsiteY35" fmla="*/ 2132171 h 2132171"/>
              <a:gd name="connsiteX36" fmla="*/ 1363901 w 8554878"/>
              <a:gd name="connsiteY36" fmla="*/ 2132171 h 2132171"/>
              <a:gd name="connsiteX37" fmla="*/ 882047 w 8554878"/>
              <a:gd name="connsiteY37" fmla="*/ 2132171 h 2132171"/>
              <a:gd name="connsiteX38" fmla="*/ 355369 w 8554878"/>
              <a:gd name="connsiteY38" fmla="*/ 2132171 h 2132171"/>
              <a:gd name="connsiteX39" fmla="*/ 0 w 8554878"/>
              <a:gd name="connsiteY39" fmla="*/ 1776802 h 2132171"/>
              <a:gd name="connsiteX40" fmla="*/ 0 w 8554878"/>
              <a:gd name="connsiteY40" fmla="*/ 1302991 h 2132171"/>
              <a:gd name="connsiteX41" fmla="*/ 0 w 8554878"/>
              <a:gd name="connsiteY41" fmla="*/ 829180 h 2132171"/>
              <a:gd name="connsiteX42" fmla="*/ 0 w 8554878"/>
              <a:gd name="connsiteY42" fmla="*/ 355369 h 2132171"/>
              <a:gd name="connsiteX0" fmla="*/ 355369 w 8554878"/>
              <a:gd name="connsiteY0" fmla="*/ 2132171 h 2132171"/>
              <a:gd name="connsiteX1" fmla="*/ 0 w 8554878"/>
              <a:gd name="connsiteY1" fmla="*/ 1776802 h 2132171"/>
              <a:gd name="connsiteX2" fmla="*/ 0 w 8554878"/>
              <a:gd name="connsiteY2" fmla="*/ 1302991 h 2132171"/>
              <a:gd name="connsiteX3" fmla="*/ 0 w 8554878"/>
              <a:gd name="connsiteY3" fmla="*/ 871823 h 2132171"/>
              <a:gd name="connsiteX4" fmla="*/ 0 w 8554878"/>
              <a:gd name="connsiteY4" fmla="*/ 355369 h 2132171"/>
              <a:gd name="connsiteX5" fmla="*/ 355369 w 8554878"/>
              <a:gd name="connsiteY5" fmla="*/ 0 h 2132171"/>
              <a:gd name="connsiteX6" fmla="*/ 8199509 w 8554878"/>
              <a:gd name="connsiteY6" fmla="*/ 0 h 2132171"/>
              <a:gd name="connsiteX7" fmla="*/ 8554878 w 8554878"/>
              <a:gd name="connsiteY7" fmla="*/ 355369 h 2132171"/>
              <a:gd name="connsiteX8" fmla="*/ 8554878 w 8554878"/>
              <a:gd name="connsiteY8" fmla="*/ 800751 h 2132171"/>
              <a:gd name="connsiteX9" fmla="*/ 8554878 w 8554878"/>
              <a:gd name="connsiteY9" fmla="*/ 1260348 h 2132171"/>
              <a:gd name="connsiteX10" fmla="*/ 8554878 w 8554878"/>
              <a:gd name="connsiteY10" fmla="*/ 1776802 h 2132171"/>
              <a:gd name="connsiteX11" fmla="*/ 8199509 w 8554878"/>
              <a:gd name="connsiteY11" fmla="*/ 2132171 h 2132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54878" h="2132171" stroke="0" extrusionOk="0">
                <a:moveTo>
                  <a:pt x="0" y="355369"/>
                </a:moveTo>
                <a:cubicBezTo>
                  <a:pt x="5104" y="206209"/>
                  <a:pt x="170988" y="-14829"/>
                  <a:pt x="355369" y="0"/>
                </a:cubicBezTo>
                <a:cubicBezTo>
                  <a:pt x="661007" y="-67070"/>
                  <a:pt x="737726" y="22374"/>
                  <a:pt x="994106" y="0"/>
                </a:cubicBezTo>
                <a:cubicBezTo>
                  <a:pt x="1250486" y="-22374"/>
                  <a:pt x="1380022" y="64073"/>
                  <a:pt x="1632843" y="0"/>
                </a:cubicBezTo>
                <a:cubicBezTo>
                  <a:pt x="1885664" y="-64073"/>
                  <a:pt x="1875767" y="18419"/>
                  <a:pt x="2036256" y="0"/>
                </a:cubicBezTo>
                <a:cubicBezTo>
                  <a:pt x="2196745" y="-18419"/>
                  <a:pt x="2392914" y="66337"/>
                  <a:pt x="2596552" y="0"/>
                </a:cubicBezTo>
                <a:cubicBezTo>
                  <a:pt x="2800190" y="-66337"/>
                  <a:pt x="2980321" y="62788"/>
                  <a:pt x="3235289" y="0"/>
                </a:cubicBezTo>
                <a:cubicBezTo>
                  <a:pt x="3490257" y="-62788"/>
                  <a:pt x="3440154" y="26406"/>
                  <a:pt x="3560260" y="0"/>
                </a:cubicBezTo>
                <a:cubicBezTo>
                  <a:pt x="3680366" y="-26406"/>
                  <a:pt x="3841469" y="19420"/>
                  <a:pt x="3963673" y="0"/>
                </a:cubicBezTo>
                <a:cubicBezTo>
                  <a:pt x="4085877" y="-19420"/>
                  <a:pt x="4259632" y="23228"/>
                  <a:pt x="4445528" y="0"/>
                </a:cubicBezTo>
                <a:cubicBezTo>
                  <a:pt x="4631425" y="-23228"/>
                  <a:pt x="4620728" y="36680"/>
                  <a:pt x="4770499" y="0"/>
                </a:cubicBezTo>
                <a:cubicBezTo>
                  <a:pt x="4920270" y="-36680"/>
                  <a:pt x="5189755" y="33237"/>
                  <a:pt x="5330795" y="0"/>
                </a:cubicBezTo>
                <a:cubicBezTo>
                  <a:pt x="5471835" y="-33237"/>
                  <a:pt x="5616578" y="4716"/>
                  <a:pt x="5734208" y="0"/>
                </a:cubicBezTo>
                <a:cubicBezTo>
                  <a:pt x="5851838" y="-4716"/>
                  <a:pt x="6092485" y="19617"/>
                  <a:pt x="6216062" y="0"/>
                </a:cubicBezTo>
                <a:cubicBezTo>
                  <a:pt x="6339639" y="-19617"/>
                  <a:pt x="6764503" y="82498"/>
                  <a:pt x="6933241" y="0"/>
                </a:cubicBezTo>
                <a:cubicBezTo>
                  <a:pt x="7101979" y="-82498"/>
                  <a:pt x="7216458" y="19890"/>
                  <a:pt x="7336654" y="0"/>
                </a:cubicBezTo>
                <a:cubicBezTo>
                  <a:pt x="7456850" y="-19890"/>
                  <a:pt x="8002403" y="82580"/>
                  <a:pt x="8199509" y="0"/>
                </a:cubicBezTo>
                <a:cubicBezTo>
                  <a:pt x="8384629" y="-16113"/>
                  <a:pt x="8514438" y="160030"/>
                  <a:pt x="8554878" y="355369"/>
                </a:cubicBezTo>
                <a:cubicBezTo>
                  <a:pt x="8590404" y="476993"/>
                  <a:pt x="8528294" y="620586"/>
                  <a:pt x="8554878" y="814966"/>
                </a:cubicBezTo>
                <a:cubicBezTo>
                  <a:pt x="8581462" y="1009346"/>
                  <a:pt x="8523506" y="1148050"/>
                  <a:pt x="8554878" y="1274562"/>
                </a:cubicBezTo>
                <a:cubicBezTo>
                  <a:pt x="8586250" y="1401074"/>
                  <a:pt x="8531965" y="1637346"/>
                  <a:pt x="8554878" y="1776802"/>
                </a:cubicBezTo>
                <a:cubicBezTo>
                  <a:pt x="8596222" y="2007461"/>
                  <a:pt x="8366792" y="2126863"/>
                  <a:pt x="8199509" y="2132171"/>
                </a:cubicBezTo>
                <a:cubicBezTo>
                  <a:pt x="8007958" y="2175069"/>
                  <a:pt x="7879722" y="2124596"/>
                  <a:pt x="7796096" y="2132171"/>
                </a:cubicBezTo>
                <a:cubicBezTo>
                  <a:pt x="7712470" y="2139746"/>
                  <a:pt x="7257325" y="2062390"/>
                  <a:pt x="7078918" y="2132171"/>
                </a:cubicBezTo>
                <a:cubicBezTo>
                  <a:pt x="6900511" y="2201952"/>
                  <a:pt x="6803298" y="2076444"/>
                  <a:pt x="6597063" y="2132171"/>
                </a:cubicBezTo>
                <a:cubicBezTo>
                  <a:pt x="6390828" y="2187898"/>
                  <a:pt x="6286040" y="2075065"/>
                  <a:pt x="6115209" y="2132171"/>
                </a:cubicBezTo>
                <a:cubicBezTo>
                  <a:pt x="5944378" y="2189277"/>
                  <a:pt x="5879580" y="2127918"/>
                  <a:pt x="5790237" y="2132171"/>
                </a:cubicBezTo>
                <a:cubicBezTo>
                  <a:pt x="5700894" y="2136424"/>
                  <a:pt x="5540874" y="2087602"/>
                  <a:pt x="5386825" y="2132171"/>
                </a:cubicBezTo>
                <a:cubicBezTo>
                  <a:pt x="5232776" y="2176740"/>
                  <a:pt x="4999673" y="2123473"/>
                  <a:pt x="4826529" y="2132171"/>
                </a:cubicBezTo>
                <a:cubicBezTo>
                  <a:pt x="4653385" y="2140869"/>
                  <a:pt x="4608661" y="2095352"/>
                  <a:pt x="4501557" y="2132171"/>
                </a:cubicBezTo>
                <a:cubicBezTo>
                  <a:pt x="4394453" y="2168990"/>
                  <a:pt x="4259238" y="2126208"/>
                  <a:pt x="4098144" y="2132171"/>
                </a:cubicBezTo>
                <a:cubicBezTo>
                  <a:pt x="3937050" y="2138134"/>
                  <a:pt x="3844641" y="2087445"/>
                  <a:pt x="3616290" y="2132171"/>
                </a:cubicBezTo>
                <a:cubicBezTo>
                  <a:pt x="3387939" y="2176897"/>
                  <a:pt x="3230755" y="2095220"/>
                  <a:pt x="2977553" y="2132171"/>
                </a:cubicBezTo>
                <a:cubicBezTo>
                  <a:pt x="2724351" y="2169122"/>
                  <a:pt x="2721840" y="2106924"/>
                  <a:pt x="2652581" y="2132171"/>
                </a:cubicBezTo>
                <a:cubicBezTo>
                  <a:pt x="2583322" y="2157418"/>
                  <a:pt x="2416185" y="2108500"/>
                  <a:pt x="2327610" y="2132171"/>
                </a:cubicBezTo>
                <a:cubicBezTo>
                  <a:pt x="2239035" y="2155842"/>
                  <a:pt x="2116879" y="2112506"/>
                  <a:pt x="1924197" y="2132171"/>
                </a:cubicBezTo>
                <a:cubicBezTo>
                  <a:pt x="1731515" y="2151836"/>
                  <a:pt x="1509456" y="2097961"/>
                  <a:pt x="1363901" y="2132171"/>
                </a:cubicBezTo>
                <a:cubicBezTo>
                  <a:pt x="1218346" y="2166381"/>
                  <a:pt x="1120057" y="2121980"/>
                  <a:pt x="882047" y="2132171"/>
                </a:cubicBezTo>
                <a:cubicBezTo>
                  <a:pt x="644037" y="2142362"/>
                  <a:pt x="553169" y="2119098"/>
                  <a:pt x="355369" y="2132171"/>
                </a:cubicBezTo>
                <a:cubicBezTo>
                  <a:pt x="197835" y="2089479"/>
                  <a:pt x="-15260" y="1967203"/>
                  <a:pt x="0" y="1776802"/>
                </a:cubicBezTo>
                <a:cubicBezTo>
                  <a:pt x="-3792" y="1681278"/>
                  <a:pt x="34196" y="1455137"/>
                  <a:pt x="0" y="1302991"/>
                </a:cubicBezTo>
                <a:cubicBezTo>
                  <a:pt x="-34196" y="1150845"/>
                  <a:pt x="3435" y="952620"/>
                  <a:pt x="0" y="829180"/>
                </a:cubicBezTo>
                <a:cubicBezTo>
                  <a:pt x="-3435" y="705740"/>
                  <a:pt x="24861" y="583461"/>
                  <a:pt x="0" y="355369"/>
                </a:cubicBezTo>
                <a:close/>
              </a:path>
              <a:path w="8554878" h="2132171" fill="none" extrusionOk="0">
                <a:moveTo>
                  <a:pt x="355369" y="2132171"/>
                </a:moveTo>
                <a:cubicBezTo>
                  <a:pt x="189659" y="2142586"/>
                  <a:pt x="10755" y="1918344"/>
                  <a:pt x="0" y="1776802"/>
                </a:cubicBezTo>
                <a:cubicBezTo>
                  <a:pt x="-15567" y="1573666"/>
                  <a:pt x="5913" y="1519805"/>
                  <a:pt x="0" y="1302991"/>
                </a:cubicBezTo>
                <a:cubicBezTo>
                  <a:pt x="-5913" y="1086177"/>
                  <a:pt x="26271" y="1000308"/>
                  <a:pt x="0" y="871823"/>
                </a:cubicBezTo>
                <a:cubicBezTo>
                  <a:pt x="-26271" y="743338"/>
                  <a:pt x="9700" y="553351"/>
                  <a:pt x="0" y="355369"/>
                </a:cubicBezTo>
                <a:cubicBezTo>
                  <a:pt x="-25466" y="209502"/>
                  <a:pt x="113511" y="-25658"/>
                  <a:pt x="355369" y="0"/>
                </a:cubicBezTo>
                <a:moveTo>
                  <a:pt x="8199509" y="0"/>
                </a:moveTo>
                <a:cubicBezTo>
                  <a:pt x="8410752" y="-8313"/>
                  <a:pt x="8592327" y="176270"/>
                  <a:pt x="8554878" y="355369"/>
                </a:cubicBezTo>
                <a:cubicBezTo>
                  <a:pt x="8602638" y="467491"/>
                  <a:pt x="8514217" y="650923"/>
                  <a:pt x="8554878" y="800751"/>
                </a:cubicBezTo>
                <a:cubicBezTo>
                  <a:pt x="8595539" y="950579"/>
                  <a:pt x="8543207" y="1136376"/>
                  <a:pt x="8554878" y="1260348"/>
                </a:cubicBezTo>
                <a:cubicBezTo>
                  <a:pt x="8566549" y="1384320"/>
                  <a:pt x="8534707" y="1520852"/>
                  <a:pt x="8554878" y="1776802"/>
                </a:cubicBezTo>
                <a:cubicBezTo>
                  <a:pt x="8552213" y="2031728"/>
                  <a:pt x="8389402" y="2105904"/>
                  <a:pt x="8199509" y="2132171"/>
                </a:cubicBezTo>
              </a:path>
              <a:path w="8554878" h="2132171" fill="none" stroke="0" extrusionOk="0">
                <a:moveTo>
                  <a:pt x="355369" y="2132171"/>
                </a:moveTo>
                <a:cubicBezTo>
                  <a:pt x="195547" y="2129153"/>
                  <a:pt x="-15168" y="2003914"/>
                  <a:pt x="0" y="1776802"/>
                </a:cubicBezTo>
                <a:cubicBezTo>
                  <a:pt x="-26601" y="1650372"/>
                  <a:pt x="50436" y="1530911"/>
                  <a:pt x="0" y="1345634"/>
                </a:cubicBezTo>
                <a:cubicBezTo>
                  <a:pt x="-50436" y="1160357"/>
                  <a:pt x="9458" y="1098593"/>
                  <a:pt x="0" y="914466"/>
                </a:cubicBezTo>
                <a:cubicBezTo>
                  <a:pt x="-9458" y="730339"/>
                  <a:pt x="47732" y="517582"/>
                  <a:pt x="0" y="355369"/>
                </a:cubicBezTo>
                <a:cubicBezTo>
                  <a:pt x="-2882" y="176284"/>
                  <a:pt x="161881" y="7852"/>
                  <a:pt x="355369" y="0"/>
                </a:cubicBezTo>
                <a:moveTo>
                  <a:pt x="8199509" y="0"/>
                </a:moveTo>
                <a:cubicBezTo>
                  <a:pt x="8426469" y="-13984"/>
                  <a:pt x="8549359" y="178382"/>
                  <a:pt x="8554878" y="355369"/>
                </a:cubicBezTo>
                <a:cubicBezTo>
                  <a:pt x="8571889" y="457223"/>
                  <a:pt x="8523876" y="643747"/>
                  <a:pt x="8554878" y="786537"/>
                </a:cubicBezTo>
                <a:cubicBezTo>
                  <a:pt x="8585880" y="929327"/>
                  <a:pt x="8508855" y="1124192"/>
                  <a:pt x="8554878" y="1246134"/>
                </a:cubicBezTo>
                <a:cubicBezTo>
                  <a:pt x="8600901" y="1368076"/>
                  <a:pt x="8516520" y="1586070"/>
                  <a:pt x="8554878" y="1776802"/>
                </a:cubicBezTo>
                <a:cubicBezTo>
                  <a:pt x="8532855" y="1985883"/>
                  <a:pt x="8413725" y="2133200"/>
                  <a:pt x="8199509" y="2132171"/>
                </a:cubicBez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C55A11"/>
            </a:solidFill>
            <a:headEnd type="oval" w="med" len="med"/>
            <a:tailEnd type="oval" w="med" len="med"/>
            <a:extLst>
              <a:ext uri="{C807C97D-BFC1-408E-A445-0C87EB9F89A2}">
                <ask:lineSketchStyleProps xmlns:ask="http://schemas.microsoft.com/office/drawing/2018/sketchyshapes" xmlns="" sd="2586955100">
                  <a:prstGeom prst="bracketPai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rgbClr val="632D09">
                <a:alpha val="71000"/>
              </a:srgb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square" rtlCol="1">
            <a:spAutoFit/>
          </a:bodyPr>
          <a:lstStyle/>
          <a:p>
            <a:pPr algn="ctr"/>
            <a:endParaRPr lang="ar-SA" sz="11500" b="1" dirty="0">
              <a:ln w="2857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rgbClr val="993366">
                    <a:alpha val="40000"/>
                  </a:srgbClr>
                </a:glow>
              </a:effectLst>
              <a:latin typeface="Bahij Tanseek Pro" panose="02040703060201020203" pitchFamily="18" charset="-78"/>
              <a:cs typeface="Bahij Tanseek Pro" panose="02040703060201020203" pitchFamily="18" charset="-78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34657C84-7BBD-409A-B9F2-5E5312B27707}"/>
              </a:ext>
            </a:extLst>
          </p:cNvPr>
          <p:cNvSpPr txBox="1"/>
          <p:nvPr/>
        </p:nvSpPr>
        <p:spPr>
          <a:xfrm>
            <a:off x="1818559" y="2633036"/>
            <a:ext cx="8554878" cy="18620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ar-SA" sz="115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Beirut" panose="02000000000000000000" pitchFamily="2" charset="-78"/>
                <a:cs typeface="Hacen Beirut" panose="02000000000000000000" pitchFamily="2" charset="-78"/>
              </a:rPr>
              <a:t>إرشادات الحديث</a:t>
            </a:r>
          </a:p>
        </p:txBody>
      </p:sp>
    </p:spTree>
    <p:extLst>
      <p:ext uri="{BB962C8B-B14F-4D97-AF65-F5344CB8AC3E}">
        <p14:creationId xmlns:p14="http://schemas.microsoft.com/office/powerpoint/2010/main" val="414467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281CEB6-223F-443E-9CF9-A30837C470B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-38100"/>
            <a:ext cx="12192000" cy="6858000"/>
          </a:xfrm>
          <a:prstGeom prst="rect">
            <a:avLst/>
          </a:prstGeom>
        </p:spPr>
      </p:pic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E9EE310A-3B05-4EF8-B33C-1DC643717AD3}"/>
              </a:ext>
            </a:extLst>
          </p:cNvPr>
          <p:cNvGrpSpPr/>
          <p:nvPr/>
        </p:nvGrpSpPr>
        <p:grpSpPr>
          <a:xfrm>
            <a:off x="11478247" y="1611746"/>
            <a:ext cx="630535" cy="607731"/>
            <a:chOff x="196011" y="2031213"/>
            <a:chExt cx="687370" cy="669871"/>
          </a:xfrm>
        </p:grpSpPr>
        <p:sp>
          <p:nvSpPr>
            <p:cNvPr id="20" name="شكل بيضاوي 19">
              <a:extLst>
                <a:ext uri="{FF2B5EF4-FFF2-40B4-BE49-F238E27FC236}">
                  <a16:creationId xmlns:a16="http://schemas.microsoft.com/office/drawing/2014/main" id="{3E12D09B-04E9-47DC-81AB-DF94CB89FDB3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1" name="Google Shape;556;p52">
              <a:extLst>
                <a:ext uri="{FF2B5EF4-FFF2-40B4-BE49-F238E27FC236}">
                  <a16:creationId xmlns:a16="http://schemas.microsoft.com/office/drawing/2014/main" id="{DF8A6D42-0052-4EFD-ABB6-E0E1F0298047}"/>
                </a:ext>
              </a:extLst>
            </p:cNvPr>
            <p:cNvSpPr txBox="1">
              <a:spLocks/>
            </p:cNvSpPr>
            <p:nvPr/>
          </p:nvSpPr>
          <p:spPr>
            <a:xfrm>
              <a:off x="196011" y="2056965"/>
              <a:ext cx="600282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1</a:t>
              </a:r>
            </a:p>
          </p:txBody>
        </p:sp>
      </p:grp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B0FCA29C-45D8-45C0-A82D-BE1A187F0BC3}"/>
              </a:ext>
            </a:extLst>
          </p:cNvPr>
          <p:cNvGrpSpPr/>
          <p:nvPr/>
        </p:nvGrpSpPr>
        <p:grpSpPr>
          <a:xfrm>
            <a:off x="11478247" y="2359928"/>
            <a:ext cx="630535" cy="607731"/>
            <a:chOff x="196011" y="2031213"/>
            <a:chExt cx="687370" cy="669871"/>
          </a:xfrm>
        </p:grpSpPr>
        <p:sp>
          <p:nvSpPr>
            <p:cNvPr id="23" name="شكل بيضاوي 22">
              <a:extLst>
                <a:ext uri="{FF2B5EF4-FFF2-40B4-BE49-F238E27FC236}">
                  <a16:creationId xmlns:a16="http://schemas.microsoft.com/office/drawing/2014/main" id="{5DFC3FEE-769A-4C75-9964-0FCD38B18DE7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4" name="Google Shape;556;p52">
              <a:extLst>
                <a:ext uri="{FF2B5EF4-FFF2-40B4-BE49-F238E27FC236}">
                  <a16:creationId xmlns:a16="http://schemas.microsoft.com/office/drawing/2014/main" id="{C5EAF2C0-3FEB-4072-B8F7-F521578E3551}"/>
                </a:ext>
              </a:extLst>
            </p:cNvPr>
            <p:cNvSpPr txBox="1">
              <a:spLocks/>
            </p:cNvSpPr>
            <p:nvPr/>
          </p:nvSpPr>
          <p:spPr>
            <a:xfrm>
              <a:off x="196011" y="2056965"/>
              <a:ext cx="600282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2</a:t>
              </a:r>
            </a:p>
          </p:txBody>
        </p:sp>
      </p:grpSp>
      <p:sp>
        <p:nvSpPr>
          <p:cNvPr id="31" name="مستطيل: زوايا قطرية مستديرة 30">
            <a:extLst>
              <a:ext uri="{FF2B5EF4-FFF2-40B4-BE49-F238E27FC236}">
                <a16:creationId xmlns:a16="http://schemas.microsoft.com/office/drawing/2014/main" id="{6AA3E6AA-BBE2-4AF4-8DC3-FBEE5CFDF339}"/>
              </a:ext>
            </a:extLst>
          </p:cNvPr>
          <p:cNvSpPr/>
          <p:nvPr/>
        </p:nvSpPr>
        <p:spPr>
          <a:xfrm>
            <a:off x="6589486" y="460817"/>
            <a:ext cx="5520184" cy="958277"/>
          </a:xfrm>
          <a:custGeom>
            <a:avLst/>
            <a:gdLst>
              <a:gd name="connsiteX0" fmla="*/ 159716 w 5520184"/>
              <a:gd name="connsiteY0" fmla="*/ 0 h 958277"/>
              <a:gd name="connsiteX1" fmla="*/ 808236 w 5520184"/>
              <a:gd name="connsiteY1" fmla="*/ 0 h 958277"/>
              <a:gd name="connsiteX2" fmla="*/ 1456755 w 5520184"/>
              <a:gd name="connsiteY2" fmla="*/ 0 h 958277"/>
              <a:gd name="connsiteX3" fmla="*/ 2007648 w 5520184"/>
              <a:gd name="connsiteY3" fmla="*/ 0 h 958277"/>
              <a:gd name="connsiteX4" fmla="*/ 2607354 w 5520184"/>
              <a:gd name="connsiteY4" fmla="*/ 0 h 958277"/>
              <a:gd name="connsiteX5" fmla="*/ 3353500 w 5520184"/>
              <a:gd name="connsiteY5" fmla="*/ 0 h 958277"/>
              <a:gd name="connsiteX6" fmla="*/ 4148460 w 5520184"/>
              <a:gd name="connsiteY6" fmla="*/ 0 h 958277"/>
              <a:gd name="connsiteX7" fmla="*/ 5041046 w 5520184"/>
              <a:gd name="connsiteY7" fmla="*/ 0 h 958277"/>
              <a:gd name="connsiteX8" fmla="*/ 5520185 w 5520184"/>
              <a:gd name="connsiteY8" fmla="*/ 479139 h 958277"/>
              <a:gd name="connsiteX9" fmla="*/ 5520184 w 5520184"/>
              <a:gd name="connsiteY9" fmla="*/ 798561 h 958277"/>
              <a:gd name="connsiteX10" fmla="*/ 5360468 w 5520184"/>
              <a:gd name="connsiteY10" fmla="*/ 958277 h 958277"/>
              <a:gd name="connsiteX11" fmla="*/ 4760762 w 5520184"/>
              <a:gd name="connsiteY11" fmla="*/ 958277 h 958277"/>
              <a:gd name="connsiteX12" fmla="*/ 4014616 w 5520184"/>
              <a:gd name="connsiteY12" fmla="*/ 958277 h 958277"/>
              <a:gd name="connsiteX13" fmla="*/ 3463723 w 5520184"/>
              <a:gd name="connsiteY13" fmla="*/ 958277 h 958277"/>
              <a:gd name="connsiteX14" fmla="*/ 2717577 w 5520184"/>
              <a:gd name="connsiteY14" fmla="*/ 958277 h 958277"/>
              <a:gd name="connsiteX15" fmla="*/ 2166684 w 5520184"/>
              <a:gd name="connsiteY15" fmla="*/ 958277 h 958277"/>
              <a:gd name="connsiteX16" fmla="*/ 1469351 w 5520184"/>
              <a:gd name="connsiteY16" fmla="*/ 958277 h 958277"/>
              <a:gd name="connsiteX17" fmla="*/ 479139 w 5520184"/>
              <a:gd name="connsiteY17" fmla="*/ 958277 h 958277"/>
              <a:gd name="connsiteX18" fmla="*/ 0 w 5520184"/>
              <a:gd name="connsiteY18" fmla="*/ 479138 h 958277"/>
              <a:gd name="connsiteX19" fmla="*/ 0 w 5520184"/>
              <a:gd name="connsiteY19" fmla="*/ 159716 h 958277"/>
              <a:gd name="connsiteX20" fmla="*/ 159716 w 5520184"/>
              <a:gd name="connsiteY20" fmla="*/ 0 h 958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20184" h="958277" fill="none" extrusionOk="0">
                <a:moveTo>
                  <a:pt x="159716" y="0"/>
                </a:moveTo>
                <a:cubicBezTo>
                  <a:pt x="309992" y="-28446"/>
                  <a:pt x="531853" y="32281"/>
                  <a:pt x="808236" y="0"/>
                </a:cubicBezTo>
                <a:cubicBezTo>
                  <a:pt x="1084619" y="-32281"/>
                  <a:pt x="1257316" y="-4533"/>
                  <a:pt x="1456755" y="0"/>
                </a:cubicBezTo>
                <a:cubicBezTo>
                  <a:pt x="1656194" y="4533"/>
                  <a:pt x="1857522" y="25459"/>
                  <a:pt x="2007648" y="0"/>
                </a:cubicBezTo>
                <a:cubicBezTo>
                  <a:pt x="2157774" y="-25459"/>
                  <a:pt x="2450285" y="22409"/>
                  <a:pt x="2607354" y="0"/>
                </a:cubicBezTo>
                <a:cubicBezTo>
                  <a:pt x="2764423" y="-22409"/>
                  <a:pt x="3107781" y="28694"/>
                  <a:pt x="3353500" y="0"/>
                </a:cubicBezTo>
                <a:cubicBezTo>
                  <a:pt x="3599219" y="-28694"/>
                  <a:pt x="3764365" y="12391"/>
                  <a:pt x="4148460" y="0"/>
                </a:cubicBezTo>
                <a:cubicBezTo>
                  <a:pt x="4532555" y="-12391"/>
                  <a:pt x="4650532" y="-23859"/>
                  <a:pt x="5041046" y="0"/>
                </a:cubicBezTo>
                <a:cubicBezTo>
                  <a:pt x="5317535" y="36828"/>
                  <a:pt x="5566570" y="242969"/>
                  <a:pt x="5520185" y="479139"/>
                </a:cubicBezTo>
                <a:cubicBezTo>
                  <a:pt x="5503660" y="564870"/>
                  <a:pt x="5521512" y="688592"/>
                  <a:pt x="5520184" y="798561"/>
                </a:cubicBezTo>
                <a:cubicBezTo>
                  <a:pt x="5518679" y="891613"/>
                  <a:pt x="5457917" y="953678"/>
                  <a:pt x="5360468" y="958277"/>
                </a:cubicBezTo>
                <a:cubicBezTo>
                  <a:pt x="5147297" y="978296"/>
                  <a:pt x="4978649" y="963532"/>
                  <a:pt x="4760762" y="958277"/>
                </a:cubicBezTo>
                <a:cubicBezTo>
                  <a:pt x="4542875" y="953022"/>
                  <a:pt x="4363336" y="972785"/>
                  <a:pt x="4014616" y="958277"/>
                </a:cubicBezTo>
                <a:cubicBezTo>
                  <a:pt x="3665896" y="943769"/>
                  <a:pt x="3724266" y="933645"/>
                  <a:pt x="3463723" y="958277"/>
                </a:cubicBezTo>
                <a:cubicBezTo>
                  <a:pt x="3203180" y="982909"/>
                  <a:pt x="3003627" y="924653"/>
                  <a:pt x="2717577" y="958277"/>
                </a:cubicBezTo>
                <a:cubicBezTo>
                  <a:pt x="2431527" y="991901"/>
                  <a:pt x="2412008" y="961988"/>
                  <a:pt x="2166684" y="958277"/>
                </a:cubicBezTo>
                <a:cubicBezTo>
                  <a:pt x="1921360" y="954566"/>
                  <a:pt x="1702817" y="942553"/>
                  <a:pt x="1469351" y="958277"/>
                </a:cubicBezTo>
                <a:cubicBezTo>
                  <a:pt x="1235885" y="974001"/>
                  <a:pt x="871739" y="990399"/>
                  <a:pt x="479139" y="958277"/>
                </a:cubicBezTo>
                <a:cubicBezTo>
                  <a:pt x="162950" y="983987"/>
                  <a:pt x="4826" y="737194"/>
                  <a:pt x="0" y="479138"/>
                </a:cubicBezTo>
                <a:cubicBezTo>
                  <a:pt x="-13067" y="366084"/>
                  <a:pt x="-7587" y="293504"/>
                  <a:pt x="0" y="159716"/>
                </a:cubicBezTo>
                <a:cubicBezTo>
                  <a:pt x="-4111" y="60823"/>
                  <a:pt x="62589" y="-9710"/>
                  <a:pt x="159716" y="0"/>
                </a:cubicBezTo>
                <a:close/>
              </a:path>
              <a:path w="5520184" h="958277" stroke="0" extrusionOk="0">
                <a:moveTo>
                  <a:pt x="159716" y="0"/>
                </a:moveTo>
                <a:cubicBezTo>
                  <a:pt x="515773" y="4842"/>
                  <a:pt x="783522" y="-37153"/>
                  <a:pt x="954675" y="0"/>
                </a:cubicBezTo>
                <a:cubicBezTo>
                  <a:pt x="1125828" y="37153"/>
                  <a:pt x="1377579" y="-12105"/>
                  <a:pt x="1749635" y="0"/>
                </a:cubicBezTo>
                <a:cubicBezTo>
                  <a:pt x="2121691" y="12105"/>
                  <a:pt x="2270389" y="27605"/>
                  <a:pt x="2446968" y="0"/>
                </a:cubicBezTo>
                <a:cubicBezTo>
                  <a:pt x="2623547" y="-27605"/>
                  <a:pt x="2817538" y="-5134"/>
                  <a:pt x="2997861" y="0"/>
                </a:cubicBezTo>
                <a:cubicBezTo>
                  <a:pt x="3178184" y="5134"/>
                  <a:pt x="3378123" y="-4175"/>
                  <a:pt x="3548754" y="0"/>
                </a:cubicBezTo>
                <a:cubicBezTo>
                  <a:pt x="3719385" y="4175"/>
                  <a:pt x="4013562" y="-9696"/>
                  <a:pt x="4197273" y="0"/>
                </a:cubicBezTo>
                <a:cubicBezTo>
                  <a:pt x="4380984" y="9696"/>
                  <a:pt x="4827196" y="23287"/>
                  <a:pt x="5041046" y="0"/>
                </a:cubicBezTo>
                <a:cubicBezTo>
                  <a:pt x="5288969" y="17219"/>
                  <a:pt x="5513441" y="249481"/>
                  <a:pt x="5520185" y="479139"/>
                </a:cubicBezTo>
                <a:cubicBezTo>
                  <a:pt x="5537261" y="578344"/>
                  <a:pt x="5532737" y="694248"/>
                  <a:pt x="5520184" y="798561"/>
                </a:cubicBezTo>
                <a:cubicBezTo>
                  <a:pt x="5507647" y="877870"/>
                  <a:pt x="5467762" y="957779"/>
                  <a:pt x="5360468" y="958277"/>
                </a:cubicBezTo>
                <a:cubicBezTo>
                  <a:pt x="5189465" y="973845"/>
                  <a:pt x="4972748" y="974192"/>
                  <a:pt x="4760762" y="958277"/>
                </a:cubicBezTo>
                <a:cubicBezTo>
                  <a:pt x="4548776" y="942362"/>
                  <a:pt x="4201946" y="970707"/>
                  <a:pt x="3965803" y="958277"/>
                </a:cubicBezTo>
                <a:cubicBezTo>
                  <a:pt x="3729660" y="945847"/>
                  <a:pt x="3651986" y="940562"/>
                  <a:pt x="3414910" y="958277"/>
                </a:cubicBezTo>
                <a:cubicBezTo>
                  <a:pt x="3177834" y="975992"/>
                  <a:pt x="2887984" y="963564"/>
                  <a:pt x="2668764" y="958277"/>
                </a:cubicBezTo>
                <a:cubicBezTo>
                  <a:pt x="2449544" y="952990"/>
                  <a:pt x="2250977" y="947149"/>
                  <a:pt x="2020244" y="958277"/>
                </a:cubicBezTo>
                <a:cubicBezTo>
                  <a:pt x="1789511" y="969405"/>
                  <a:pt x="1404768" y="928243"/>
                  <a:pt x="1225285" y="958277"/>
                </a:cubicBezTo>
                <a:cubicBezTo>
                  <a:pt x="1045802" y="988311"/>
                  <a:pt x="638016" y="932425"/>
                  <a:pt x="479139" y="958277"/>
                </a:cubicBezTo>
                <a:cubicBezTo>
                  <a:pt x="211941" y="909627"/>
                  <a:pt x="13900" y="748943"/>
                  <a:pt x="0" y="479138"/>
                </a:cubicBezTo>
                <a:cubicBezTo>
                  <a:pt x="12815" y="321139"/>
                  <a:pt x="6182" y="237579"/>
                  <a:pt x="0" y="159716"/>
                </a:cubicBezTo>
                <a:cubicBezTo>
                  <a:pt x="5585" y="71016"/>
                  <a:pt x="69375" y="-12949"/>
                  <a:pt x="159716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632D09"/>
            </a:solidFill>
            <a:extLst>
              <a:ext uri="{C807C97D-BFC1-408E-A445-0C87EB9F89A2}">
                <ask:lineSketchStyleProps xmlns:ask="http://schemas.microsoft.com/office/drawing/2018/sketchyshapes" xmlns="" sd="2391619329">
                  <a:prstGeom prst="round2DiagRect">
                    <a:avLst>
                      <a:gd name="adj1" fmla="val 16667"/>
                      <a:gd name="adj2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ar-SA" sz="57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utrosNewsH1" pitchFamily="2" charset="-78"/>
                <a:cs typeface="BoutrosNewsH1" pitchFamily="2" charset="-78"/>
              </a:rPr>
              <a:t>إرشادات الحديث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493CB76A-3BB0-41AA-ACE3-FBC093BFA632}"/>
              </a:ext>
            </a:extLst>
          </p:cNvPr>
          <p:cNvSpPr txBox="1"/>
          <p:nvPr/>
        </p:nvSpPr>
        <p:spPr>
          <a:xfrm>
            <a:off x="4136571" y="1676927"/>
            <a:ext cx="73600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النبي ﷺ قدوة لكل مسلم في عبادته وما يقربه إلى ربه جل وعلا.</a:t>
            </a: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52D543C6-398C-482B-BEC7-F022424B2D6C}"/>
              </a:ext>
            </a:extLst>
          </p:cNvPr>
          <p:cNvSpPr txBox="1"/>
          <p:nvPr/>
        </p:nvSpPr>
        <p:spPr>
          <a:xfrm>
            <a:off x="4588825" y="2387553"/>
            <a:ext cx="69432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في الحديث دليل على أهمية التعليم بالفعل، وأهمية القدوة الحسنة.</a:t>
            </a:r>
          </a:p>
        </p:txBody>
      </p: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783FDD69-8489-4B1E-A060-7DA592916676}"/>
              </a:ext>
            </a:extLst>
          </p:cNvPr>
          <p:cNvGrpSpPr/>
          <p:nvPr/>
        </p:nvGrpSpPr>
        <p:grpSpPr>
          <a:xfrm>
            <a:off x="11478247" y="3106729"/>
            <a:ext cx="630535" cy="607731"/>
            <a:chOff x="196011" y="2031213"/>
            <a:chExt cx="687370" cy="669871"/>
          </a:xfrm>
        </p:grpSpPr>
        <p:sp>
          <p:nvSpPr>
            <p:cNvPr id="48" name="شكل بيضاوي 47">
              <a:extLst>
                <a:ext uri="{FF2B5EF4-FFF2-40B4-BE49-F238E27FC236}">
                  <a16:creationId xmlns:a16="http://schemas.microsoft.com/office/drawing/2014/main" id="{EA1BE4F7-1E87-486B-891E-F5FBDFC3A437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9" name="Google Shape;556;p52">
              <a:extLst>
                <a:ext uri="{FF2B5EF4-FFF2-40B4-BE49-F238E27FC236}">
                  <a16:creationId xmlns:a16="http://schemas.microsoft.com/office/drawing/2014/main" id="{CD674D70-8597-479F-96C6-CE864DC5F7A4}"/>
                </a:ext>
              </a:extLst>
            </p:cNvPr>
            <p:cNvSpPr txBox="1">
              <a:spLocks/>
            </p:cNvSpPr>
            <p:nvPr/>
          </p:nvSpPr>
          <p:spPr>
            <a:xfrm>
              <a:off x="196011" y="2056965"/>
              <a:ext cx="600282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3</a:t>
              </a:r>
            </a:p>
          </p:txBody>
        </p:sp>
      </p:grp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4C197772-20B9-4A80-88A4-AAC87082E0E4}"/>
              </a:ext>
            </a:extLst>
          </p:cNvPr>
          <p:cNvSpPr txBox="1"/>
          <p:nvPr/>
        </p:nvSpPr>
        <p:spPr>
          <a:xfrm>
            <a:off x="4551588" y="3065579"/>
            <a:ext cx="69568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ينبغي على المسلم الحرص على تطبيق صفة الصلاة كاملة ِّ كما جاء عن النبي ﷺ بأركانها وواجباتها وسننها.</a:t>
            </a:r>
          </a:p>
        </p:txBody>
      </p:sp>
      <p:grpSp>
        <p:nvGrpSpPr>
          <p:cNvPr id="59" name="مجموعة 58">
            <a:extLst>
              <a:ext uri="{FF2B5EF4-FFF2-40B4-BE49-F238E27FC236}">
                <a16:creationId xmlns:a16="http://schemas.microsoft.com/office/drawing/2014/main" id="{95245E3F-7CEC-4FB4-8EBD-AD4D6041AB33}"/>
              </a:ext>
            </a:extLst>
          </p:cNvPr>
          <p:cNvGrpSpPr/>
          <p:nvPr/>
        </p:nvGrpSpPr>
        <p:grpSpPr>
          <a:xfrm>
            <a:off x="11478247" y="3935631"/>
            <a:ext cx="630535" cy="607731"/>
            <a:chOff x="196011" y="2031213"/>
            <a:chExt cx="687370" cy="669871"/>
          </a:xfrm>
        </p:grpSpPr>
        <p:sp>
          <p:nvSpPr>
            <p:cNvPr id="60" name="شكل بيضاوي 59">
              <a:extLst>
                <a:ext uri="{FF2B5EF4-FFF2-40B4-BE49-F238E27FC236}">
                  <a16:creationId xmlns:a16="http://schemas.microsoft.com/office/drawing/2014/main" id="{9160B26F-C49C-4ADE-9E14-62FFB4E60C8B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61" name="Google Shape;556;p52">
              <a:extLst>
                <a:ext uri="{FF2B5EF4-FFF2-40B4-BE49-F238E27FC236}">
                  <a16:creationId xmlns:a16="http://schemas.microsoft.com/office/drawing/2014/main" id="{3458A2ED-E437-45AB-A542-6FDE8523630F}"/>
                </a:ext>
              </a:extLst>
            </p:cNvPr>
            <p:cNvSpPr txBox="1">
              <a:spLocks/>
            </p:cNvSpPr>
            <p:nvPr/>
          </p:nvSpPr>
          <p:spPr>
            <a:xfrm>
              <a:off x="196011" y="2056965"/>
              <a:ext cx="600282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4</a:t>
              </a:r>
            </a:p>
          </p:txBody>
        </p:sp>
      </p:grp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44F65FB5-06D2-467D-86A5-A057825EBC02}"/>
              </a:ext>
            </a:extLst>
          </p:cNvPr>
          <p:cNvSpPr txBox="1"/>
          <p:nvPr/>
        </p:nvSpPr>
        <p:spPr>
          <a:xfrm>
            <a:off x="3984280" y="4015085"/>
            <a:ext cx="74939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دل الحديث على مشروعية الأذان لكل جماعة في السفر وغيره.</a:t>
            </a:r>
          </a:p>
        </p:txBody>
      </p:sp>
      <p:sp>
        <p:nvSpPr>
          <p:cNvPr id="63" name="مربع نص 62">
            <a:extLst>
              <a:ext uri="{FF2B5EF4-FFF2-40B4-BE49-F238E27FC236}">
                <a16:creationId xmlns:a16="http://schemas.microsoft.com/office/drawing/2014/main" id="{FD3BF374-B9D7-4C61-B14F-CE94311BCDEE}"/>
              </a:ext>
            </a:extLst>
          </p:cNvPr>
          <p:cNvSpPr txBox="1"/>
          <p:nvPr/>
        </p:nvSpPr>
        <p:spPr>
          <a:xfrm>
            <a:off x="3676190" y="4641282"/>
            <a:ext cx="78322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الأذان متعلق بالصلوات المفروضة دون غيرها، والأصل أن يكون عند دخول وقت الصلة، ولكن من كان مسافر وأراد تأخير الصلة فإنه يؤخر الأذان حتى ينزل للصلة.</a:t>
            </a:r>
          </a:p>
        </p:txBody>
      </p:sp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813ACFB4-1D27-48D6-B856-11320BB6F553}"/>
              </a:ext>
            </a:extLst>
          </p:cNvPr>
          <p:cNvGrpSpPr/>
          <p:nvPr/>
        </p:nvGrpSpPr>
        <p:grpSpPr>
          <a:xfrm>
            <a:off x="11484817" y="4687001"/>
            <a:ext cx="630535" cy="607731"/>
            <a:chOff x="196011" y="2031213"/>
            <a:chExt cx="687370" cy="669871"/>
          </a:xfrm>
        </p:grpSpPr>
        <p:sp>
          <p:nvSpPr>
            <p:cNvPr id="65" name="شكل بيضاوي 64">
              <a:extLst>
                <a:ext uri="{FF2B5EF4-FFF2-40B4-BE49-F238E27FC236}">
                  <a16:creationId xmlns:a16="http://schemas.microsoft.com/office/drawing/2014/main" id="{96280B21-E1B1-49EB-9CE4-919C0926E77B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66" name="Google Shape;556;p52">
              <a:extLst>
                <a:ext uri="{FF2B5EF4-FFF2-40B4-BE49-F238E27FC236}">
                  <a16:creationId xmlns:a16="http://schemas.microsoft.com/office/drawing/2014/main" id="{978D191E-1A8A-490C-9579-6023602C6398}"/>
                </a:ext>
              </a:extLst>
            </p:cNvPr>
            <p:cNvSpPr txBox="1">
              <a:spLocks/>
            </p:cNvSpPr>
            <p:nvPr/>
          </p:nvSpPr>
          <p:spPr>
            <a:xfrm>
              <a:off x="196011" y="2056965"/>
              <a:ext cx="600282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5</a:t>
              </a:r>
            </a:p>
          </p:txBody>
        </p:sp>
      </p:grpSp>
      <p:grpSp>
        <p:nvGrpSpPr>
          <p:cNvPr id="40" name="مجموعة 39">
            <a:extLst>
              <a:ext uri="{FF2B5EF4-FFF2-40B4-BE49-F238E27FC236}">
                <a16:creationId xmlns:a16="http://schemas.microsoft.com/office/drawing/2014/main" id="{B5F3974D-B47B-4562-B5E9-25AAA930BAF8}"/>
              </a:ext>
            </a:extLst>
          </p:cNvPr>
          <p:cNvGrpSpPr/>
          <p:nvPr/>
        </p:nvGrpSpPr>
        <p:grpSpPr>
          <a:xfrm>
            <a:off x="11508430" y="5548770"/>
            <a:ext cx="630535" cy="607731"/>
            <a:chOff x="196011" y="2031213"/>
            <a:chExt cx="687370" cy="669871"/>
          </a:xfrm>
        </p:grpSpPr>
        <p:sp>
          <p:nvSpPr>
            <p:cNvPr id="41" name="شكل بيضاوي 40">
              <a:extLst>
                <a:ext uri="{FF2B5EF4-FFF2-40B4-BE49-F238E27FC236}">
                  <a16:creationId xmlns:a16="http://schemas.microsoft.com/office/drawing/2014/main" id="{12D8993F-CA31-4692-99C8-E52967393547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2" name="Google Shape;556;p52">
              <a:extLst>
                <a:ext uri="{FF2B5EF4-FFF2-40B4-BE49-F238E27FC236}">
                  <a16:creationId xmlns:a16="http://schemas.microsoft.com/office/drawing/2014/main" id="{C4068F93-FC40-4D41-93BE-28273A807155}"/>
                </a:ext>
              </a:extLst>
            </p:cNvPr>
            <p:cNvSpPr txBox="1">
              <a:spLocks/>
            </p:cNvSpPr>
            <p:nvPr/>
          </p:nvSpPr>
          <p:spPr>
            <a:xfrm>
              <a:off x="196011" y="2056965"/>
              <a:ext cx="600282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6</a:t>
              </a:r>
            </a:p>
          </p:txBody>
        </p:sp>
      </p:grp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9697E893-9559-4C5F-B011-A9731326E4AA}"/>
              </a:ext>
            </a:extLst>
          </p:cNvPr>
          <p:cNvSpPr txBox="1"/>
          <p:nvPr/>
        </p:nvSpPr>
        <p:spPr>
          <a:xfrm>
            <a:off x="3250307" y="5548770"/>
            <a:ext cx="82817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إذا تساوى القوم في العلم والفضل وحفظ القرآن والسبق إلى الاسلام فإنه يتقدم عليهم في الإمامة أكبرهم سناً.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66A25D6E-AA3D-409C-B52E-F495D4B1DE1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3" y="60805"/>
            <a:ext cx="1788924" cy="1061407"/>
          </a:xfrm>
          <a:prstGeom prst="rect">
            <a:avLst/>
          </a:prstGeom>
          <a:effectLst>
            <a:glow rad="63500">
              <a:schemeClr val="accent2">
                <a:lumMod val="50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1463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2" grpId="1"/>
      <p:bldP spid="46" grpId="0"/>
      <p:bldP spid="46" grpId="1"/>
      <p:bldP spid="50" grpId="0"/>
      <p:bldP spid="50" grpId="1"/>
      <p:bldP spid="62" grpId="0"/>
      <p:bldP spid="62" grpId="1"/>
      <p:bldP spid="63" grpId="0"/>
      <p:bldP spid="63" grpId="1"/>
      <p:bldP spid="43" grpId="0"/>
      <p:bldP spid="4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صورة 54">
            <a:extLst>
              <a:ext uri="{FF2B5EF4-FFF2-40B4-BE49-F238E27FC236}">
                <a16:creationId xmlns:a16="http://schemas.microsoft.com/office/drawing/2014/main" id="{F281CEB6-223F-443E-9CF9-A30837C470B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-38100"/>
            <a:ext cx="12192000" cy="6858000"/>
          </a:xfrm>
          <a:prstGeom prst="rect">
            <a:avLst/>
          </a:prstGeom>
        </p:spPr>
      </p:pic>
      <p:sp>
        <p:nvSpPr>
          <p:cNvPr id="31" name="مستطيل: زوايا قطرية مستديرة 30">
            <a:extLst>
              <a:ext uri="{FF2B5EF4-FFF2-40B4-BE49-F238E27FC236}">
                <a16:creationId xmlns:a16="http://schemas.microsoft.com/office/drawing/2014/main" id="{6AA3E6AA-BBE2-4AF4-8DC3-FBEE5CFDF339}"/>
              </a:ext>
            </a:extLst>
          </p:cNvPr>
          <p:cNvSpPr/>
          <p:nvPr/>
        </p:nvSpPr>
        <p:spPr>
          <a:xfrm>
            <a:off x="6589486" y="460817"/>
            <a:ext cx="5520184" cy="958277"/>
          </a:xfrm>
          <a:custGeom>
            <a:avLst/>
            <a:gdLst>
              <a:gd name="connsiteX0" fmla="*/ 159716 w 5520184"/>
              <a:gd name="connsiteY0" fmla="*/ 0 h 958277"/>
              <a:gd name="connsiteX1" fmla="*/ 808236 w 5520184"/>
              <a:gd name="connsiteY1" fmla="*/ 0 h 958277"/>
              <a:gd name="connsiteX2" fmla="*/ 1456755 w 5520184"/>
              <a:gd name="connsiteY2" fmla="*/ 0 h 958277"/>
              <a:gd name="connsiteX3" fmla="*/ 2007648 w 5520184"/>
              <a:gd name="connsiteY3" fmla="*/ 0 h 958277"/>
              <a:gd name="connsiteX4" fmla="*/ 2607354 w 5520184"/>
              <a:gd name="connsiteY4" fmla="*/ 0 h 958277"/>
              <a:gd name="connsiteX5" fmla="*/ 3353500 w 5520184"/>
              <a:gd name="connsiteY5" fmla="*/ 0 h 958277"/>
              <a:gd name="connsiteX6" fmla="*/ 4148460 w 5520184"/>
              <a:gd name="connsiteY6" fmla="*/ 0 h 958277"/>
              <a:gd name="connsiteX7" fmla="*/ 5041046 w 5520184"/>
              <a:gd name="connsiteY7" fmla="*/ 0 h 958277"/>
              <a:gd name="connsiteX8" fmla="*/ 5520185 w 5520184"/>
              <a:gd name="connsiteY8" fmla="*/ 479139 h 958277"/>
              <a:gd name="connsiteX9" fmla="*/ 5520184 w 5520184"/>
              <a:gd name="connsiteY9" fmla="*/ 798561 h 958277"/>
              <a:gd name="connsiteX10" fmla="*/ 5360468 w 5520184"/>
              <a:gd name="connsiteY10" fmla="*/ 958277 h 958277"/>
              <a:gd name="connsiteX11" fmla="*/ 4760762 w 5520184"/>
              <a:gd name="connsiteY11" fmla="*/ 958277 h 958277"/>
              <a:gd name="connsiteX12" fmla="*/ 4014616 w 5520184"/>
              <a:gd name="connsiteY12" fmla="*/ 958277 h 958277"/>
              <a:gd name="connsiteX13" fmla="*/ 3463723 w 5520184"/>
              <a:gd name="connsiteY13" fmla="*/ 958277 h 958277"/>
              <a:gd name="connsiteX14" fmla="*/ 2717577 w 5520184"/>
              <a:gd name="connsiteY14" fmla="*/ 958277 h 958277"/>
              <a:gd name="connsiteX15" fmla="*/ 2166684 w 5520184"/>
              <a:gd name="connsiteY15" fmla="*/ 958277 h 958277"/>
              <a:gd name="connsiteX16" fmla="*/ 1469351 w 5520184"/>
              <a:gd name="connsiteY16" fmla="*/ 958277 h 958277"/>
              <a:gd name="connsiteX17" fmla="*/ 479139 w 5520184"/>
              <a:gd name="connsiteY17" fmla="*/ 958277 h 958277"/>
              <a:gd name="connsiteX18" fmla="*/ 0 w 5520184"/>
              <a:gd name="connsiteY18" fmla="*/ 479138 h 958277"/>
              <a:gd name="connsiteX19" fmla="*/ 0 w 5520184"/>
              <a:gd name="connsiteY19" fmla="*/ 159716 h 958277"/>
              <a:gd name="connsiteX20" fmla="*/ 159716 w 5520184"/>
              <a:gd name="connsiteY20" fmla="*/ 0 h 958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20184" h="958277" fill="none" extrusionOk="0">
                <a:moveTo>
                  <a:pt x="159716" y="0"/>
                </a:moveTo>
                <a:cubicBezTo>
                  <a:pt x="309992" y="-28446"/>
                  <a:pt x="531853" y="32281"/>
                  <a:pt x="808236" y="0"/>
                </a:cubicBezTo>
                <a:cubicBezTo>
                  <a:pt x="1084619" y="-32281"/>
                  <a:pt x="1257316" y="-4533"/>
                  <a:pt x="1456755" y="0"/>
                </a:cubicBezTo>
                <a:cubicBezTo>
                  <a:pt x="1656194" y="4533"/>
                  <a:pt x="1857522" y="25459"/>
                  <a:pt x="2007648" y="0"/>
                </a:cubicBezTo>
                <a:cubicBezTo>
                  <a:pt x="2157774" y="-25459"/>
                  <a:pt x="2450285" y="22409"/>
                  <a:pt x="2607354" y="0"/>
                </a:cubicBezTo>
                <a:cubicBezTo>
                  <a:pt x="2764423" y="-22409"/>
                  <a:pt x="3107781" y="28694"/>
                  <a:pt x="3353500" y="0"/>
                </a:cubicBezTo>
                <a:cubicBezTo>
                  <a:pt x="3599219" y="-28694"/>
                  <a:pt x="3764365" y="12391"/>
                  <a:pt x="4148460" y="0"/>
                </a:cubicBezTo>
                <a:cubicBezTo>
                  <a:pt x="4532555" y="-12391"/>
                  <a:pt x="4650532" y="-23859"/>
                  <a:pt x="5041046" y="0"/>
                </a:cubicBezTo>
                <a:cubicBezTo>
                  <a:pt x="5317535" y="36828"/>
                  <a:pt x="5566570" y="242969"/>
                  <a:pt x="5520185" y="479139"/>
                </a:cubicBezTo>
                <a:cubicBezTo>
                  <a:pt x="5503660" y="564870"/>
                  <a:pt x="5521512" y="688592"/>
                  <a:pt x="5520184" y="798561"/>
                </a:cubicBezTo>
                <a:cubicBezTo>
                  <a:pt x="5518679" y="891613"/>
                  <a:pt x="5457917" y="953678"/>
                  <a:pt x="5360468" y="958277"/>
                </a:cubicBezTo>
                <a:cubicBezTo>
                  <a:pt x="5147297" y="978296"/>
                  <a:pt x="4978649" y="963532"/>
                  <a:pt x="4760762" y="958277"/>
                </a:cubicBezTo>
                <a:cubicBezTo>
                  <a:pt x="4542875" y="953022"/>
                  <a:pt x="4363336" y="972785"/>
                  <a:pt x="4014616" y="958277"/>
                </a:cubicBezTo>
                <a:cubicBezTo>
                  <a:pt x="3665896" y="943769"/>
                  <a:pt x="3724266" y="933645"/>
                  <a:pt x="3463723" y="958277"/>
                </a:cubicBezTo>
                <a:cubicBezTo>
                  <a:pt x="3203180" y="982909"/>
                  <a:pt x="3003627" y="924653"/>
                  <a:pt x="2717577" y="958277"/>
                </a:cubicBezTo>
                <a:cubicBezTo>
                  <a:pt x="2431527" y="991901"/>
                  <a:pt x="2412008" y="961988"/>
                  <a:pt x="2166684" y="958277"/>
                </a:cubicBezTo>
                <a:cubicBezTo>
                  <a:pt x="1921360" y="954566"/>
                  <a:pt x="1702817" y="942553"/>
                  <a:pt x="1469351" y="958277"/>
                </a:cubicBezTo>
                <a:cubicBezTo>
                  <a:pt x="1235885" y="974001"/>
                  <a:pt x="871739" y="990399"/>
                  <a:pt x="479139" y="958277"/>
                </a:cubicBezTo>
                <a:cubicBezTo>
                  <a:pt x="162950" y="983987"/>
                  <a:pt x="4826" y="737194"/>
                  <a:pt x="0" y="479138"/>
                </a:cubicBezTo>
                <a:cubicBezTo>
                  <a:pt x="-13067" y="366084"/>
                  <a:pt x="-7587" y="293504"/>
                  <a:pt x="0" y="159716"/>
                </a:cubicBezTo>
                <a:cubicBezTo>
                  <a:pt x="-4111" y="60823"/>
                  <a:pt x="62589" y="-9710"/>
                  <a:pt x="159716" y="0"/>
                </a:cubicBezTo>
                <a:close/>
              </a:path>
              <a:path w="5520184" h="958277" stroke="0" extrusionOk="0">
                <a:moveTo>
                  <a:pt x="159716" y="0"/>
                </a:moveTo>
                <a:cubicBezTo>
                  <a:pt x="515773" y="4842"/>
                  <a:pt x="783522" y="-37153"/>
                  <a:pt x="954675" y="0"/>
                </a:cubicBezTo>
                <a:cubicBezTo>
                  <a:pt x="1125828" y="37153"/>
                  <a:pt x="1377579" y="-12105"/>
                  <a:pt x="1749635" y="0"/>
                </a:cubicBezTo>
                <a:cubicBezTo>
                  <a:pt x="2121691" y="12105"/>
                  <a:pt x="2270389" y="27605"/>
                  <a:pt x="2446968" y="0"/>
                </a:cubicBezTo>
                <a:cubicBezTo>
                  <a:pt x="2623547" y="-27605"/>
                  <a:pt x="2817538" y="-5134"/>
                  <a:pt x="2997861" y="0"/>
                </a:cubicBezTo>
                <a:cubicBezTo>
                  <a:pt x="3178184" y="5134"/>
                  <a:pt x="3378123" y="-4175"/>
                  <a:pt x="3548754" y="0"/>
                </a:cubicBezTo>
                <a:cubicBezTo>
                  <a:pt x="3719385" y="4175"/>
                  <a:pt x="4013562" y="-9696"/>
                  <a:pt x="4197273" y="0"/>
                </a:cubicBezTo>
                <a:cubicBezTo>
                  <a:pt x="4380984" y="9696"/>
                  <a:pt x="4827196" y="23287"/>
                  <a:pt x="5041046" y="0"/>
                </a:cubicBezTo>
                <a:cubicBezTo>
                  <a:pt x="5288969" y="17219"/>
                  <a:pt x="5513441" y="249481"/>
                  <a:pt x="5520185" y="479139"/>
                </a:cubicBezTo>
                <a:cubicBezTo>
                  <a:pt x="5537261" y="578344"/>
                  <a:pt x="5532737" y="694248"/>
                  <a:pt x="5520184" y="798561"/>
                </a:cubicBezTo>
                <a:cubicBezTo>
                  <a:pt x="5507647" y="877870"/>
                  <a:pt x="5467762" y="957779"/>
                  <a:pt x="5360468" y="958277"/>
                </a:cubicBezTo>
                <a:cubicBezTo>
                  <a:pt x="5189465" y="973845"/>
                  <a:pt x="4972748" y="974192"/>
                  <a:pt x="4760762" y="958277"/>
                </a:cubicBezTo>
                <a:cubicBezTo>
                  <a:pt x="4548776" y="942362"/>
                  <a:pt x="4201946" y="970707"/>
                  <a:pt x="3965803" y="958277"/>
                </a:cubicBezTo>
                <a:cubicBezTo>
                  <a:pt x="3729660" y="945847"/>
                  <a:pt x="3651986" y="940562"/>
                  <a:pt x="3414910" y="958277"/>
                </a:cubicBezTo>
                <a:cubicBezTo>
                  <a:pt x="3177834" y="975992"/>
                  <a:pt x="2887984" y="963564"/>
                  <a:pt x="2668764" y="958277"/>
                </a:cubicBezTo>
                <a:cubicBezTo>
                  <a:pt x="2449544" y="952990"/>
                  <a:pt x="2250977" y="947149"/>
                  <a:pt x="2020244" y="958277"/>
                </a:cubicBezTo>
                <a:cubicBezTo>
                  <a:pt x="1789511" y="969405"/>
                  <a:pt x="1404768" y="928243"/>
                  <a:pt x="1225285" y="958277"/>
                </a:cubicBezTo>
                <a:cubicBezTo>
                  <a:pt x="1045802" y="988311"/>
                  <a:pt x="638016" y="932425"/>
                  <a:pt x="479139" y="958277"/>
                </a:cubicBezTo>
                <a:cubicBezTo>
                  <a:pt x="211941" y="909627"/>
                  <a:pt x="13900" y="748943"/>
                  <a:pt x="0" y="479138"/>
                </a:cubicBezTo>
                <a:cubicBezTo>
                  <a:pt x="12815" y="321139"/>
                  <a:pt x="6182" y="237579"/>
                  <a:pt x="0" y="159716"/>
                </a:cubicBezTo>
                <a:cubicBezTo>
                  <a:pt x="5585" y="71016"/>
                  <a:pt x="69375" y="-12949"/>
                  <a:pt x="159716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632D09"/>
            </a:solidFill>
            <a:extLst>
              <a:ext uri="{C807C97D-BFC1-408E-A445-0C87EB9F89A2}">
                <ask:lineSketchStyleProps xmlns:ask="http://schemas.microsoft.com/office/drawing/2018/sketchyshapes" xmlns="" sd="2391619329">
                  <a:prstGeom prst="round2DiagRect">
                    <a:avLst>
                      <a:gd name="adj1" fmla="val 16667"/>
                      <a:gd name="adj2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ar-SA" sz="57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utrosNewsH1" pitchFamily="2" charset="-78"/>
                <a:cs typeface="BoutrosNewsH1" pitchFamily="2" charset="-78"/>
              </a:rPr>
              <a:t>إرشادات الحديث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493CB76A-3BB0-41AA-ACE3-FBC093BFA632}"/>
              </a:ext>
            </a:extLst>
          </p:cNvPr>
          <p:cNvSpPr txBox="1"/>
          <p:nvPr/>
        </p:nvSpPr>
        <p:spPr>
          <a:xfrm>
            <a:off x="4686299" y="2163849"/>
            <a:ext cx="681362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دل الحديث على أن من الآداب الشرعية: تقديم الأكبر سناً في كل ٍ أمر يطلب فيه الترتيب، مثل: التقديم في الكلام، الإعطاء َ وعند ِ الدخول ِ والخروج َ ، والابتداء بمناولة الشراب ونحوه، وغير ذلك</a:t>
            </a:r>
          </a:p>
        </p:txBody>
      </p: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E9EE310A-3B05-4EF8-B33C-1DC643717AD3}"/>
              </a:ext>
            </a:extLst>
          </p:cNvPr>
          <p:cNvGrpSpPr/>
          <p:nvPr/>
        </p:nvGrpSpPr>
        <p:grpSpPr>
          <a:xfrm>
            <a:off x="11479135" y="2233244"/>
            <a:ext cx="630535" cy="607731"/>
            <a:chOff x="196011" y="2031213"/>
            <a:chExt cx="687370" cy="669871"/>
          </a:xfrm>
        </p:grpSpPr>
        <p:sp>
          <p:nvSpPr>
            <p:cNvPr id="20" name="شكل بيضاوي 19">
              <a:extLst>
                <a:ext uri="{FF2B5EF4-FFF2-40B4-BE49-F238E27FC236}">
                  <a16:creationId xmlns:a16="http://schemas.microsoft.com/office/drawing/2014/main" id="{3E12D09B-04E9-47DC-81AB-DF94CB89FDB3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1" name="Google Shape;556;p52">
              <a:extLst>
                <a:ext uri="{FF2B5EF4-FFF2-40B4-BE49-F238E27FC236}">
                  <a16:creationId xmlns:a16="http://schemas.microsoft.com/office/drawing/2014/main" id="{DF8A6D42-0052-4EFD-ABB6-E0E1F0298047}"/>
                </a:ext>
              </a:extLst>
            </p:cNvPr>
            <p:cNvSpPr txBox="1">
              <a:spLocks/>
            </p:cNvSpPr>
            <p:nvPr/>
          </p:nvSpPr>
          <p:spPr>
            <a:xfrm>
              <a:off x="196011" y="2056965"/>
              <a:ext cx="600282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7</a:t>
              </a:r>
            </a:p>
          </p:txBody>
        </p:sp>
      </p:grpSp>
      <p:grpSp>
        <p:nvGrpSpPr>
          <p:cNvPr id="33" name="مجموعة 32">
            <a:extLst>
              <a:ext uri="{FF2B5EF4-FFF2-40B4-BE49-F238E27FC236}">
                <a16:creationId xmlns:a16="http://schemas.microsoft.com/office/drawing/2014/main" id="{4A77B9E0-FEB8-416A-A353-0F124F10DCEE}"/>
              </a:ext>
            </a:extLst>
          </p:cNvPr>
          <p:cNvGrpSpPr/>
          <p:nvPr/>
        </p:nvGrpSpPr>
        <p:grpSpPr>
          <a:xfrm>
            <a:off x="11479135" y="3682906"/>
            <a:ext cx="630535" cy="607731"/>
            <a:chOff x="196011" y="2031213"/>
            <a:chExt cx="687370" cy="669871"/>
          </a:xfrm>
        </p:grpSpPr>
        <p:sp>
          <p:nvSpPr>
            <p:cNvPr id="34" name="شكل بيضاوي 33">
              <a:extLst>
                <a:ext uri="{FF2B5EF4-FFF2-40B4-BE49-F238E27FC236}">
                  <a16:creationId xmlns:a16="http://schemas.microsoft.com/office/drawing/2014/main" id="{F0578C6F-A8C7-427B-859C-B0CD3147DE24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5" name="Google Shape;556;p52">
              <a:extLst>
                <a:ext uri="{FF2B5EF4-FFF2-40B4-BE49-F238E27FC236}">
                  <a16:creationId xmlns:a16="http://schemas.microsoft.com/office/drawing/2014/main" id="{10D314BF-F338-4904-8521-922B611ECD7F}"/>
                </a:ext>
              </a:extLst>
            </p:cNvPr>
            <p:cNvSpPr txBox="1">
              <a:spLocks/>
            </p:cNvSpPr>
            <p:nvPr/>
          </p:nvSpPr>
          <p:spPr>
            <a:xfrm>
              <a:off x="196011" y="2056965"/>
              <a:ext cx="600282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8</a:t>
              </a:r>
            </a:p>
          </p:txBody>
        </p:sp>
      </p:grp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6E5EE520-8DD7-4797-9446-D49FD89CDD46}"/>
              </a:ext>
            </a:extLst>
          </p:cNvPr>
          <p:cNvSpPr txBox="1"/>
          <p:nvPr/>
        </p:nvSpPr>
        <p:spPr>
          <a:xfrm>
            <a:off x="4899379" y="3552177"/>
            <a:ext cx="65726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دل الحديث على مشروعية حث المسافر على الحرص على الصالة وما يتعلق بها؛ وذلك ملا قد يطرأ عليه في السفر من التقصير فيها.</a:t>
            </a:r>
          </a:p>
        </p:txBody>
      </p:sp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D1B96EEE-80BA-4AAF-8986-C573C4D2B501}"/>
              </a:ext>
            </a:extLst>
          </p:cNvPr>
          <p:cNvGrpSpPr/>
          <p:nvPr/>
        </p:nvGrpSpPr>
        <p:grpSpPr>
          <a:xfrm>
            <a:off x="11479135" y="4835150"/>
            <a:ext cx="630535" cy="607731"/>
            <a:chOff x="196011" y="2031213"/>
            <a:chExt cx="687370" cy="669871"/>
          </a:xfrm>
        </p:grpSpPr>
        <p:sp>
          <p:nvSpPr>
            <p:cNvPr id="38" name="شكل بيضاوي 37">
              <a:extLst>
                <a:ext uri="{FF2B5EF4-FFF2-40B4-BE49-F238E27FC236}">
                  <a16:creationId xmlns:a16="http://schemas.microsoft.com/office/drawing/2014/main" id="{78632356-D0A0-415E-BE20-148E09B1FC58}"/>
                </a:ext>
              </a:extLst>
            </p:cNvPr>
            <p:cNvSpPr/>
            <p:nvPr/>
          </p:nvSpPr>
          <p:spPr>
            <a:xfrm>
              <a:off x="221752" y="2031213"/>
              <a:ext cx="661629" cy="61174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8A3F0C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9" name="Google Shape;556;p52">
              <a:extLst>
                <a:ext uri="{FF2B5EF4-FFF2-40B4-BE49-F238E27FC236}">
                  <a16:creationId xmlns:a16="http://schemas.microsoft.com/office/drawing/2014/main" id="{EC1915B5-A379-40C2-A95F-9BA42CF9A751}"/>
                </a:ext>
              </a:extLst>
            </p:cNvPr>
            <p:cNvSpPr txBox="1">
              <a:spLocks/>
            </p:cNvSpPr>
            <p:nvPr/>
          </p:nvSpPr>
          <p:spPr>
            <a:xfrm>
              <a:off x="196011" y="2056965"/>
              <a:ext cx="600282" cy="644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4800" b="0" i="0" u="none" strike="noStrike" cap="none">
                  <a:solidFill>
                    <a:srgbClr val="FFBA3E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Berkshire Swash"/>
                <a:buNone/>
                <a:defRPr sz="3600" b="0" i="0" u="none" strike="noStrike" cap="none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defRPr>
              </a:lvl9pPr>
            </a:lstStyle>
            <a:p>
              <a:pPr rtl="1"/>
              <a:r>
                <a:rPr lang="ar-SA" sz="36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glow rad="101600">
                      <a:srgbClr val="7048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ubai" panose="020B0503030403030204" pitchFamily="34" charset="-78"/>
                  <a:cs typeface="Dubai" panose="020B0503030403030204" pitchFamily="34" charset="-78"/>
                </a:rPr>
                <a:t>9</a:t>
              </a:r>
            </a:p>
          </p:txBody>
        </p:sp>
      </p:grp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4B489B9C-0A88-4D6B-BC53-B541FB8985C1}"/>
              </a:ext>
            </a:extLst>
          </p:cNvPr>
          <p:cNvSpPr txBox="1"/>
          <p:nvPr/>
        </p:nvSpPr>
        <p:spPr>
          <a:xfrm>
            <a:off x="4835306" y="4767980"/>
            <a:ext cx="66078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 dirty="0">
                <a:solidFill>
                  <a:srgbClr val="FDF1E9"/>
                </a:solidFill>
                <a:effectLst>
                  <a:glow rad="114300">
                    <a:schemeClr val="accent2">
                      <a:lumMod val="5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ante" panose="02020502050200020203" pitchFamily="18" charset="0"/>
                <a:cs typeface="Bahij Tanseek Pro" panose="02040703060201020203" pitchFamily="18" charset="-78"/>
              </a:rPr>
              <a:t>دل الحديث على أن صلاة الجماعة واجبة على جماعة المسافرين، وأقل َّ الجماعة في السفر وغيره اثنان.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793C6DA7-989D-4C0B-BD67-EB23C616752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3" y="60805"/>
            <a:ext cx="1788924" cy="1061407"/>
          </a:xfrm>
          <a:prstGeom prst="rect">
            <a:avLst/>
          </a:prstGeom>
          <a:effectLst>
            <a:glow rad="63500">
              <a:schemeClr val="accent2">
                <a:lumMod val="50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7167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6" grpId="0"/>
      <p:bldP spid="41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الحديث التاسع</Template>
  <TotalTime>1</TotalTime>
  <Words>709</Words>
  <Application>Microsoft Office PowerPoint</Application>
  <PresentationFormat>شاشة عريضة</PresentationFormat>
  <Paragraphs>85</Paragraphs>
  <Slides>18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35" baseType="lpstr">
      <vt:lpstr>Hacen Beirut</vt:lpstr>
      <vt:lpstr>Calibri Light</vt:lpstr>
      <vt:lpstr>Hacen Liner XL</vt:lpstr>
      <vt:lpstr>STC Bold</vt:lpstr>
      <vt:lpstr>Calibri</vt:lpstr>
      <vt:lpstr>Bahij Tanseek Pro</vt:lpstr>
      <vt:lpstr>Castile-Thin</vt:lpstr>
      <vt:lpstr>Arial</vt:lpstr>
      <vt:lpstr>Hacen Tunisia Bold</vt:lpstr>
      <vt:lpstr>Dubai</vt:lpstr>
      <vt:lpstr>Times New Roman</vt:lpstr>
      <vt:lpstr>Berkshire Swash</vt:lpstr>
      <vt:lpstr>BoutrosNewsH1</vt:lpstr>
      <vt:lpstr>HSIshraq-Medium</vt:lpstr>
      <vt:lpstr>Dante</vt:lpstr>
      <vt:lpstr>AbdoMaster-Bold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</cp:lastModifiedBy>
  <cp:revision>1</cp:revision>
  <dcterms:created xsi:type="dcterms:W3CDTF">2021-01-07T14:54:25Z</dcterms:created>
  <dcterms:modified xsi:type="dcterms:W3CDTF">2021-01-07T14:55:51Z</dcterms:modified>
</cp:coreProperties>
</file>