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2" r:id="rId2"/>
    <p:sldId id="261" r:id="rId3"/>
    <p:sldId id="263" r:id="rId4"/>
    <p:sldId id="260" r:id="rId5"/>
    <p:sldId id="256" r:id="rId6"/>
    <p:sldId id="257" r:id="rId7"/>
    <p:sldId id="259" r:id="rId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7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t>03/03/35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t>03/03/35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t>03/03/35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t>03/03/35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t>03/03/35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t>03/03/35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t>03/03/35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t>03/03/35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t>03/03/35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t>03/03/35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t>03/03/35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F045D-9374-4559-893C-FDCCC04C1683}" type="datetimeFigureOut">
              <a:rPr lang="ar-SA" smtClean="0"/>
              <a:t>03/03/35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092FB-AC16-41B0-9B92-4411309A340A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9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عرض على الشاشة (3:4)‏</PresentationFormat>
  <Paragraphs>0</Paragraphs>
  <Slides>7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</vt:vector>
  </TitlesOfParts>
  <Company>Wld-Otiba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umnaif</dc:creator>
  <cp:lastModifiedBy>umnaif</cp:lastModifiedBy>
  <cp:revision>3</cp:revision>
  <dcterms:created xsi:type="dcterms:W3CDTF">2014-01-04T19:06:17Z</dcterms:created>
  <dcterms:modified xsi:type="dcterms:W3CDTF">2014-01-04T19:31:52Z</dcterms:modified>
</cp:coreProperties>
</file>