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83" r:id="rId2"/>
  </p:sldMasterIdLst>
  <p:sldIdLst>
    <p:sldId id="286" r:id="rId3"/>
    <p:sldId id="287" r:id="rId4"/>
    <p:sldId id="263" r:id="rId5"/>
    <p:sldId id="264" r:id="rId6"/>
    <p:sldId id="288" r:id="rId7"/>
    <p:sldId id="266" r:id="rId8"/>
    <p:sldId id="267" r:id="rId9"/>
    <p:sldId id="289" r:id="rId10"/>
    <p:sldId id="269" r:id="rId11"/>
    <p:sldId id="270" r:id="rId12"/>
    <p:sldId id="290" r:id="rId13"/>
    <p:sldId id="272" r:id="rId14"/>
    <p:sldId id="273" r:id="rId15"/>
    <p:sldId id="291" r:id="rId16"/>
    <p:sldId id="275" r:id="rId17"/>
    <p:sldId id="276" r:id="rId18"/>
    <p:sldId id="292" r:id="rId19"/>
    <p:sldId id="278" r:id="rId20"/>
    <p:sldId id="280" r:id="rId21"/>
    <p:sldId id="293" r:id="rId22"/>
    <p:sldId id="281" r:id="rId23"/>
    <p:sldId id="282" r:id="rId24"/>
    <p:sldId id="294" r:id="rId25"/>
    <p:sldId id="284" r:id="rId26"/>
    <p:sldId id="285" r:id="rId27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alibri Light" panose="020F030202020403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>
        <p:guide orient="horz" pos="216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2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66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8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64A154-8E14-4F0F-B673-E5FB505AB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F488C47-88FE-407B-BC91-6C2AD795A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9D2DB9-2A2E-4132-B0A4-FEF135A3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7D9A16-331B-43AC-98A9-3CBCBDEF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83BACD-CC1B-4B57-8A86-28A8F2DE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76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87594A-04D0-4B5C-B47D-357FFAC4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011ECA-49E9-4076-9777-E8D6CA173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74A2FF-EDEF-4ECB-B808-DE8770C3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BD0CB0-A1D5-44FB-9147-094B44A7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38BA8DA-65F2-46D8-A385-B10203C7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87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67183B-2E28-4A72-A196-2CF8789B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C6F51A9-A7F9-4876-9991-B95069C96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17C9D6-49B2-4C3B-9520-D776D73B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4A30AF-BC47-469C-B0BA-0044CC62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767F6B-CBAE-4788-83FE-27E1DF1D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07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2FB2BC-C520-41CB-98C5-883E057E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DEEB28-C1DB-48B7-AEE0-9A4179933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5C28A01-B006-4267-A9DB-FCDD54B60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BAE3C46-91FD-432F-A908-248146E3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7B004D3-4DDE-4866-BAAB-C5583E8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86A289-A03C-4FE5-87D3-A298C6B4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657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1B6E6F-007E-438C-93A9-22708297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F340D2-D24B-4BD6-BA16-E1B75081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A6C0FDF-6CD6-49CB-B4E7-50EF08495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D656CAA-42F6-4E2A-8B14-AE10C4219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E2F703B-CC98-4E1B-8F6F-4198C3CD3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CB2C84F-A810-49BB-A3C6-53528641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A3CB9E4-892C-47E4-BE12-FEB50DAF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7785239-DBD0-40EC-B93F-6CE5B1D8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37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0D49B3-41E7-44E7-A0B5-E45E8876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A692F15-D6E3-4476-A148-745479E7A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DF05AF-FAB9-48F3-8BD8-F2E2CAAE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3E48833-587B-43CF-B359-AF9CF170B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55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8543A9F-C4ED-4A30-BEDA-450D04167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A623ED7-BF36-4449-B691-EE062242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691A737-DE0D-4007-AAC1-CAACA3A6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64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58E0EE-5EF5-48FE-9875-31D8B98B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EBEB84-7304-4D42-8073-1B9C64350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9D5EF7F-AB78-4CB2-9247-BB51BC726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C7A1DFD-1D91-4F7A-A6FB-EE809FD1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12230E-7722-429D-9AE1-4606CF30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21884B-C04D-4441-A941-416182FB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764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589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D5FFCA-081C-45E0-A7A3-70DE470A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83B0D6-4680-4E3E-9141-5B5D778DC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552AC88-76A3-47BD-88CD-6DA8CB599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D38AB40-48E9-4F4A-9A7E-90597A73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AB0C224-C361-46DB-92B0-0A9AB058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3587D99-CC6A-4899-8278-96DA2B69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94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5E41CA-4E89-448D-91C8-1983DBE6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76A7A42-DB98-46A1-9D7F-15B0E8A61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BC02B9-1FD5-4308-9EFB-F09CB5C4D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AD67F6-8F5D-418A-A9CE-42B8FD5F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C30E70-FF45-4D37-8E44-12FE7187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69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2C183F-6ECC-4306-A73A-012091D62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89BB698-6323-40AB-8BE7-00D3E370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DBDA91-0EA7-41F9-BCFD-AE84C5F2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C85968-1309-4C4C-9079-74A8A65F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EE97C4-F1F5-43C6-93D3-DE72A362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60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1064278"/>
      </p:ext>
    </p:extLst>
  </p:cSld>
  <p:clrMapOvr>
    <a:masterClrMapping/>
  </p:clrMapOvr>
  <p:transition spd="med" advClick="0" advTm="2000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447890" y="360640"/>
            <a:ext cx="1174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12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7D6848C-3242-4A5A-8400-8EAD55224BEF}" type="slidenum">
              <a:rPr lang="ru-RU" sz="4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4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839506" y="718481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9506" y="2620702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9506" y="4522924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3"/>
          </p:nvPr>
        </p:nvSpPr>
        <p:spPr>
          <a:xfrm>
            <a:off x="4580572" y="703025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/>
          </p:nvPr>
        </p:nvSpPr>
        <p:spPr>
          <a:xfrm>
            <a:off x="4580572" y="2605246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4580572" y="4507468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42518742"/>
      </p:ext>
    </p:extLst>
  </p:cSld>
  <p:clrMapOvr>
    <a:masterClrMapping/>
  </p:clrMapOvr>
  <p:transition spd="med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447890" y="360640"/>
            <a:ext cx="1174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12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C5DBA5-32A1-4C30-83DB-933DF0F361ED}" type="slidenum">
              <a:rPr lang="ru-RU" sz="4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4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0"/>
          </p:nvPr>
        </p:nvSpPr>
        <p:spPr>
          <a:xfrm>
            <a:off x="1228726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1"/>
          </p:nvPr>
        </p:nvSpPr>
        <p:spPr>
          <a:xfrm>
            <a:off x="2700338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4171950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3"/>
          </p:nvPr>
        </p:nvSpPr>
        <p:spPr>
          <a:xfrm>
            <a:off x="5643563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54461"/>
      </p:ext>
    </p:extLst>
  </p:cSld>
  <p:clrMapOvr>
    <a:masterClrMapping/>
  </p:clrMapOvr>
  <p:transition spd="med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4" name="Рисунок 61"/>
          <p:cNvSpPr>
            <a:spLocks noGrp="1"/>
          </p:cNvSpPr>
          <p:nvPr>
            <p:ph type="pic" sz="quarter" idx="1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5" name="Рисунок 61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6" name="Рисунок 61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7" name="Рисунок 61"/>
          <p:cNvSpPr>
            <a:spLocks noGrp="1"/>
          </p:cNvSpPr>
          <p:nvPr>
            <p:ph type="pic" sz="quarter" idx="14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8" name="Рисунок 61"/>
          <p:cNvSpPr>
            <a:spLocks noGrp="1"/>
          </p:cNvSpPr>
          <p:nvPr>
            <p:ph type="pic" sz="quarter" idx="15"/>
          </p:nvPr>
        </p:nvSpPr>
        <p:spPr>
          <a:xfrm>
            <a:off x="2286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9" name="Рисунок 61"/>
          <p:cNvSpPr>
            <a:spLocks noGrp="1"/>
          </p:cNvSpPr>
          <p:nvPr>
            <p:ph type="pic" sz="quarter" idx="16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0" name="Рисунок 61"/>
          <p:cNvSpPr>
            <a:spLocks noGrp="1"/>
          </p:cNvSpPr>
          <p:nvPr>
            <p:ph type="pic" sz="quarter" idx="17"/>
          </p:nvPr>
        </p:nvSpPr>
        <p:spPr>
          <a:xfrm>
            <a:off x="6858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1" name="Рисунок 61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2" name="Рисунок 61"/>
          <p:cNvSpPr>
            <a:spLocks noGrp="1"/>
          </p:cNvSpPr>
          <p:nvPr>
            <p:ph type="pic" sz="quarter" idx="19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3" name="Рисунок 61"/>
          <p:cNvSpPr>
            <a:spLocks noGrp="1"/>
          </p:cNvSpPr>
          <p:nvPr>
            <p:ph type="pic" sz="quarter" idx="20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4" name="Рисунок 61"/>
          <p:cNvSpPr>
            <a:spLocks noGrp="1"/>
          </p:cNvSpPr>
          <p:nvPr>
            <p:ph type="pic" sz="quarter" idx="21"/>
          </p:nvPr>
        </p:nvSpPr>
        <p:spPr>
          <a:xfrm>
            <a:off x="6858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9712122"/>
      </p:ext>
    </p:extLst>
  </p:cSld>
  <p:clrMapOvr>
    <a:masterClrMapping/>
  </p:clrMapOvr>
  <p:transition spd="med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704702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793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4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70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08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788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796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96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3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D262506-BAEF-4619-8F30-F063EBC8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EEE647-2DCC-4556-BBF3-D3BE7A966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F5FEAF-7296-435D-9916-2EA42D506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28/03/42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96896C-9223-42E5-A0CB-24C42CD32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A77E20-A2BC-49D7-A4F3-90C796B8F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664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63" r:id="rId13"/>
    <p:sldLayoutId id="2147483664" r:id="rId14"/>
    <p:sldLayoutId id="2147483665" r:id="rId15"/>
    <p:sldLayoutId id="2147483666" r:id="rId16"/>
  </p:sldLayoutIdLst>
  <p:transition spd="med">
    <p:push dir="d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39552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37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653202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2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433615" y="4595644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rgbClr val="000099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Unit 4</a:t>
            </a:r>
            <a:endParaRPr lang="ar-SA" sz="9600" b="1" dirty="0">
              <a:ln w="12700">
                <a:solidFill>
                  <a:srgbClr val="000099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7504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5"/>
          <a:stretch/>
        </p:blipFill>
        <p:spPr bwMode="auto">
          <a:xfrm>
            <a:off x="263199" y="2989270"/>
            <a:ext cx="8691018" cy="143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123950" y="3571061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Mm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Mm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Nn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Nn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Nn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0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C2B3D415-DC71-4D26-B94D-D0B387116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03389BB-B8DA-4957-8B7D-73041D26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54" y="3371005"/>
            <a:ext cx="8733292" cy="25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4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89" y="903111"/>
            <a:ext cx="6523667" cy="55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326266" y="1411995"/>
            <a:ext cx="588226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Sunday ,  Monday,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Tuesday ,   Wednesday ,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 ,  Friday ,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9">
            <a:hlinkClick r:id="" action="ppaction://media"/>
            <a:extLst>
              <a:ext uri="{FF2B5EF4-FFF2-40B4-BE49-F238E27FC236}">
                <a16:creationId xmlns:a16="http://schemas.microsoft.com/office/drawing/2014/main" id="{8B421EFC-ADCE-4182-9AA1-15C99F10C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3956" y="1584024"/>
            <a:ext cx="982133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5" y="2278829"/>
            <a:ext cx="8754657" cy="177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064937" y="2980046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Pp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Pp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Pp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15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7EC5E266-C254-4A53-8C06-CA7781F27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A922D58-5ABB-483E-A76F-D53B4C8C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8" y="3429000"/>
            <a:ext cx="8692444" cy="22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75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43" y="801484"/>
            <a:ext cx="6287913" cy="337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5601357" y="1341095"/>
            <a:ext cx="249277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rainy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today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5631881" y="2772665"/>
            <a:ext cx="281221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windy 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today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67885B-D329-4A0B-A80F-D7A13F362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0" y="4136962"/>
            <a:ext cx="5605466" cy="239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1">
            <a:extLst>
              <a:ext uri="{FF2B5EF4-FFF2-40B4-BE49-F238E27FC236}">
                <a16:creationId xmlns:a16="http://schemas.microsoft.com/office/drawing/2014/main" id="{B96C6F1F-4BE8-4B64-8DE9-101D8DC13CDD}"/>
              </a:ext>
            </a:extLst>
          </p:cNvPr>
          <p:cNvSpPr txBox="1"/>
          <p:nvPr/>
        </p:nvSpPr>
        <p:spPr>
          <a:xfrm>
            <a:off x="3363452" y="5623026"/>
            <a:ext cx="44843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sunny today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30">
            <a:hlinkClick r:id="" action="ppaction://media"/>
            <a:extLst>
              <a:ext uri="{FF2B5EF4-FFF2-40B4-BE49-F238E27FC236}">
                <a16:creationId xmlns:a16="http://schemas.microsoft.com/office/drawing/2014/main" id="{1C8975A4-843F-493B-8F70-056B100B7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8265" y="17130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3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2" y="2533047"/>
            <a:ext cx="8503403" cy="17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"/>
          <p:cNvSpPr txBox="1"/>
          <p:nvPr/>
        </p:nvSpPr>
        <p:spPr>
          <a:xfrm>
            <a:off x="964576" y="3236934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Qq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Qq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Qq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Rr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Rr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Rr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4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CE4AB555-22A8-4147-895B-4E8A6FA30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24CD249-B525-48FF-808C-F2FE47F54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2" y="3429000"/>
            <a:ext cx="8579556" cy="22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9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71" y="824086"/>
            <a:ext cx="6368675" cy="41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753041" y="1341230"/>
            <a:ext cx="44154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sunny today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275735" y="4096407"/>
            <a:ext cx="57958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sunny and  windy today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D5C23B5-68C3-4678-B329-1E8879B12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771" y="4854990"/>
            <a:ext cx="6580516" cy="158161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0566C39-90D5-415A-AB9E-C8A9D9DE3346}"/>
              </a:ext>
            </a:extLst>
          </p:cNvPr>
          <p:cNvSpPr/>
          <p:nvPr/>
        </p:nvSpPr>
        <p:spPr>
          <a:xfrm>
            <a:off x="4173504" y="5603715"/>
            <a:ext cx="1612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Sunny</a:t>
            </a:r>
            <a:endParaRPr lang="ar-SA" sz="4000" dirty="0">
              <a:solidFill>
                <a:srgbClr val="002060"/>
              </a:solidFill>
            </a:endParaRPr>
          </a:p>
        </p:txBody>
      </p:sp>
      <p:pic>
        <p:nvPicPr>
          <p:cNvPr id="7" name="We Can 2 (2020) WB_CD 2_31">
            <a:hlinkClick r:id="" action="ppaction://media"/>
            <a:extLst>
              <a:ext uri="{FF2B5EF4-FFF2-40B4-BE49-F238E27FC236}">
                <a16:creationId xmlns:a16="http://schemas.microsoft.com/office/drawing/2014/main" id="{A8D8C473-DBF0-48AA-8B14-FFF88DADD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8265" y="1381228"/>
            <a:ext cx="972207" cy="9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95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35257FA-A84A-43E7-88E3-9E24708FB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26" y="2720620"/>
            <a:ext cx="8315325" cy="1501953"/>
          </a:xfrm>
          <a:prstGeom prst="rect">
            <a:avLst/>
          </a:prstGeom>
        </p:spPr>
      </p:pic>
      <p:sp>
        <p:nvSpPr>
          <p:cNvPr id="4" name="مربع نص 1"/>
          <p:cNvSpPr txBox="1"/>
          <p:nvPr/>
        </p:nvSpPr>
        <p:spPr>
          <a:xfrm>
            <a:off x="1112495" y="3241339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Ss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Ss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Ss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Tt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Tt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Tt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23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DDE01DD0-0684-4836-BF80-895248B6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CB559A-3A1C-4A24-9797-33E6C36B4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2" y="3429000"/>
            <a:ext cx="8579556" cy="224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31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6FFECEF5-CED5-4D26-A815-CDB49190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BCFD258-B152-4B75-917D-69DAA5D6D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2" y="3429000"/>
            <a:ext cx="8579556" cy="22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47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52" y="905197"/>
            <a:ext cx="7070570" cy="36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253710" y="1567010"/>
            <a:ext cx="639523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 says  w,  w,  wolf .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X says  x,  x,  fox .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Y says  y ,  y, yard .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Z says  z , z,  zebra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3D0CC07-EC5E-4AD1-B71F-2960E1519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486" y="4447822"/>
            <a:ext cx="4105452" cy="2078565"/>
          </a:xfrm>
          <a:prstGeom prst="rect">
            <a:avLst/>
          </a:prstGeom>
        </p:spPr>
      </p:pic>
      <p:pic>
        <p:nvPicPr>
          <p:cNvPr id="4" name="We Can 2 (2020) WB_CD 2_32">
            <a:hlinkClick r:id="" action="ppaction://media"/>
            <a:extLst>
              <a:ext uri="{FF2B5EF4-FFF2-40B4-BE49-F238E27FC236}">
                <a16:creationId xmlns:a16="http://schemas.microsoft.com/office/drawing/2014/main" id="{9DD2B39F-1965-48AA-B14D-B61FF9AB9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1700" y="1780821"/>
            <a:ext cx="872067" cy="8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41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BC89D43-8CA3-4FFB-ABD2-F1712DFC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605087"/>
            <a:ext cx="8343900" cy="1647825"/>
          </a:xfrm>
          <a:prstGeom prst="rect">
            <a:avLst/>
          </a:prstGeom>
        </p:spPr>
      </p:pic>
      <p:sp>
        <p:nvSpPr>
          <p:cNvPr id="3" name="مربع نص 1"/>
          <p:cNvSpPr txBox="1"/>
          <p:nvPr/>
        </p:nvSpPr>
        <p:spPr>
          <a:xfrm>
            <a:off x="1242180" y="3156813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Uu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Uu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Vv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Vv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Ww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Ww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52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11FF9EDF-85A3-4263-91D1-8143A7421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4E5D253-13F3-4EE8-A3E7-2FF0FE89A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22" y="3429000"/>
            <a:ext cx="8681156" cy="221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91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1B68835-396D-41A5-B328-29D77732C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750" y="767644"/>
            <a:ext cx="6022093" cy="5712178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07379" y="1088006"/>
            <a:ext cx="5067465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10   20  30  40</a:t>
            </a:r>
          </a:p>
          <a:p>
            <a:pPr marL="914400" indent="-914400" algn="l" rtl="0">
              <a:buAutoNum type="arabicPlain" startAt="50"/>
            </a:pP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60  70  80</a:t>
            </a:r>
          </a:p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90  100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2 (2020) WB_CD 2_33">
            <a:hlinkClick r:id="" action="ppaction://media"/>
            <a:extLst>
              <a:ext uri="{FF2B5EF4-FFF2-40B4-BE49-F238E27FC236}">
                <a16:creationId xmlns:a16="http://schemas.microsoft.com/office/drawing/2014/main" id="{2F064C49-80FB-4045-9A67-C8AFA1CC6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157" y="1572061"/>
            <a:ext cx="869491" cy="86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12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139952" y="1464383"/>
            <a:ext cx="4861204" cy="4360688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See you later </a:t>
            </a:r>
          </a:p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and Goodbye </a:t>
            </a:r>
          </a:p>
          <a:p>
            <a:pPr algn="ctr" rtl="0">
              <a:buNone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Teacher :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Badr Sayid </a:t>
            </a: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Al-Shehri </a:t>
            </a:r>
          </a:p>
        </p:txBody>
      </p:sp>
      <p:pic>
        <p:nvPicPr>
          <p:cNvPr id="3" name="صورة 2" descr="happy_boy_by_famoalmehairi-d6br9p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6" y="1067688"/>
            <a:ext cx="3877676" cy="50405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831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02" y="948267"/>
            <a:ext cx="6403440" cy="556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052993" y="1501756"/>
            <a:ext cx="551427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day  do  you  like?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098149" y="5268803"/>
            <a:ext cx="41984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Saturday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6">
            <a:hlinkClick r:id="" action="ppaction://media"/>
            <a:extLst>
              <a:ext uri="{FF2B5EF4-FFF2-40B4-BE49-F238E27FC236}">
                <a16:creationId xmlns:a16="http://schemas.microsoft.com/office/drawing/2014/main" id="{CEC9399D-DE34-483B-9E62-913301415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2084" y="1700765"/>
            <a:ext cx="894644" cy="8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6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2" y="2235631"/>
            <a:ext cx="8676799" cy="173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919973" y="2835080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Ii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Ii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Ii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Jj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Jj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Jj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73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793107CF-DE1C-4575-A026-A6F68DAF6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1141B47-939C-4C99-95A5-A8581FA95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55" y="3429000"/>
            <a:ext cx="8545689" cy="21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20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"/>
          <a:stretch/>
        </p:blipFill>
        <p:spPr bwMode="auto">
          <a:xfrm>
            <a:off x="1783643" y="925689"/>
            <a:ext cx="6494699" cy="55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486244" y="1536313"/>
            <a:ext cx="412904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Saturday 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and Sunday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7">
            <a:hlinkClick r:id="" action="ppaction://media"/>
            <a:extLst>
              <a:ext uri="{FF2B5EF4-FFF2-40B4-BE49-F238E27FC236}">
                <a16:creationId xmlns:a16="http://schemas.microsoft.com/office/drawing/2014/main" id="{6B0537F9-7433-40CE-85B4-97BDF3828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5734" y="1374422"/>
            <a:ext cx="959556" cy="9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78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8" y="2589933"/>
            <a:ext cx="8420630" cy="182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960989" y="3153206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Kk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Kk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Kk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Ll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Ll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Ll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05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C7F44DA1-8E41-4612-B95A-8CE5462A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4EFF875-4464-4927-B7A6-B1E404BD2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2" y="3429000"/>
            <a:ext cx="8579556" cy="21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70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92" y="701915"/>
            <a:ext cx="5920252" cy="577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411897" y="1220771"/>
            <a:ext cx="626141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Sunday, Monday,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Tuesday Wednesday, </a:t>
            </a:r>
          </a:p>
        </p:txBody>
      </p:sp>
      <p:sp>
        <p:nvSpPr>
          <p:cNvPr id="4" name="مربع نص 1"/>
          <p:cNvSpPr txBox="1"/>
          <p:nvPr/>
        </p:nvSpPr>
        <p:spPr>
          <a:xfrm>
            <a:off x="2389595" y="2994147"/>
            <a:ext cx="543360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Thursday,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Thursday, Friday,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1"/>
          <p:cNvSpPr txBox="1"/>
          <p:nvPr/>
        </p:nvSpPr>
        <p:spPr>
          <a:xfrm>
            <a:off x="2439776" y="4776573"/>
            <a:ext cx="568822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Saturday,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Sunday, comes again 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8">
            <a:hlinkClick r:id="" action="ppaction://media"/>
            <a:extLst>
              <a:ext uri="{FF2B5EF4-FFF2-40B4-BE49-F238E27FC236}">
                <a16:creationId xmlns:a16="http://schemas.microsoft.com/office/drawing/2014/main" id="{1F345AAF-9303-44E7-885A-2724E8735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1467" y="1351845"/>
            <a:ext cx="936978" cy="9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2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167</Words>
  <Application>Microsoft Office PowerPoint</Application>
  <PresentationFormat>عرض على الشاشة (4:3)</PresentationFormat>
  <Paragraphs>44</Paragraphs>
  <Slides>25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25</vt:i4>
      </vt:variant>
    </vt:vector>
  </HeadingPairs>
  <TitlesOfParts>
    <vt:vector size="34" baseType="lpstr">
      <vt:lpstr>Arial Rounded MT Bold</vt:lpstr>
      <vt:lpstr>Calibri</vt:lpstr>
      <vt:lpstr>Fira Sans ExtraBold</vt:lpstr>
      <vt:lpstr>Comic Sans MS</vt:lpstr>
      <vt:lpstr>Arial</vt:lpstr>
      <vt:lpstr>Calibri Light</vt:lpstr>
      <vt:lpstr>Fira Sans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ninga</dc:creator>
  <cp:lastModifiedBy>ڪپړۑآء اڷٲﻣير</cp:lastModifiedBy>
  <cp:revision>74</cp:revision>
  <dcterms:created xsi:type="dcterms:W3CDTF">2015-11-21T15:04:02Z</dcterms:created>
  <dcterms:modified xsi:type="dcterms:W3CDTF">2020-11-13T10:46:24Z</dcterms:modified>
</cp:coreProperties>
</file>