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4" r:id="rId2"/>
    <p:sldId id="285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9144000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13</cp:revision>
  <dcterms:created xsi:type="dcterms:W3CDTF">2014-01-04T19:06:17Z</dcterms:created>
  <dcterms:modified xsi:type="dcterms:W3CDTF">2014-01-06T16:26:47Z</dcterms:modified>
</cp:coreProperties>
</file>