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12"/>
  </p:notesMasterIdLst>
  <p:sldIdLst>
    <p:sldId id="262" r:id="rId2"/>
    <p:sldId id="261" r:id="rId3"/>
    <p:sldId id="268" r:id="rId4"/>
    <p:sldId id="338" r:id="rId5"/>
    <p:sldId id="339" r:id="rId6"/>
    <p:sldId id="340" r:id="rId7"/>
    <p:sldId id="322" r:id="rId8"/>
    <p:sldId id="327" r:id="rId9"/>
    <p:sldId id="272" r:id="rId10"/>
    <p:sldId id="289" r:id="rId11"/>
  </p:sldIdLst>
  <p:sldSz cx="12192000" cy="6858000"/>
  <p:notesSz cx="6858000" cy="9144000"/>
  <p:embeddedFontLst>
    <p:embeddedFont>
      <p:font typeface="Calibri" panose="020F0502020204030204" pitchFamily="34" charset="0"/>
      <p:regular r:id="rId13"/>
      <p:bold r:id="rId14"/>
    </p:embeddedFont>
    <p:embeddedFont>
      <p:font typeface="Calibri Light" panose="020F0302020204030204" pitchFamily="34" charset="0"/>
      <p:regular r:id="rId15"/>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5"/>
    <a:srgbClr val="FFD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85294" autoAdjust="0"/>
  </p:normalViewPr>
  <p:slideViewPr>
    <p:cSldViewPr snapToGrid="0">
      <p:cViewPr varScale="1">
        <p:scale>
          <a:sx n="73" d="100"/>
          <a:sy n="73" d="100"/>
        </p:scale>
        <p:origin x="61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5295C-66A4-4EB8-B657-15470CA53ACC}" type="doc">
      <dgm:prSet loTypeId="urn:microsoft.com/office/officeart/2005/8/layout/orgChart1" loCatId="hierarchy" qsTypeId="urn:microsoft.com/office/officeart/2005/8/quickstyle/simple5" qsCatId="simple" csTypeId="urn:microsoft.com/office/officeart/2005/8/colors/accent2_5" csCatId="accent2" phldr="1"/>
      <dgm:spPr/>
      <dgm:t>
        <a:bodyPr/>
        <a:lstStyle/>
        <a:p>
          <a:endParaRPr lang="en-US"/>
        </a:p>
      </dgm:t>
    </dgm:pt>
    <dgm:pt modelId="{7870AFF4-451E-4920-94E9-A0F280213766}">
      <dgm:prSet phldrT="[نص]" phldr="1"/>
      <dgm:spPr/>
      <dgm:t>
        <a:bodyPr/>
        <a:lstStyle/>
        <a:p>
          <a:endParaRPr lang="en-US" dirty="0"/>
        </a:p>
      </dgm:t>
    </dgm:pt>
    <dgm:pt modelId="{51365663-21FF-4CE4-B43F-D8A7563BB1B9}" type="parTrans" cxnId="{882F7527-9BB7-478F-8E36-833B6C73C86A}">
      <dgm:prSet/>
      <dgm:spPr/>
      <dgm:t>
        <a:bodyPr/>
        <a:lstStyle/>
        <a:p>
          <a:endParaRPr lang="en-US"/>
        </a:p>
      </dgm:t>
    </dgm:pt>
    <dgm:pt modelId="{9B262C83-8901-45F7-98CC-902F5C073E63}" type="sibTrans" cxnId="{882F7527-9BB7-478F-8E36-833B6C73C86A}">
      <dgm:prSet/>
      <dgm:spPr/>
      <dgm:t>
        <a:bodyPr/>
        <a:lstStyle/>
        <a:p>
          <a:endParaRPr lang="en-US"/>
        </a:p>
      </dgm:t>
    </dgm:pt>
    <dgm:pt modelId="{89201B08-5A71-4EDB-BFD3-3CDB9BC79A7E}">
      <dgm:prSet phldrT="[نص]"/>
      <dgm:spPr/>
      <dgm:t>
        <a:bodyPr/>
        <a:lstStyle/>
        <a:p>
          <a:r>
            <a:rPr lang="ar-SA" dirty="0"/>
            <a:t>أن يجعل النجوم سببًا مع اعتقاد أن</a:t>
          </a:r>
          <a:endParaRPr lang="en-US" dirty="0"/>
        </a:p>
        <a:p>
          <a:r>
            <a:rPr lang="ar-SA" dirty="0"/>
            <a:t>الله تعالى هو الخالق المدبر</a:t>
          </a:r>
          <a:endParaRPr lang="en-US" dirty="0"/>
        </a:p>
      </dgm:t>
    </dgm:pt>
    <dgm:pt modelId="{D910092D-DF4D-4682-BC89-B9E52C219262}" type="parTrans" cxnId="{06FCD930-F062-4CB8-816F-8FC25D8F09BA}">
      <dgm:prSet/>
      <dgm:spPr/>
      <dgm:t>
        <a:bodyPr/>
        <a:lstStyle/>
        <a:p>
          <a:endParaRPr lang="en-US"/>
        </a:p>
      </dgm:t>
    </dgm:pt>
    <dgm:pt modelId="{06CA13CA-267A-48EF-ABD1-AE2DE88FBB30}" type="sibTrans" cxnId="{06FCD930-F062-4CB8-816F-8FC25D8F09BA}">
      <dgm:prSet/>
      <dgm:spPr/>
      <dgm:t>
        <a:bodyPr/>
        <a:lstStyle/>
        <a:p>
          <a:endParaRPr lang="en-US"/>
        </a:p>
      </dgm:t>
    </dgm:pt>
    <dgm:pt modelId="{663DDE59-A57C-40FC-AAF6-7499735027F2}">
      <dgm:prSet phldrT="[نص]"/>
      <dgm:spPr/>
      <dgm:t>
        <a:bodyPr/>
        <a:lstStyle/>
        <a:p>
          <a:r>
            <a:rPr lang="ar-SA" dirty="0"/>
            <a:t>ينسب المطر إلى الكواكب</a:t>
          </a:r>
          <a:endParaRPr lang="en-US" dirty="0"/>
        </a:p>
        <a:p>
          <a:r>
            <a:rPr lang="ar-SA" dirty="0"/>
            <a:t>والنجوم على أنها هي التي تُمطر</a:t>
          </a:r>
          <a:endParaRPr lang="en-US" dirty="0"/>
        </a:p>
      </dgm:t>
    </dgm:pt>
    <dgm:pt modelId="{E0036EEB-093D-4F8A-A1FD-B3B1D208E34D}" type="parTrans" cxnId="{8D1650FB-6EE5-4E6A-AD1D-0568C91D1577}">
      <dgm:prSet/>
      <dgm:spPr/>
      <dgm:t>
        <a:bodyPr/>
        <a:lstStyle/>
        <a:p>
          <a:endParaRPr lang="en-US"/>
        </a:p>
      </dgm:t>
    </dgm:pt>
    <dgm:pt modelId="{42C685EB-B4F5-4574-8C4D-FFE9F22644BA}" type="sibTrans" cxnId="{8D1650FB-6EE5-4E6A-AD1D-0568C91D1577}">
      <dgm:prSet/>
      <dgm:spPr/>
      <dgm:t>
        <a:bodyPr/>
        <a:lstStyle/>
        <a:p>
          <a:endParaRPr lang="en-US"/>
        </a:p>
      </dgm:t>
    </dgm:pt>
    <dgm:pt modelId="{9437404C-4D16-4403-A620-1D1EFA1EF85F}">
      <dgm:prSet/>
      <dgm:spPr/>
      <dgm:t>
        <a:bodyPr/>
        <a:lstStyle/>
        <a:p>
          <a:r>
            <a:rPr lang="ar-SA" b="1" dirty="0">
              <a:solidFill>
                <a:schemeClr val="tx1"/>
              </a:solidFill>
            </a:rPr>
            <a:t>حكمه</a:t>
          </a:r>
          <a:endParaRPr lang="en-US" b="1" dirty="0">
            <a:solidFill>
              <a:schemeClr val="tx1"/>
            </a:solidFill>
          </a:endParaRPr>
        </a:p>
      </dgm:t>
    </dgm:pt>
    <dgm:pt modelId="{8C9511AA-B0D9-40E4-82F1-174CAD248270}" type="parTrans" cxnId="{92FA7AB5-4FF3-48AE-ACC2-A141C2A97CE0}">
      <dgm:prSet/>
      <dgm:spPr/>
      <dgm:t>
        <a:bodyPr/>
        <a:lstStyle/>
        <a:p>
          <a:endParaRPr lang="en-US"/>
        </a:p>
      </dgm:t>
    </dgm:pt>
    <dgm:pt modelId="{CA8513F7-F865-47ED-BC0D-288C618B8664}" type="sibTrans" cxnId="{92FA7AB5-4FF3-48AE-ACC2-A141C2A97CE0}">
      <dgm:prSet/>
      <dgm:spPr/>
      <dgm:t>
        <a:bodyPr/>
        <a:lstStyle/>
        <a:p>
          <a:endParaRPr lang="en-US"/>
        </a:p>
      </dgm:t>
    </dgm:pt>
    <dgm:pt modelId="{A1E2FCC3-5CA4-4656-B1BE-D6F2E9DCAD07}">
      <dgm:prSet/>
      <dgm:spPr/>
      <dgm:t>
        <a:bodyPr/>
        <a:lstStyle/>
        <a:p>
          <a:r>
            <a:rPr lang="ar-SA" dirty="0"/>
            <a:t>شرك أكبر</a:t>
          </a:r>
          <a:endParaRPr lang="en-US" dirty="0"/>
        </a:p>
      </dgm:t>
    </dgm:pt>
    <dgm:pt modelId="{3E7A1D83-9135-452B-8D65-BBA5367B481B}" type="parTrans" cxnId="{BE83E128-BB1A-441B-9923-2E03B0A70032}">
      <dgm:prSet/>
      <dgm:spPr/>
      <dgm:t>
        <a:bodyPr/>
        <a:lstStyle/>
        <a:p>
          <a:endParaRPr lang="en-US"/>
        </a:p>
      </dgm:t>
    </dgm:pt>
    <dgm:pt modelId="{C43C00BD-71B2-43D1-B668-6E13DEC22CBF}" type="sibTrans" cxnId="{BE83E128-BB1A-441B-9923-2E03B0A70032}">
      <dgm:prSet/>
      <dgm:spPr/>
      <dgm:t>
        <a:bodyPr/>
        <a:lstStyle/>
        <a:p>
          <a:endParaRPr lang="en-US"/>
        </a:p>
      </dgm:t>
    </dgm:pt>
    <dgm:pt modelId="{41AC3903-C3D6-4E10-BFBF-E571A71DFF06}">
      <dgm:prSet/>
      <dgm:spPr/>
      <dgm:t>
        <a:bodyPr/>
        <a:lstStyle/>
        <a:p>
          <a:r>
            <a:rPr lang="ar-SA" dirty="0">
              <a:solidFill>
                <a:schemeClr val="tx1"/>
              </a:solidFill>
            </a:rPr>
            <a:t>حكمه</a:t>
          </a:r>
          <a:endParaRPr lang="en-US" dirty="0">
            <a:solidFill>
              <a:schemeClr val="tx1"/>
            </a:solidFill>
          </a:endParaRPr>
        </a:p>
      </dgm:t>
    </dgm:pt>
    <dgm:pt modelId="{12DEF568-1039-473C-B0C0-D3E884DE70DC}" type="parTrans" cxnId="{8D175830-0723-46BE-9684-40E8E0F00ADE}">
      <dgm:prSet/>
      <dgm:spPr/>
      <dgm:t>
        <a:bodyPr/>
        <a:lstStyle/>
        <a:p>
          <a:endParaRPr lang="en-US"/>
        </a:p>
      </dgm:t>
    </dgm:pt>
    <dgm:pt modelId="{692C94B8-5955-4845-B397-9DE3701C6ECD}" type="sibTrans" cxnId="{8D175830-0723-46BE-9684-40E8E0F00ADE}">
      <dgm:prSet/>
      <dgm:spPr/>
      <dgm:t>
        <a:bodyPr/>
        <a:lstStyle/>
        <a:p>
          <a:endParaRPr lang="en-US"/>
        </a:p>
      </dgm:t>
    </dgm:pt>
    <dgm:pt modelId="{F743EA2F-4879-49E3-B0E8-97CF6D5313BD}">
      <dgm:prSet/>
      <dgm:spPr/>
      <dgm:t>
        <a:bodyPr/>
        <a:lstStyle/>
        <a:p>
          <a:r>
            <a:rPr lang="ar-SA" dirty="0"/>
            <a:t>شرك أصغر</a:t>
          </a:r>
          <a:endParaRPr lang="en-US" dirty="0"/>
        </a:p>
      </dgm:t>
    </dgm:pt>
    <dgm:pt modelId="{F6146C44-9965-4876-AEF4-2F3D5A0F44A9}" type="parTrans" cxnId="{CFC7D7B5-CD85-45EE-8056-B232F7E75274}">
      <dgm:prSet/>
      <dgm:spPr/>
      <dgm:t>
        <a:bodyPr/>
        <a:lstStyle/>
        <a:p>
          <a:endParaRPr lang="en-US"/>
        </a:p>
      </dgm:t>
    </dgm:pt>
    <dgm:pt modelId="{94294C64-EA45-4611-AC88-B0BD1215C8EF}" type="sibTrans" cxnId="{CFC7D7B5-CD85-45EE-8056-B232F7E75274}">
      <dgm:prSet/>
      <dgm:spPr/>
      <dgm:t>
        <a:bodyPr/>
        <a:lstStyle/>
        <a:p>
          <a:endParaRPr lang="en-US"/>
        </a:p>
      </dgm:t>
    </dgm:pt>
    <dgm:pt modelId="{3108C6B1-8044-40E0-819B-CCE770AD5CE9}">
      <dgm:prSet/>
      <dgm:spPr/>
      <dgm:t>
        <a:bodyPr/>
        <a:lstStyle/>
        <a:p>
          <a:r>
            <a:rPr lang="ar-SA" b="1">
              <a:latin typeface="Calibri" panose="020F0502020204030204" pitchFamily="34" charset="0"/>
              <a:cs typeface="Calibri" panose="020F0502020204030204" pitchFamily="34" charset="0"/>
            </a:rPr>
            <a:t>الاستسقاء بالأنواء</a:t>
          </a:r>
          <a:endParaRPr lang="en-US"/>
        </a:p>
      </dgm:t>
    </dgm:pt>
    <dgm:pt modelId="{BC09883F-D3BA-48AE-890B-C0BC77006B47}" type="parTrans" cxnId="{A1696D53-D622-499A-AA02-40112B30CB43}">
      <dgm:prSet/>
      <dgm:spPr/>
      <dgm:t>
        <a:bodyPr/>
        <a:lstStyle/>
        <a:p>
          <a:endParaRPr lang="en-US"/>
        </a:p>
      </dgm:t>
    </dgm:pt>
    <dgm:pt modelId="{86187CEA-92AD-4D74-B415-004C8B540BDC}" type="sibTrans" cxnId="{A1696D53-D622-499A-AA02-40112B30CB43}">
      <dgm:prSet/>
      <dgm:spPr/>
      <dgm:t>
        <a:bodyPr/>
        <a:lstStyle/>
        <a:p>
          <a:endParaRPr lang="en-US"/>
        </a:p>
      </dgm:t>
    </dgm:pt>
    <dgm:pt modelId="{9C2B43A4-4060-4FBC-A143-71FBFBF1D67A}" type="pres">
      <dgm:prSet presAssocID="{27A5295C-66A4-4EB8-B657-15470CA53ACC}" presName="hierChild1" presStyleCnt="0">
        <dgm:presLayoutVars>
          <dgm:orgChart val="1"/>
          <dgm:chPref val="1"/>
          <dgm:dir/>
          <dgm:animOne val="branch"/>
          <dgm:animLvl val="lvl"/>
          <dgm:resizeHandles/>
        </dgm:presLayoutVars>
      </dgm:prSet>
      <dgm:spPr/>
    </dgm:pt>
    <dgm:pt modelId="{6B45E280-31E1-49E4-97E6-33848E46F0F7}" type="pres">
      <dgm:prSet presAssocID="{7870AFF4-451E-4920-94E9-A0F280213766}" presName="hierRoot1" presStyleCnt="0">
        <dgm:presLayoutVars>
          <dgm:hierBranch val="init"/>
        </dgm:presLayoutVars>
      </dgm:prSet>
      <dgm:spPr/>
    </dgm:pt>
    <dgm:pt modelId="{220E0ED6-1256-43AD-8B32-F3F4E1E645E2}" type="pres">
      <dgm:prSet presAssocID="{7870AFF4-451E-4920-94E9-A0F280213766}" presName="rootComposite1" presStyleCnt="0"/>
      <dgm:spPr/>
    </dgm:pt>
    <dgm:pt modelId="{AC947DF9-E798-4E2E-8698-D1867F43E9FB}" type="pres">
      <dgm:prSet presAssocID="{7870AFF4-451E-4920-94E9-A0F280213766}" presName="rootText1" presStyleLbl="node0" presStyleIdx="0" presStyleCnt="2">
        <dgm:presLayoutVars>
          <dgm:chPref val="3"/>
        </dgm:presLayoutVars>
      </dgm:prSet>
      <dgm:spPr/>
    </dgm:pt>
    <dgm:pt modelId="{512EA4DB-7DF8-4194-B5DC-693C142064C4}" type="pres">
      <dgm:prSet presAssocID="{7870AFF4-451E-4920-94E9-A0F280213766}" presName="rootConnector1" presStyleLbl="node1" presStyleIdx="0" presStyleCnt="0"/>
      <dgm:spPr/>
    </dgm:pt>
    <dgm:pt modelId="{79F1D8BB-FC37-47B4-96B0-22D066544F5B}" type="pres">
      <dgm:prSet presAssocID="{7870AFF4-451E-4920-94E9-A0F280213766}" presName="hierChild2" presStyleCnt="0"/>
      <dgm:spPr/>
    </dgm:pt>
    <dgm:pt modelId="{FA316739-AEEA-4A6D-98DC-842ECB65F767}" type="pres">
      <dgm:prSet presAssocID="{D910092D-DF4D-4682-BC89-B9E52C219262}" presName="Name37" presStyleLbl="parChTrans1D2" presStyleIdx="0" presStyleCnt="2"/>
      <dgm:spPr/>
    </dgm:pt>
    <dgm:pt modelId="{FD3F730B-8BFB-4BFC-BC0D-0C274D71A3F9}" type="pres">
      <dgm:prSet presAssocID="{89201B08-5A71-4EDB-BFD3-3CDB9BC79A7E}" presName="hierRoot2" presStyleCnt="0">
        <dgm:presLayoutVars>
          <dgm:hierBranch val="init"/>
        </dgm:presLayoutVars>
      </dgm:prSet>
      <dgm:spPr/>
    </dgm:pt>
    <dgm:pt modelId="{1CE147BB-B08F-43EC-87BD-07CE774E4C93}" type="pres">
      <dgm:prSet presAssocID="{89201B08-5A71-4EDB-BFD3-3CDB9BC79A7E}" presName="rootComposite" presStyleCnt="0"/>
      <dgm:spPr/>
    </dgm:pt>
    <dgm:pt modelId="{91BEDAED-D2F9-4202-83E5-380B59CEC2F4}" type="pres">
      <dgm:prSet presAssocID="{89201B08-5A71-4EDB-BFD3-3CDB9BC79A7E}" presName="rootText" presStyleLbl="node2" presStyleIdx="0" presStyleCnt="2" custScaleX="157263">
        <dgm:presLayoutVars>
          <dgm:chPref val="3"/>
        </dgm:presLayoutVars>
      </dgm:prSet>
      <dgm:spPr/>
    </dgm:pt>
    <dgm:pt modelId="{DF4D03C4-12CD-4FE7-A95E-9F7CDE828B09}" type="pres">
      <dgm:prSet presAssocID="{89201B08-5A71-4EDB-BFD3-3CDB9BC79A7E}" presName="rootConnector" presStyleLbl="node2" presStyleIdx="0" presStyleCnt="2"/>
      <dgm:spPr/>
    </dgm:pt>
    <dgm:pt modelId="{3193EDD8-D971-4473-83CB-4FBBEA9C73B4}" type="pres">
      <dgm:prSet presAssocID="{89201B08-5A71-4EDB-BFD3-3CDB9BC79A7E}" presName="hierChild4" presStyleCnt="0"/>
      <dgm:spPr/>
    </dgm:pt>
    <dgm:pt modelId="{74F25037-DA08-4287-89C1-066426BFD4C9}" type="pres">
      <dgm:prSet presAssocID="{12DEF568-1039-473C-B0C0-D3E884DE70DC}" presName="Name37" presStyleLbl="parChTrans1D3" presStyleIdx="0" presStyleCnt="2"/>
      <dgm:spPr/>
    </dgm:pt>
    <dgm:pt modelId="{1F33C177-BB4F-4A90-BBCF-751996353F81}" type="pres">
      <dgm:prSet presAssocID="{41AC3903-C3D6-4E10-BFBF-E571A71DFF06}" presName="hierRoot2" presStyleCnt="0">
        <dgm:presLayoutVars>
          <dgm:hierBranch val="init"/>
        </dgm:presLayoutVars>
      </dgm:prSet>
      <dgm:spPr/>
    </dgm:pt>
    <dgm:pt modelId="{D9F08FEC-0919-4993-BE3B-1D9EC4199CD5}" type="pres">
      <dgm:prSet presAssocID="{41AC3903-C3D6-4E10-BFBF-E571A71DFF06}" presName="rootComposite" presStyleCnt="0"/>
      <dgm:spPr/>
    </dgm:pt>
    <dgm:pt modelId="{4B710775-9563-494F-AE73-BCE38A9C2508}" type="pres">
      <dgm:prSet presAssocID="{41AC3903-C3D6-4E10-BFBF-E571A71DFF06}" presName="rootText" presStyleLbl="node3" presStyleIdx="0" presStyleCnt="2">
        <dgm:presLayoutVars>
          <dgm:chPref val="3"/>
        </dgm:presLayoutVars>
      </dgm:prSet>
      <dgm:spPr/>
    </dgm:pt>
    <dgm:pt modelId="{20624B39-E1A9-4E17-8334-C742C98273E4}" type="pres">
      <dgm:prSet presAssocID="{41AC3903-C3D6-4E10-BFBF-E571A71DFF06}" presName="rootConnector" presStyleLbl="node3" presStyleIdx="0" presStyleCnt="2"/>
      <dgm:spPr/>
    </dgm:pt>
    <dgm:pt modelId="{A6D511AC-F2FA-4027-89B4-73D9CE333D75}" type="pres">
      <dgm:prSet presAssocID="{41AC3903-C3D6-4E10-BFBF-E571A71DFF06}" presName="hierChild4" presStyleCnt="0"/>
      <dgm:spPr/>
    </dgm:pt>
    <dgm:pt modelId="{CEE8BDD8-E5D6-4C8E-B475-26F260DF188F}" type="pres">
      <dgm:prSet presAssocID="{F6146C44-9965-4876-AEF4-2F3D5A0F44A9}" presName="Name37" presStyleLbl="parChTrans1D4" presStyleIdx="0" presStyleCnt="2"/>
      <dgm:spPr/>
    </dgm:pt>
    <dgm:pt modelId="{D60E4A3A-7265-476C-8CD1-883134EAD323}" type="pres">
      <dgm:prSet presAssocID="{F743EA2F-4879-49E3-B0E8-97CF6D5313BD}" presName="hierRoot2" presStyleCnt="0">
        <dgm:presLayoutVars>
          <dgm:hierBranch val="init"/>
        </dgm:presLayoutVars>
      </dgm:prSet>
      <dgm:spPr/>
    </dgm:pt>
    <dgm:pt modelId="{E46C847C-B3F4-4B79-BD11-533DC40ED4B2}" type="pres">
      <dgm:prSet presAssocID="{F743EA2F-4879-49E3-B0E8-97CF6D5313BD}" presName="rootComposite" presStyleCnt="0"/>
      <dgm:spPr/>
    </dgm:pt>
    <dgm:pt modelId="{78D937A4-C712-4EDF-A16F-B10F6577A513}" type="pres">
      <dgm:prSet presAssocID="{F743EA2F-4879-49E3-B0E8-97CF6D5313BD}" presName="rootText" presStyleLbl="node4" presStyleIdx="0" presStyleCnt="2" custLinFactNeighborX="-34897" custLinFactNeighborY="6345">
        <dgm:presLayoutVars>
          <dgm:chPref val="3"/>
        </dgm:presLayoutVars>
      </dgm:prSet>
      <dgm:spPr/>
    </dgm:pt>
    <dgm:pt modelId="{ED638159-2695-477D-8D9A-A99B12EC19BC}" type="pres">
      <dgm:prSet presAssocID="{F743EA2F-4879-49E3-B0E8-97CF6D5313BD}" presName="rootConnector" presStyleLbl="node4" presStyleIdx="0" presStyleCnt="2"/>
      <dgm:spPr/>
    </dgm:pt>
    <dgm:pt modelId="{47D89CC1-04A7-4B75-AAA4-0A603E07C056}" type="pres">
      <dgm:prSet presAssocID="{F743EA2F-4879-49E3-B0E8-97CF6D5313BD}" presName="hierChild4" presStyleCnt="0"/>
      <dgm:spPr/>
    </dgm:pt>
    <dgm:pt modelId="{31B0EC8C-70ED-434F-8B48-1FC070FE1C59}" type="pres">
      <dgm:prSet presAssocID="{F743EA2F-4879-49E3-B0E8-97CF6D5313BD}" presName="hierChild5" presStyleCnt="0"/>
      <dgm:spPr/>
    </dgm:pt>
    <dgm:pt modelId="{32170AD5-0F38-419D-B4E6-04F1954634CA}" type="pres">
      <dgm:prSet presAssocID="{41AC3903-C3D6-4E10-BFBF-E571A71DFF06}" presName="hierChild5" presStyleCnt="0"/>
      <dgm:spPr/>
    </dgm:pt>
    <dgm:pt modelId="{6C85B276-92FC-49C9-BB36-B9A957026A3D}" type="pres">
      <dgm:prSet presAssocID="{89201B08-5A71-4EDB-BFD3-3CDB9BC79A7E}" presName="hierChild5" presStyleCnt="0"/>
      <dgm:spPr/>
    </dgm:pt>
    <dgm:pt modelId="{BACEA9C1-C765-47FD-9C45-304E2EA34E77}" type="pres">
      <dgm:prSet presAssocID="{E0036EEB-093D-4F8A-A1FD-B3B1D208E34D}" presName="Name37" presStyleLbl="parChTrans1D2" presStyleIdx="1" presStyleCnt="2"/>
      <dgm:spPr/>
    </dgm:pt>
    <dgm:pt modelId="{28A21D8B-1764-43C9-ADB5-2DA774B9B5C8}" type="pres">
      <dgm:prSet presAssocID="{663DDE59-A57C-40FC-AAF6-7499735027F2}" presName="hierRoot2" presStyleCnt="0">
        <dgm:presLayoutVars>
          <dgm:hierBranch val="init"/>
        </dgm:presLayoutVars>
      </dgm:prSet>
      <dgm:spPr/>
    </dgm:pt>
    <dgm:pt modelId="{788734B8-4C08-4D79-A6D3-26BEA9E888D5}" type="pres">
      <dgm:prSet presAssocID="{663DDE59-A57C-40FC-AAF6-7499735027F2}" presName="rootComposite" presStyleCnt="0"/>
      <dgm:spPr/>
    </dgm:pt>
    <dgm:pt modelId="{DFD3E39B-6608-4CDB-85A0-ECC860486312}" type="pres">
      <dgm:prSet presAssocID="{663DDE59-A57C-40FC-AAF6-7499735027F2}" presName="rootText" presStyleLbl="node2" presStyleIdx="1" presStyleCnt="2" custScaleX="165511">
        <dgm:presLayoutVars>
          <dgm:chPref val="3"/>
        </dgm:presLayoutVars>
      </dgm:prSet>
      <dgm:spPr/>
    </dgm:pt>
    <dgm:pt modelId="{0A1EA5A7-CD73-4CB7-AF07-249B11169049}" type="pres">
      <dgm:prSet presAssocID="{663DDE59-A57C-40FC-AAF6-7499735027F2}" presName="rootConnector" presStyleLbl="node2" presStyleIdx="1" presStyleCnt="2"/>
      <dgm:spPr/>
    </dgm:pt>
    <dgm:pt modelId="{6421B413-54DA-43E7-81BA-64C831002494}" type="pres">
      <dgm:prSet presAssocID="{663DDE59-A57C-40FC-AAF6-7499735027F2}" presName="hierChild4" presStyleCnt="0"/>
      <dgm:spPr/>
    </dgm:pt>
    <dgm:pt modelId="{6DCCE3CA-5816-4CFB-B9F4-76B9E75BE06F}" type="pres">
      <dgm:prSet presAssocID="{8C9511AA-B0D9-40E4-82F1-174CAD248270}" presName="Name37" presStyleLbl="parChTrans1D3" presStyleIdx="1" presStyleCnt="2"/>
      <dgm:spPr/>
    </dgm:pt>
    <dgm:pt modelId="{ED42D668-4197-4BB7-96F9-6ED8C9653AA8}" type="pres">
      <dgm:prSet presAssocID="{9437404C-4D16-4403-A620-1D1EFA1EF85F}" presName="hierRoot2" presStyleCnt="0">
        <dgm:presLayoutVars>
          <dgm:hierBranch val="init"/>
        </dgm:presLayoutVars>
      </dgm:prSet>
      <dgm:spPr/>
    </dgm:pt>
    <dgm:pt modelId="{975A5A0A-01EC-45F6-B10B-3C9A2EC4443C}" type="pres">
      <dgm:prSet presAssocID="{9437404C-4D16-4403-A620-1D1EFA1EF85F}" presName="rootComposite" presStyleCnt="0"/>
      <dgm:spPr/>
    </dgm:pt>
    <dgm:pt modelId="{85F59C16-6D59-4929-A1EF-515462A34F1F}" type="pres">
      <dgm:prSet presAssocID="{9437404C-4D16-4403-A620-1D1EFA1EF85F}" presName="rootText" presStyleLbl="node3" presStyleIdx="1" presStyleCnt="2">
        <dgm:presLayoutVars>
          <dgm:chPref val="3"/>
        </dgm:presLayoutVars>
      </dgm:prSet>
      <dgm:spPr/>
    </dgm:pt>
    <dgm:pt modelId="{6C0EA023-F65E-4386-984A-3EEAA2F03527}" type="pres">
      <dgm:prSet presAssocID="{9437404C-4D16-4403-A620-1D1EFA1EF85F}" presName="rootConnector" presStyleLbl="node3" presStyleIdx="1" presStyleCnt="2"/>
      <dgm:spPr/>
    </dgm:pt>
    <dgm:pt modelId="{A60B3BB8-9342-4EDA-AC85-BE0AD12F73FC}" type="pres">
      <dgm:prSet presAssocID="{9437404C-4D16-4403-A620-1D1EFA1EF85F}" presName="hierChild4" presStyleCnt="0"/>
      <dgm:spPr/>
    </dgm:pt>
    <dgm:pt modelId="{4B8C8037-5B5C-4FB6-BE9F-5CBC6FB62264}" type="pres">
      <dgm:prSet presAssocID="{3E7A1D83-9135-452B-8D65-BBA5367B481B}" presName="Name37" presStyleLbl="parChTrans1D4" presStyleIdx="1" presStyleCnt="2"/>
      <dgm:spPr/>
    </dgm:pt>
    <dgm:pt modelId="{AAFE9649-E9FB-4D94-817E-BC508ED06D6B}" type="pres">
      <dgm:prSet presAssocID="{A1E2FCC3-5CA4-4656-B1BE-D6F2E9DCAD07}" presName="hierRoot2" presStyleCnt="0">
        <dgm:presLayoutVars>
          <dgm:hierBranch val="init"/>
        </dgm:presLayoutVars>
      </dgm:prSet>
      <dgm:spPr/>
    </dgm:pt>
    <dgm:pt modelId="{8047312E-3C69-4DA3-B223-F5C148BC71E0}" type="pres">
      <dgm:prSet presAssocID="{A1E2FCC3-5CA4-4656-B1BE-D6F2E9DCAD07}" presName="rootComposite" presStyleCnt="0"/>
      <dgm:spPr/>
    </dgm:pt>
    <dgm:pt modelId="{18E8C393-EE18-4726-AE7A-C18A5B82E752}" type="pres">
      <dgm:prSet presAssocID="{A1E2FCC3-5CA4-4656-B1BE-D6F2E9DCAD07}" presName="rootText" presStyleLbl="node4" presStyleIdx="1" presStyleCnt="2" custLinFactNeighborX="-23000" custLinFactNeighborY="-2538">
        <dgm:presLayoutVars>
          <dgm:chPref val="3"/>
        </dgm:presLayoutVars>
      </dgm:prSet>
      <dgm:spPr/>
    </dgm:pt>
    <dgm:pt modelId="{120EA97F-50BC-41A7-B6C0-778E4640A7DD}" type="pres">
      <dgm:prSet presAssocID="{A1E2FCC3-5CA4-4656-B1BE-D6F2E9DCAD07}" presName="rootConnector" presStyleLbl="node4" presStyleIdx="1" presStyleCnt="2"/>
      <dgm:spPr/>
    </dgm:pt>
    <dgm:pt modelId="{E92FCB6F-FD22-4146-A242-C819D4552A32}" type="pres">
      <dgm:prSet presAssocID="{A1E2FCC3-5CA4-4656-B1BE-D6F2E9DCAD07}" presName="hierChild4" presStyleCnt="0"/>
      <dgm:spPr/>
    </dgm:pt>
    <dgm:pt modelId="{20F65278-D8A3-4A35-A384-7B817955E752}" type="pres">
      <dgm:prSet presAssocID="{A1E2FCC3-5CA4-4656-B1BE-D6F2E9DCAD07}" presName="hierChild5" presStyleCnt="0"/>
      <dgm:spPr/>
    </dgm:pt>
    <dgm:pt modelId="{3EDF5E48-49E9-40BA-B19B-F0B5BAD7F270}" type="pres">
      <dgm:prSet presAssocID="{9437404C-4D16-4403-A620-1D1EFA1EF85F}" presName="hierChild5" presStyleCnt="0"/>
      <dgm:spPr/>
    </dgm:pt>
    <dgm:pt modelId="{8D298110-0AF5-4547-9355-C3DD898352D9}" type="pres">
      <dgm:prSet presAssocID="{663DDE59-A57C-40FC-AAF6-7499735027F2}" presName="hierChild5" presStyleCnt="0"/>
      <dgm:spPr/>
    </dgm:pt>
    <dgm:pt modelId="{1893C405-C797-403A-B012-7984776671A6}" type="pres">
      <dgm:prSet presAssocID="{7870AFF4-451E-4920-94E9-A0F280213766}" presName="hierChild3" presStyleCnt="0"/>
      <dgm:spPr/>
    </dgm:pt>
    <dgm:pt modelId="{8CFCF655-DEE4-4C08-A690-E0645DDA8AB3}" type="pres">
      <dgm:prSet presAssocID="{3108C6B1-8044-40E0-819B-CCE770AD5CE9}" presName="hierRoot1" presStyleCnt="0">
        <dgm:presLayoutVars>
          <dgm:hierBranch val="init"/>
        </dgm:presLayoutVars>
      </dgm:prSet>
      <dgm:spPr/>
    </dgm:pt>
    <dgm:pt modelId="{173B4CD4-3FD6-4FE6-99C7-EF1A96B235C0}" type="pres">
      <dgm:prSet presAssocID="{3108C6B1-8044-40E0-819B-CCE770AD5CE9}" presName="rootComposite1" presStyleCnt="0"/>
      <dgm:spPr/>
    </dgm:pt>
    <dgm:pt modelId="{91C1DBC8-4275-47D5-BC13-8142524FF526}" type="pres">
      <dgm:prSet presAssocID="{3108C6B1-8044-40E0-819B-CCE770AD5CE9}" presName="rootText1" presStyleLbl="node0" presStyleIdx="1" presStyleCnt="2" custLinFactX="-20185" custLinFactNeighborX="-100000" custLinFactNeighborY="4254">
        <dgm:presLayoutVars>
          <dgm:chPref val="3"/>
        </dgm:presLayoutVars>
      </dgm:prSet>
      <dgm:spPr/>
    </dgm:pt>
    <dgm:pt modelId="{A0E51EBF-2659-42F8-BFA7-43D3C48CD82E}" type="pres">
      <dgm:prSet presAssocID="{3108C6B1-8044-40E0-819B-CCE770AD5CE9}" presName="rootConnector1" presStyleLbl="node1" presStyleIdx="0" presStyleCnt="0"/>
      <dgm:spPr/>
    </dgm:pt>
    <dgm:pt modelId="{C9A69B28-05D5-41F7-BE0E-19665E3CFCBE}" type="pres">
      <dgm:prSet presAssocID="{3108C6B1-8044-40E0-819B-CCE770AD5CE9}" presName="hierChild2" presStyleCnt="0"/>
      <dgm:spPr/>
    </dgm:pt>
    <dgm:pt modelId="{94C49A8C-711B-43A9-8C2D-696F02FD6D00}" type="pres">
      <dgm:prSet presAssocID="{3108C6B1-8044-40E0-819B-CCE770AD5CE9}" presName="hierChild3" presStyleCnt="0"/>
      <dgm:spPr/>
    </dgm:pt>
  </dgm:ptLst>
  <dgm:cxnLst>
    <dgm:cxn modelId="{6A217105-38E4-493E-B4F4-723BD4C643ED}" type="presOf" srcId="{F743EA2F-4879-49E3-B0E8-97CF6D5313BD}" destId="{78D937A4-C712-4EDF-A16F-B10F6577A513}" srcOrd="0" destOrd="0" presId="urn:microsoft.com/office/officeart/2005/8/layout/orgChart1"/>
    <dgm:cxn modelId="{E304A811-CB8A-4A9D-BB55-E0FA7476982F}" type="presOf" srcId="{9437404C-4D16-4403-A620-1D1EFA1EF85F}" destId="{85F59C16-6D59-4929-A1EF-515462A34F1F}" srcOrd="0" destOrd="0" presId="urn:microsoft.com/office/officeart/2005/8/layout/orgChart1"/>
    <dgm:cxn modelId="{882F7527-9BB7-478F-8E36-833B6C73C86A}" srcId="{27A5295C-66A4-4EB8-B657-15470CA53ACC}" destId="{7870AFF4-451E-4920-94E9-A0F280213766}" srcOrd="0" destOrd="0" parTransId="{51365663-21FF-4CE4-B43F-D8A7563BB1B9}" sibTransId="{9B262C83-8901-45F7-98CC-902F5C073E63}"/>
    <dgm:cxn modelId="{6FFBA628-1455-4DDA-9CA6-F2DD4BED3897}" type="presOf" srcId="{A1E2FCC3-5CA4-4656-B1BE-D6F2E9DCAD07}" destId="{18E8C393-EE18-4726-AE7A-C18A5B82E752}" srcOrd="0" destOrd="0" presId="urn:microsoft.com/office/officeart/2005/8/layout/orgChart1"/>
    <dgm:cxn modelId="{BE83E128-BB1A-441B-9923-2E03B0A70032}" srcId="{9437404C-4D16-4403-A620-1D1EFA1EF85F}" destId="{A1E2FCC3-5CA4-4656-B1BE-D6F2E9DCAD07}" srcOrd="0" destOrd="0" parTransId="{3E7A1D83-9135-452B-8D65-BBA5367B481B}" sibTransId="{C43C00BD-71B2-43D1-B668-6E13DEC22CBF}"/>
    <dgm:cxn modelId="{5DCEF929-F869-45B2-80D9-7DF213FF2450}" type="presOf" srcId="{12DEF568-1039-473C-B0C0-D3E884DE70DC}" destId="{74F25037-DA08-4287-89C1-066426BFD4C9}" srcOrd="0" destOrd="0" presId="urn:microsoft.com/office/officeart/2005/8/layout/orgChart1"/>
    <dgm:cxn modelId="{6DDDEC2B-3590-4F75-8229-1D5BD813FAFB}" type="presOf" srcId="{F743EA2F-4879-49E3-B0E8-97CF6D5313BD}" destId="{ED638159-2695-477D-8D9A-A99B12EC19BC}" srcOrd="1" destOrd="0" presId="urn:microsoft.com/office/officeart/2005/8/layout/orgChart1"/>
    <dgm:cxn modelId="{48EE4B2E-8EE0-4DFC-A1F7-F68F9E1C562B}" type="presOf" srcId="{89201B08-5A71-4EDB-BFD3-3CDB9BC79A7E}" destId="{91BEDAED-D2F9-4202-83E5-380B59CEC2F4}" srcOrd="0" destOrd="0" presId="urn:microsoft.com/office/officeart/2005/8/layout/orgChart1"/>
    <dgm:cxn modelId="{8D175830-0723-46BE-9684-40E8E0F00ADE}" srcId="{89201B08-5A71-4EDB-BFD3-3CDB9BC79A7E}" destId="{41AC3903-C3D6-4E10-BFBF-E571A71DFF06}" srcOrd="0" destOrd="0" parTransId="{12DEF568-1039-473C-B0C0-D3E884DE70DC}" sibTransId="{692C94B8-5955-4845-B397-9DE3701C6ECD}"/>
    <dgm:cxn modelId="{06FCD930-F062-4CB8-816F-8FC25D8F09BA}" srcId="{7870AFF4-451E-4920-94E9-A0F280213766}" destId="{89201B08-5A71-4EDB-BFD3-3CDB9BC79A7E}" srcOrd="0" destOrd="0" parTransId="{D910092D-DF4D-4682-BC89-B9E52C219262}" sibTransId="{06CA13CA-267A-48EF-ABD1-AE2DE88FBB30}"/>
    <dgm:cxn modelId="{E12D2D36-AE07-428D-8021-10E282D452DB}" type="presOf" srcId="{E0036EEB-093D-4F8A-A1FD-B3B1D208E34D}" destId="{BACEA9C1-C765-47FD-9C45-304E2EA34E77}" srcOrd="0" destOrd="0" presId="urn:microsoft.com/office/officeart/2005/8/layout/orgChart1"/>
    <dgm:cxn modelId="{5876A465-21BC-4BAA-8B85-4DFB150C7CEC}" type="presOf" srcId="{41AC3903-C3D6-4E10-BFBF-E571A71DFF06}" destId="{20624B39-E1A9-4E17-8334-C742C98273E4}" srcOrd="1" destOrd="0" presId="urn:microsoft.com/office/officeart/2005/8/layout/orgChart1"/>
    <dgm:cxn modelId="{0935DD72-D68F-4B49-8975-165DF85367B2}" type="presOf" srcId="{F6146C44-9965-4876-AEF4-2F3D5A0F44A9}" destId="{CEE8BDD8-E5D6-4C8E-B475-26F260DF188F}" srcOrd="0" destOrd="0" presId="urn:microsoft.com/office/officeart/2005/8/layout/orgChart1"/>
    <dgm:cxn modelId="{A1696D53-D622-499A-AA02-40112B30CB43}" srcId="{27A5295C-66A4-4EB8-B657-15470CA53ACC}" destId="{3108C6B1-8044-40E0-819B-CCE770AD5CE9}" srcOrd="1" destOrd="0" parTransId="{BC09883F-D3BA-48AE-890B-C0BC77006B47}" sibTransId="{86187CEA-92AD-4D74-B415-004C8B540BDC}"/>
    <dgm:cxn modelId="{2924AC57-AF8E-4922-8062-69559F475B6A}" type="presOf" srcId="{A1E2FCC3-5CA4-4656-B1BE-D6F2E9DCAD07}" destId="{120EA97F-50BC-41A7-B6C0-778E4640A7DD}" srcOrd="1" destOrd="0" presId="urn:microsoft.com/office/officeart/2005/8/layout/orgChart1"/>
    <dgm:cxn modelId="{5F5ED757-F730-44E0-B8AB-40A21875EE3C}" type="presOf" srcId="{D910092D-DF4D-4682-BC89-B9E52C219262}" destId="{FA316739-AEEA-4A6D-98DC-842ECB65F767}" srcOrd="0" destOrd="0" presId="urn:microsoft.com/office/officeart/2005/8/layout/orgChart1"/>
    <dgm:cxn modelId="{23523482-46B2-4DF4-B6D4-16615EA3FEB3}" type="presOf" srcId="{8C9511AA-B0D9-40E4-82F1-174CAD248270}" destId="{6DCCE3CA-5816-4CFB-B9F4-76B9E75BE06F}" srcOrd="0" destOrd="0" presId="urn:microsoft.com/office/officeart/2005/8/layout/orgChart1"/>
    <dgm:cxn modelId="{EFB2EE85-4564-42EC-8AC1-59160F446713}" type="presOf" srcId="{89201B08-5A71-4EDB-BFD3-3CDB9BC79A7E}" destId="{DF4D03C4-12CD-4FE7-A95E-9F7CDE828B09}" srcOrd="1" destOrd="0" presId="urn:microsoft.com/office/officeart/2005/8/layout/orgChart1"/>
    <dgm:cxn modelId="{D6685986-E73E-40A0-96FC-98631C8D4023}" type="presOf" srcId="{9437404C-4D16-4403-A620-1D1EFA1EF85F}" destId="{6C0EA023-F65E-4386-984A-3EEAA2F03527}" srcOrd="1" destOrd="0" presId="urn:microsoft.com/office/officeart/2005/8/layout/orgChart1"/>
    <dgm:cxn modelId="{E74841A4-9815-46C3-9340-13FDA0A44643}" type="presOf" srcId="{3E7A1D83-9135-452B-8D65-BBA5367B481B}" destId="{4B8C8037-5B5C-4FB6-BE9F-5CBC6FB62264}" srcOrd="0" destOrd="0" presId="urn:microsoft.com/office/officeart/2005/8/layout/orgChart1"/>
    <dgm:cxn modelId="{E5DE85AC-7905-408E-964A-70081C7A3F9C}" type="presOf" srcId="{663DDE59-A57C-40FC-AAF6-7499735027F2}" destId="{DFD3E39B-6608-4CDB-85A0-ECC860486312}" srcOrd="0" destOrd="0" presId="urn:microsoft.com/office/officeart/2005/8/layout/orgChart1"/>
    <dgm:cxn modelId="{38116CAD-2180-4E04-935A-7703D8C54BFB}" type="presOf" srcId="{663DDE59-A57C-40FC-AAF6-7499735027F2}" destId="{0A1EA5A7-CD73-4CB7-AF07-249B11169049}" srcOrd="1" destOrd="0" presId="urn:microsoft.com/office/officeart/2005/8/layout/orgChart1"/>
    <dgm:cxn modelId="{92FA7AB5-4FF3-48AE-ACC2-A141C2A97CE0}" srcId="{663DDE59-A57C-40FC-AAF6-7499735027F2}" destId="{9437404C-4D16-4403-A620-1D1EFA1EF85F}" srcOrd="0" destOrd="0" parTransId="{8C9511AA-B0D9-40E4-82F1-174CAD248270}" sibTransId="{CA8513F7-F865-47ED-BC0D-288C618B8664}"/>
    <dgm:cxn modelId="{CFC7D7B5-CD85-45EE-8056-B232F7E75274}" srcId="{41AC3903-C3D6-4E10-BFBF-E571A71DFF06}" destId="{F743EA2F-4879-49E3-B0E8-97CF6D5313BD}" srcOrd="0" destOrd="0" parTransId="{F6146C44-9965-4876-AEF4-2F3D5A0F44A9}" sibTransId="{94294C64-EA45-4611-AC88-B0BD1215C8EF}"/>
    <dgm:cxn modelId="{733C27C2-23DF-4AF5-AB09-4D0B844B0015}" type="presOf" srcId="{3108C6B1-8044-40E0-819B-CCE770AD5CE9}" destId="{A0E51EBF-2659-42F8-BFA7-43D3C48CD82E}" srcOrd="1" destOrd="0" presId="urn:microsoft.com/office/officeart/2005/8/layout/orgChart1"/>
    <dgm:cxn modelId="{4366B5C6-4CEC-4314-8569-DEFB73AA6EAC}" type="presOf" srcId="{3108C6B1-8044-40E0-819B-CCE770AD5CE9}" destId="{91C1DBC8-4275-47D5-BC13-8142524FF526}" srcOrd="0" destOrd="0" presId="urn:microsoft.com/office/officeart/2005/8/layout/orgChart1"/>
    <dgm:cxn modelId="{1BEFC1DA-7D84-4372-92AE-FA03D159CBE7}" type="presOf" srcId="{41AC3903-C3D6-4E10-BFBF-E571A71DFF06}" destId="{4B710775-9563-494F-AE73-BCE38A9C2508}" srcOrd="0" destOrd="0" presId="urn:microsoft.com/office/officeart/2005/8/layout/orgChart1"/>
    <dgm:cxn modelId="{FCE7C2E1-FA13-43B5-920C-E0F3DB333597}" type="presOf" srcId="{27A5295C-66A4-4EB8-B657-15470CA53ACC}" destId="{9C2B43A4-4060-4FBC-A143-71FBFBF1D67A}" srcOrd="0" destOrd="0" presId="urn:microsoft.com/office/officeart/2005/8/layout/orgChart1"/>
    <dgm:cxn modelId="{EA55C9E9-E4AC-4628-8B78-AF0224E5309B}" type="presOf" srcId="{7870AFF4-451E-4920-94E9-A0F280213766}" destId="{512EA4DB-7DF8-4194-B5DC-693C142064C4}" srcOrd="1" destOrd="0" presId="urn:microsoft.com/office/officeart/2005/8/layout/orgChart1"/>
    <dgm:cxn modelId="{DD689BED-FBAD-4FCF-8759-CBB439C1FE48}" type="presOf" srcId="{7870AFF4-451E-4920-94E9-A0F280213766}" destId="{AC947DF9-E798-4E2E-8698-D1867F43E9FB}" srcOrd="0" destOrd="0" presId="urn:microsoft.com/office/officeart/2005/8/layout/orgChart1"/>
    <dgm:cxn modelId="{8D1650FB-6EE5-4E6A-AD1D-0568C91D1577}" srcId="{7870AFF4-451E-4920-94E9-A0F280213766}" destId="{663DDE59-A57C-40FC-AAF6-7499735027F2}" srcOrd="1" destOrd="0" parTransId="{E0036EEB-093D-4F8A-A1FD-B3B1D208E34D}" sibTransId="{42C685EB-B4F5-4574-8C4D-FFE9F22644BA}"/>
    <dgm:cxn modelId="{284AC13A-BD74-425C-ACEA-61FC1F700131}" type="presParOf" srcId="{9C2B43A4-4060-4FBC-A143-71FBFBF1D67A}" destId="{6B45E280-31E1-49E4-97E6-33848E46F0F7}" srcOrd="0" destOrd="0" presId="urn:microsoft.com/office/officeart/2005/8/layout/orgChart1"/>
    <dgm:cxn modelId="{63A84FC8-E29D-4C13-9444-5B65272BE6CA}" type="presParOf" srcId="{6B45E280-31E1-49E4-97E6-33848E46F0F7}" destId="{220E0ED6-1256-43AD-8B32-F3F4E1E645E2}" srcOrd="0" destOrd="0" presId="urn:microsoft.com/office/officeart/2005/8/layout/orgChart1"/>
    <dgm:cxn modelId="{29BCC434-AB35-40F4-9244-F0EAFC66125A}" type="presParOf" srcId="{220E0ED6-1256-43AD-8B32-F3F4E1E645E2}" destId="{AC947DF9-E798-4E2E-8698-D1867F43E9FB}" srcOrd="0" destOrd="0" presId="urn:microsoft.com/office/officeart/2005/8/layout/orgChart1"/>
    <dgm:cxn modelId="{891203CA-9B7D-46E9-8CB4-5B3BC2E88219}" type="presParOf" srcId="{220E0ED6-1256-43AD-8B32-F3F4E1E645E2}" destId="{512EA4DB-7DF8-4194-B5DC-693C142064C4}" srcOrd="1" destOrd="0" presId="urn:microsoft.com/office/officeart/2005/8/layout/orgChart1"/>
    <dgm:cxn modelId="{1D04013D-7EEB-4ADB-BCDD-0ED8994A1CA2}" type="presParOf" srcId="{6B45E280-31E1-49E4-97E6-33848E46F0F7}" destId="{79F1D8BB-FC37-47B4-96B0-22D066544F5B}" srcOrd="1" destOrd="0" presId="urn:microsoft.com/office/officeart/2005/8/layout/orgChart1"/>
    <dgm:cxn modelId="{7FEF2A48-F551-4DD7-A448-40B539EDF430}" type="presParOf" srcId="{79F1D8BB-FC37-47B4-96B0-22D066544F5B}" destId="{FA316739-AEEA-4A6D-98DC-842ECB65F767}" srcOrd="0" destOrd="0" presId="urn:microsoft.com/office/officeart/2005/8/layout/orgChart1"/>
    <dgm:cxn modelId="{A35FEAE7-1DF5-446A-BF54-9B792E42DB48}" type="presParOf" srcId="{79F1D8BB-FC37-47B4-96B0-22D066544F5B}" destId="{FD3F730B-8BFB-4BFC-BC0D-0C274D71A3F9}" srcOrd="1" destOrd="0" presId="urn:microsoft.com/office/officeart/2005/8/layout/orgChart1"/>
    <dgm:cxn modelId="{049C60E4-A06C-4A04-A00C-7052145C4A1B}" type="presParOf" srcId="{FD3F730B-8BFB-4BFC-BC0D-0C274D71A3F9}" destId="{1CE147BB-B08F-43EC-87BD-07CE774E4C93}" srcOrd="0" destOrd="0" presId="urn:microsoft.com/office/officeart/2005/8/layout/orgChart1"/>
    <dgm:cxn modelId="{39A4E885-1D44-44FD-BB99-27CFE6202B10}" type="presParOf" srcId="{1CE147BB-B08F-43EC-87BD-07CE774E4C93}" destId="{91BEDAED-D2F9-4202-83E5-380B59CEC2F4}" srcOrd="0" destOrd="0" presId="urn:microsoft.com/office/officeart/2005/8/layout/orgChart1"/>
    <dgm:cxn modelId="{F2AE9A77-25A7-44A3-8CA0-64D9E952ABA4}" type="presParOf" srcId="{1CE147BB-B08F-43EC-87BD-07CE774E4C93}" destId="{DF4D03C4-12CD-4FE7-A95E-9F7CDE828B09}" srcOrd="1" destOrd="0" presId="urn:microsoft.com/office/officeart/2005/8/layout/orgChart1"/>
    <dgm:cxn modelId="{F9687638-13B7-46F6-9B05-8DE79D14E50E}" type="presParOf" srcId="{FD3F730B-8BFB-4BFC-BC0D-0C274D71A3F9}" destId="{3193EDD8-D971-4473-83CB-4FBBEA9C73B4}" srcOrd="1" destOrd="0" presId="urn:microsoft.com/office/officeart/2005/8/layout/orgChart1"/>
    <dgm:cxn modelId="{7E1CC3EF-4657-422A-8CCB-F5A2A2912669}" type="presParOf" srcId="{3193EDD8-D971-4473-83CB-4FBBEA9C73B4}" destId="{74F25037-DA08-4287-89C1-066426BFD4C9}" srcOrd="0" destOrd="0" presId="urn:microsoft.com/office/officeart/2005/8/layout/orgChart1"/>
    <dgm:cxn modelId="{C05C2107-221B-4E9F-8462-91032715DB77}" type="presParOf" srcId="{3193EDD8-D971-4473-83CB-4FBBEA9C73B4}" destId="{1F33C177-BB4F-4A90-BBCF-751996353F81}" srcOrd="1" destOrd="0" presId="urn:microsoft.com/office/officeart/2005/8/layout/orgChart1"/>
    <dgm:cxn modelId="{D3B941D8-6B7D-426F-A666-1B8F9B979A1F}" type="presParOf" srcId="{1F33C177-BB4F-4A90-BBCF-751996353F81}" destId="{D9F08FEC-0919-4993-BE3B-1D9EC4199CD5}" srcOrd="0" destOrd="0" presId="urn:microsoft.com/office/officeart/2005/8/layout/orgChart1"/>
    <dgm:cxn modelId="{0AC09FE8-6E6B-4A29-A2B7-FF215AEC7C27}" type="presParOf" srcId="{D9F08FEC-0919-4993-BE3B-1D9EC4199CD5}" destId="{4B710775-9563-494F-AE73-BCE38A9C2508}" srcOrd="0" destOrd="0" presId="urn:microsoft.com/office/officeart/2005/8/layout/orgChart1"/>
    <dgm:cxn modelId="{13ADD595-99FB-4C21-8A30-68877EF7E050}" type="presParOf" srcId="{D9F08FEC-0919-4993-BE3B-1D9EC4199CD5}" destId="{20624B39-E1A9-4E17-8334-C742C98273E4}" srcOrd="1" destOrd="0" presId="urn:microsoft.com/office/officeart/2005/8/layout/orgChart1"/>
    <dgm:cxn modelId="{A98382C0-612F-4C41-B81A-F104BA15C028}" type="presParOf" srcId="{1F33C177-BB4F-4A90-BBCF-751996353F81}" destId="{A6D511AC-F2FA-4027-89B4-73D9CE333D75}" srcOrd="1" destOrd="0" presId="urn:microsoft.com/office/officeart/2005/8/layout/orgChart1"/>
    <dgm:cxn modelId="{5F9CE156-45CE-4C96-AC51-C8E0E9958D53}" type="presParOf" srcId="{A6D511AC-F2FA-4027-89B4-73D9CE333D75}" destId="{CEE8BDD8-E5D6-4C8E-B475-26F260DF188F}" srcOrd="0" destOrd="0" presId="urn:microsoft.com/office/officeart/2005/8/layout/orgChart1"/>
    <dgm:cxn modelId="{345C8B0F-E9EE-4A9C-827E-34578953FDA9}" type="presParOf" srcId="{A6D511AC-F2FA-4027-89B4-73D9CE333D75}" destId="{D60E4A3A-7265-476C-8CD1-883134EAD323}" srcOrd="1" destOrd="0" presId="urn:microsoft.com/office/officeart/2005/8/layout/orgChart1"/>
    <dgm:cxn modelId="{A12D37BC-E70F-477C-8125-3F48EAE84EC3}" type="presParOf" srcId="{D60E4A3A-7265-476C-8CD1-883134EAD323}" destId="{E46C847C-B3F4-4B79-BD11-533DC40ED4B2}" srcOrd="0" destOrd="0" presId="urn:microsoft.com/office/officeart/2005/8/layout/orgChart1"/>
    <dgm:cxn modelId="{CA69106A-A29E-441D-B336-129CFB6381A1}" type="presParOf" srcId="{E46C847C-B3F4-4B79-BD11-533DC40ED4B2}" destId="{78D937A4-C712-4EDF-A16F-B10F6577A513}" srcOrd="0" destOrd="0" presId="urn:microsoft.com/office/officeart/2005/8/layout/orgChart1"/>
    <dgm:cxn modelId="{8417E53C-EE0B-4C5B-944F-0A61C7222869}" type="presParOf" srcId="{E46C847C-B3F4-4B79-BD11-533DC40ED4B2}" destId="{ED638159-2695-477D-8D9A-A99B12EC19BC}" srcOrd="1" destOrd="0" presId="urn:microsoft.com/office/officeart/2005/8/layout/orgChart1"/>
    <dgm:cxn modelId="{60ABE4CE-25AF-445E-A60C-55639C97CD2E}" type="presParOf" srcId="{D60E4A3A-7265-476C-8CD1-883134EAD323}" destId="{47D89CC1-04A7-4B75-AAA4-0A603E07C056}" srcOrd="1" destOrd="0" presId="urn:microsoft.com/office/officeart/2005/8/layout/orgChart1"/>
    <dgm:cxn modelId="{593051C9-180C-4EBC-A574-93A2A467B0F4}" type="presParOf" srcId="{D60E4A3A-7265-476C-8CD1-883134EAD323}" destId="{31B0EC8C-70ED-434F-8B48-1FC070FE1C59}" srcOrd="2" destOrd="0" presId="urn:microsoft.com/office/officeart/2005/8/layout/orgChart1"/>
    <dgm:cxn modelId="{59D02E6C-4079-4B97-8A9A-195B3299096E}" type="presParOf" srcId="{1F33C177-BB4F-4A90-BBCF-751996353F81}" destId="{32170AD5-0F38-419D-B4E6-04F1954634CA}" srcOrd="2" destOrd="0" presId="urn:microsoft.com/office/officeart/2005/8/layout/orgChart1"/>
    <dgm:cxn modelId="{BAE64B8D-2D00-4450-9B5F-207641827351}" type="presParOf" srcId="{FD3F730B-8BFB-4BFC-BC0D-0C274D71A3F9}" destId="{6C85B276-92FC-49C9-BB36-B9A957026A3D}" srcOrd="2" destOrd="0" presId="urn:microsoft.com/office/officeart/2005/8/layout/orgChart1"/>
    <dgm:cxn modelId="{1BE2B300-A44F-4637-9832-B66D904F4E24}" type="presParOf" srcId="{79F1D8BB-FC37-47B4-96B0-22D066544F5B}" destId="{BACEA9C1-C765-47FD-9C45-304E2EA34E77}" srcOrd="2" destOrd="0" presId="urn:microsoft.com/office/officeart/2005/8/layout/orgChart1"/>
    <dgm:cxn modelId="{D750E4D2-8C01-4589-A0B9-A4462F5ED816}" type="presParOf" srcId="{79F1D8BB-FC37-47B4-96B0-22D066544F5B}" destId="{28A21D8B-1764-43C9-ADB5-2DA774B9B5C8}" srcOrd="3" destOrd="0" presId="urn:microsoft.com/office/officeart/2005/8/layout/orgChart1"/>
    <dgm:cxn modelId="{32AF765F-FC77-44BB-AE15-930870805306}" type="presParOf" srcId="{28A21D8B-1764-43C9-ADB5-2DA774B9B5C8}" destId="{788734B8-4C08-4D79-A6D3-26BEA9E888D5}" srcOrd="0" destOrd="0" presId="urn:microsoft.com/office/officeart/2005/8/layout/orgChart1"/>
    <dgm:cxn modelId="{AA729919-DE02-4FF7-8884-4CD0E6DCDF43}" type="presParOf" srcId="{788734B8-4C08-4D79-A6D3-26BEA9E888D5}" destId="{DFD3E39B-6608-4CDB-85A0-ECC860486312}" srcOrd="0" destOrd="0" presId="urn:microsoft.com/office/officeart/2005/8/layout/orgChart1"/>
    <dgm:cxn modelId="{DF9E49DF-EEC9-4E72-8D25-4FEB5750BD92}" type="presParOf" srcId="{788734B8-4C08-4D79-A6D3-26BEA9E888D5}" destId="{0A1EA5A7-CD73-4CB7-AF07-249B11169049}" srcOrd="1" destOrd="0" presId="urn:microsoft.com/office/officeart/2005/8/layout/orgChart1"/>
    <dgm:cxn modelId="{B09833B7-B74C-4B87-B5AF-A899B2D2F014}" type="presParOf" srcId="{28A21D8B-1764-43C9-ADB5-2DA774B9B5C8}" destId="{6421B413-54DA-43E7-81BA-64C831002494}" srcOrd="1" destOrd="0" presId="urn:microsoft.com/office/officeart/2005/8/layout/orgChart1"/>
    <dgm:cxn modelId="{2EFBBCC7-C1B1-4415-9DC8-F62B1512E0E2}" type="presParOf" srcId="{6421B413-54DA-43E7-81BA-64C831002494}" destId="{6DCCE3CA-5816-4CFB-B9F4-76B9E75BE06F}" srcOrd="0" destOrd="0" presId="urn:microsoft.com/office/officeart/2005/8/layout/orgChart1"/>
    <dgm:cxn modelId="{F241AF6D-E96E-4ABD-A5C7-5563DAC40560}" type="presParOf" srcId="{6421B413-54DA-43E7-81BA-64C831002494}" destId="{ED42D668-4197-4BB7-96F9-6ED8C9653AA8}" srcOrd="1" destOrd="0" presId="urn:microsoft.com/office/officeart/2005/8/layout/orgChart1"/>
    <dgm:cxn modelId="{DB0A9CA1-4DE3-44B4-A779-5426EFD5DB99}" type="presParOf" srcId="{ED42D668-4197-4BB7-96F9-6ED8C9653AA8}" destId="{975A5A0A-01EC-45F6-B10B-3C9A2EC4443C}" srcOrd="0" destOrd="0" presId="urn:microsoft.com/office/officeart/2005/8/layout/orgChart1"/>
    <dgm:cxn modelId="{41A88B16-FFFC-40A0-A190-4448ED847BA3}" type="presParOf" srcId="{975A5A0A-01EC-45F6-B10B-3C9A2EC4443C}" destId="{85F59C16-6D59-4929-A1EF-515462A34F1F}" srcOrd="0" destOrd="0" presId="urn:microsoft.com/office/officeart/2005/8/layout/orgChart1"/>
    <dgm:cxn modelId="{0C7761E7-620A-4BE8-8C24-33293AFA4133}" type="presParOf" srcId="{975A5A0A-01EC-45F6-B10B-3C9A2EC4443C}" destId="{6C0EA023-F65E-4386-984A-3EEAA2F03527}" srcOrd="1" destOrd="0" presId="urn:microsoft.com/office/officeart/2005/8/layout/orgChart1"/>
    <dgm:cxn modelId="{B0E32812-F0D0-49F1-B3CA-2F79DA9948D7}" type="presParOf" srcId="{ED42D668-4197-4BB7-96F9-6ED8C9653AA8}" destId="{A60B3BB8-9342-4EDA-AC85-BE0AD12F73FC}" srcOrd="1" destOrd="0" presId="urn:microsoft.com/office/officeart/2005/8/layout/orgChart1"/>
    <dgm:cxn modelId="{E71F3C86-1BEC-45F9-ACA9-28F9D8108C86}" type="presParOf" srcId="{A60B3BB8-9342-4EDA-AC85-BE0AD12F73FC}" destId="{4B8C8037-5B5C-4FB6-BE9F-5CBC6FB62264}" srcOrd="0" destOrd="0" presId="urn:microsoft.com/office/officeart/2005/8/layout/orgChart1"/>
    <dgm:cxn modelId="{6D733692-143D-4E0D-98F6-BA1810A70F42}" type="presParOf" srcId="{A60B3BB8-9342-4EDA-AC85-BE0AD12F73FC}" destId="{AAFE9649-E9FB-4D94-817E-BC508ED06D6B}" srcOrd="1" destOrd="0" presId="urn:microsoft.com/office/officeart/2005/8/layout/orgChart1"/>
    <dgm:cxn modelId="{1B0933DE-DD75-4208-B56D-4CEF4B97101A}" type="presParOf" srcId="{AAFE9649-E9FB-4D94-817E-BC508ED06D6B}" destId="{8047312E-3C69-4DA3-B223-F5C148BC71E0}" srcOrd="0" destOrd="0" presId="urn:microsoft.com/office/officeart/2005/8/layout/orgChart1"/>
    <dgm:cxn modelId="{2087C166-1B7A-4EFF-A496-F1B6EFD3F1E9}" type="presParOf" srcId="{8047312E-3C69-4DA3-B223-F5C148BC71E0}" destId="{18E8C393-EE18-4726-AE7A-C18A5B82E752}" srcOrd="0" destOrd="0" presId="urn:microsoft.com/office/officeart/2005/8/layout/orgChart1"/>
    <dgm:cxn modelId="{799B7C74-6199-4C4B-A807-D34FD6DA8735}" type="presParOf" srcId="{8047312E-3C69-4DA3-B223-F5C148BC71E0}" destId="{120EA97F-50BC-41A7-B6C0-778E4640A7DD}" srcOrd="1" destOrd="0" presId="urn:microsoft.com/office/officeart/2005/8/layout/orgChart1"/>
    <dgm:cxn modelId="{EA85BE18-014F-4AB2-9F9D-74685B217D34}" type="presParOf" srcId="{AAFE9649-E9FB-4D94-817E-BC508ED06D6B}" destId="{E92FCB6F-FD22-4146-A242-C819D4552A32}" srcOrd="1" destOrd="0" presId="urn:microsoft.com/office/officeart/2005/8/layout/orgChart1"/>
    <dgm:cxn modelId="{7278793B-636F-423F-8EB3-C6D95DA0CB34}" type="presParOf" srcId="{AAFE9649-E9FB-4D94-817E-BC508ED06D6B}" destId="{20F65278-D8A3-4A35-A384-7B817955E752}" srcOrd="2" destOrd="0" presId="urn:microsoft.com/office/officeart/2005/8/layout/orgChart1"/>
    <dgm:cxn modelId="{FA160F4A-BB89-4BB8-B6A0-9BD926427C0B}" type="presParOf" srcId="{ED42D668-4197-4BB7-96F9-6ED8C9653AA8}" destId="{3EDF5E48-49E9-40BA-B19B-F0B5BAD7F270}" srcOrd="2" destOrd="0" presId="urn:microsoft.com/office/officeart/2005/8/layout/orgChart1"/>
    <dgm:cxn modelId="{606913DA-B6E9-4D97-AD98-CF8716C16723}" type="presParOf" srcId="{28A21D8B-1764-43C9-ADB5-2DA774B9B5C8}" destId="{8D298110-0AF5-4547-9355-C3DD898352D9}" srcOrd="2" destOrd="0" presId="urn:microsoft.com/office/officeart/2005/8/layout/orgChart1"/>
    <dgm:cxn modelId="{ADB7BE22-CF22-41EB-A992-CE60289FC51B}" type="presParOf" srcId="{6B45E280-31E1-49E4-97E6-33848E46F0F7}" destId="{1893C405-C797-403A-B012-7984776671A6}" srcOrd="2" destOrd="0" presId="urn:microsoft.com/office/officeart/2005/8/layout/orgChart1"/>
    <dgm:cxn modelId="{188AF395-980E-4CF3-BF9D-7C7E400D12F5}" type="presParOf" srcId="{9C2B43A4-4060-4FBC-A143-71FBFBF1D67A}" destId="{8CFCF655-DEE4-4C08-A690-E0645DDA8AB3}" srcOrd="1" destOrd="0" presId="urn:microsoft.com/office/officeart/2005/8/layout/orgChart1"/>
    <dgm:cxn modelId="{D93B3892-B0D1-495C-8144-032654C815C8}" type="presParOf" srcId="{8CFCF655-DEE4-4C08-A690-E0645DDA8AB3}" destId="{173B4CD4-3FD6-4FE6-99C7-EF1A96B235C0}" srcOrd="0" destOrd="0" presId="urn:microsoft.com/office/officeart/2005/8/layout/orgChart1"/>
    <dgm:cxn modelId="{1444BB1E-C710-4423-BE66-8F37867540FA}" type="presParOf" srcId="{173B4CD4-3FD6-4FE6-99C7-EF1A96B235C0}" destId="{91C1DBC8-4275-47D5-BC13-8142524FF526}" srcOrd="0" destOrd="0" presId="urn:microsoft.com/office/officeart/2005/8/layout/orgChart1"/>
    <dgm:cxn modelId="{8E96A6EE-30D0-48B7-9635-C8E92D7446C8}" type="presParOf" srcId="{173B4CD4-3FD6-4FE6-99C7-EF1A96B235C0}" destId="{A0E51EBF-2659-42F8-BFA7-43D3C48CD82E}" srcOrd="1" destOrd="0" presId="urn:microsoft.com/office/officeart/2005/8/layout/orgChart1"/>
    <dgm:cxn modelId="{3BC32E5D-4146-4B53-A921-8FEF843592DC}" type="presParOf" srcId="{8CFCF655-DEE4-4C08-A690-E0645DDA8AB3}" destId="{C9A69B28-05D5-41F7-BE0E-19665E3CFCBE}" srcOrd="1" destOrd="0" presId="urn:microsoft.com/office/officeart/2005/8/layout/orgChart1"/>
    <dgm:cxn modelId="{E92123A0-EBEA-4F6A-9DF1-015AC0F56B6E}" type="presParOf" srcId="{8CFCF655-DEE4-4C08-A690-E0645DDA8AB3}" destId="{94C49A8C-711B-43A9-8C2D-696F02FD6D0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C8037-5B5C-4FB6-BE9F-5CBC6FB62264}">
      <dsp:nvSpPr>
        <dsp:cNvPr id="0" name=""/>
        <dsp:cNvSpPr/>
      </dsp:nvSpPr>
      <dsp:spPr>
        <a:xfrm>
          <a:off x="6607785" y="4719175"/>
          <a:ext cx="196511" cy="1098769"/>
        </a:xfrm>
        <a:custGeom>
          <a:avLst/>
          <a:gdLst/>
          <a:ahLst/>
          <a:cxnLst/>
          <a:rect l="0" t="0" r="0" b="0"/>
          <a:pathLst>
            <a:path>
              <a:moveTo>
                <a:pt x="196511" y="0"/>
              </a:moveTo>
              <a:lnTo>
                <a:pt x="0" y="1098769"/>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CCE3CA-5816-4CFB-B9F4-76B9E75BE06F}">
      <dsp:nvSpPr>
        <dsp:cNvPr id="0" name=""/>
        <dsp:cNvSpPr/>
      </dsp:nvSpPr>
      <dsp:spPr>
        <a:xfrm>
          <a:off x="7741134" y="2975135"/>
          <a:ext cx="91440" cy="515842"/>
        </a:xfrm>
        <a:custGeom>
          <a:avLst/>
          <a:gdLst/>
          <a:ahLst/>
          <a:cxnLst/>
          <a:rect l="0" t="0" r="0" b="0"/>
          <a:pathLst>
            <a:path>
              <a:moveTo>
                <a:pt x="45720" y="0"/>
              </a:moveTo>
              <a:lnTo>
                <a:pt x="45720" y="51584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CEA9C1-C765-47FD-9C45-304E2EA34E77}">
      <dsp:nvSpPr>
        <dsp:cNvPr id="0" name=""/>
        <dsp:cNvSpPr/>
      </dsp:nvSpPr>
      <dsp:spPr>
        <a:xfrm>
          <a:off x="5597434" y="1231096"/>
          <a:ext cx="2189420" cy="515842"/>
        </a:xfrm>
        <a:custGeom>
          <a:avLst/>
          <a:gdLst/>
          <a:ahLst/>
          <a:cxnLst/>
          <a:rect l="0" t="0" r="0" b="0"/>
          <a:pathLst>
            <a:path>
              <a:moveTo>
                <a:pt x="0" y="0"/>
              </a:moveTo>
              <a:lnTo>
                <a:pt x="0" y="257921"/>
              </a:lnTo>
              <a:lnTo>
                <a:pt x="2189420" y="257921"/>
              </a:lnTo>
              <a:lnTo>
                <a:pt x="2189420" y="51584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E8BDD8-E5D6-4C8E-B475-26F260DF188F}">
      <dsp:nvSpPr>
        <dsp:cNvPr id="0" name=""/>
        <dsp:cNvSpPr/>
      </dsp:nvSpPr>
      <dsp:spPr>
        <a:xfrm>
          <a:off x="1835406" y="4719175"/>
          <a:ext cx="488748" cy="1132840"/>
        </a:xfrm>
        <a:custGeom>
          <a:avLst/>
          <a:gdLst/>
          <a:ahLst/>
          <a:cxnLst/>
          <a:rect l="0" t="0" r="0" b="0"/>
          <a:pathLst>
            <a:path>
              <a:moveTo>
                <a:pt x="488748" y="0"/>
              </a:moveTo>
              <a:lnTo>
                <a:pt x="0" y="1132840"/>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F25037-DA08-4287-89C1-066426BFD4C9}">
      <dsp:nvSpPr>
        <dsp:cNvPr id="0" name=""/>
        <dsp:cNvSpPr/>
      </dsp:nvSpPr>
      <dsp:spPr>
        <a:xfrm>
          <a:off x="3260991" y="2975135"/>
          <a:ext cx="91440" cy="515842"/>
        </a:xfrm>
        <a:custGeom>
          <a:avLst/>
          <a:gdLst/>
          <a:ahLst/>
          <a:cxnLst/>
          <a:rect l="0" t="0" r="0" b="0"/>
          <a:pathLst>
            <a:path>
              <a:moveTo>
                <a:pt x="45720" y="0"/>
              </a:moveTo>
              <a:lnTo>
                <a:pt x="45720" y="51584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16739-AEEA-4A6D-98DC-842ECB65F767}">
      <dsp:nvSpPr>
        <dsp:cNvPr id="0" name=""/>
        <dsp:cNvSpPr/>
      </dsp:nvSpPr>
      <dsp:spPr>
        <a:xfrm>
          <a:off x="3306711" y="1231096"/>
          <a:ext cx="2290722" cy="515842"/>
        </a:xfrm>
        <a:custGeom>
          <a:avLst/>
          <a:gdLst/>
          <a:ahLst/>
          <a:cxnLst/>
          <a:rect l="0" t="0" r="0" b="0"/>
          <a:pathLst>
            <a:path>
              <a:moveTo>
                <a:pt x="2290722" y="0"/>
              </a:moveTo>
              <a:lnTo>
                <a:pt x="2290722" y="257921"/>
              </a:lnTo>
              <a:lnTo>
                <a:pt x="0" y="257921"/>
              </a:lnTo>
              <a:lnTo>
                <a:pt x="0" y="51584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947DF9-E798-4E2E-8698-D1867F43E9FB}">
      <dsp:nvSpPr>
        <dsp:cNvPr id="0" name=""/>
        <dsp:cNvSpPr/>
      </dsp:nvSpPr>
      <dsp:spPr>
        <a:xfrm>
          <a:off x="4369237" y="2899"/>
          <a:ext cx="2456393" cy="1228196"/>
        </a:xfrm>
        <a:prstGeom prst="rect">
          <a:avLst/>
        </a:prstGeom>
        <a:gradFill rotWithShape="0">
          <a:gsLst>
            <a:gs pos="0">
              <a:schemeClr val="accent2">
                <a:alpha val="80000"/>
                <a:hueOff val="0"/>
                <a:satOff val="0"/>
                <a:lumOff val="0"/>
                <a:alphaOff val="0"/>
                <a:satMod val="103000"/>
                <a:lumMod val="102000"/>
                <a:tint val="94000"/>
              </a:schemeClr>
            </a:gs>
            <a:gs pos="50000">
              <a:schemeClr val="accent2">
                <a:alpha val="80000"/>
                <a:hueOff val="0"/>
                <a:satOff val="0"/>
                <a:lumOff val="0"/>
                <a:alphaOff val="0"/>
                <a:satMod val="110000"/>
                <a:lumMod val="100000"/>
                <a:shade val="100000"/>
              </a:schemeClr>
            </a:gs>
            <a:gs pos="100000">
              <a:schemeClr val="accent2">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369237" y="2899"/>
        <a:ext cx="2456393" cy="1228196"/>
      </dsp:txXfrm>
    </dsp:sp>
    <dsp:sp modelId="{91BEDAED-D2F9-4202-83E5-380B59CEC2F4}">
      <dsp:nvSpPr>
        <dsp:cNvPr id="0" name=""/>
        <dsp:cNvSpPr/>
      </dsp:nvSpPr>
      <dsp:spPr>
        <a:xfrm>
          <a:off x="1375212" y="1746938"/>
          <a:ext cx="3862998" cy="1228196"/>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kern="1200" dirty="0"/>
            <a:t>أن يجعل النجوم سببًا مع اعتقاد أن</a:t>
          </a:r>
          <a:endParaRPr lang="en-US" sz="2800" kern="1200" dirty="0"/>
        </a:p>
        <a:p>
          <a:pPr marL="0" lvl="0" indent="0" algn="ctr" defTabSz="1244600">
            <a:lnSpc>
              <a:spcPct val="90000"/>
            </a:lnSpc>
            <a:spcBef>
              <a:spcPct val="0"/>
            </a:spcBef>
            <a:spcAft>
              <a:spcPct val="35000"/>
            </a:spcAft>
            <a:buNone/>
          </a:pPr>
          <a:r>
            <a:rPr lang="ar-SA" sz="2800" kern="1200" dirty="0"/>
            <a:t>الله تعالى هو الخالق المدبر</a:t>
          </a:r>
          <a:endParaRPr lang="en-US" sz="2800" kern="1200" dirty="0"/>
        </a:p>
      </dsp:txBody>
      <dsp:txXfrm>
        <a:off x="1375212" y="1746938"/>
        <a:ext cx="3862998" cy="1228196"/>
      </dsp:txXfrm>
    </dsp:sp>
    <dsp:sp modelId="{4B710775-9563-494F-AE73-BCE38A9C2508}">
      <dsp:nvSpPr>
        <dsp:cNvPr id="0" name=""/>
        <dsp:cNvSpPr/>
      </dsp:nvSpPr>
      <dsp:spPr>
        <a:xfrm>
          <a:off x="2078515" y="3490978"/>
          <a:ext cx="2456393" cy="1228196"/>
        </a:xfrm>
        <a:prstGeom prst="rect">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kern="1200" dirty="0">
              <a:solidFill>
                <a:schemeClr val="tx1"/>
              </a:solidFill>
            </a:rPr>
            <a:t>حكمه</a:t>
          </a:r>
          <a:endParaRPr lang="en-US" sz="2800" kern="1200" dirty="0">
            <a:solidFill>
              <a:schemeClr val="tx1"/>
            </a:solidFill>
          </a:endParaRPr>
        </a:p>
      </dsp:txBody>
      <dsp:txXfrm>
        <a:off x="2078515" y="3490978"/>
        <a:ext cx="2456393" cy="1228196"/>
      </dsp:txXfrm>
    </dsp:sp>
    <dsp:sp modelId="{78D937A4-C712-4EDF-A16F-B10F6577A513}">
      <dsp:nvSpPr>
        <dsp:cNvPr id="0" name=""/>
        <dsp:cNvSpPr/>
      </dsp:nvSpPr>
      <dsp:spPr>
        <a:xfrm>
          <a:off x="1835406" y="5237917"/>
          <a:ext cx="2456393" cy="1228196"/>
        </a:xfrm>
        <a:prstGeom prst="rect">
          <a:avLst/>
        </a:prstGeom>
        <a:gradFill rotWithShape="0">
          <a:gsLst>
            <a:gs pos="0">
              <a:schemeClr val="accent2">
                <a:alpha val="30000"/>
                <a:hueOff val="0"/>
                <a:satOff val="0"/>
                <a:lumOff val="0"/>
                <a:alphaOff val="0"/>
                <a:satMod val="103000"/>
                <a:lumMod val="102000"/>
                <a:tint val="94000"/>
              </a:schemeClr>
            </a:gs>
            <a:gs pos="50000">
              <a:schemeClr val="accent2">
                <a:alpha val="30000"/>
                <a:hueOff val="0"/>
                <a:satOff val="0"/>
                <a:lumOff val="0"/>
                <a:alphaOff val="0"/>
                <a:satMod val="110000"/>
                <a:lumMod val="100000"/>
                <a:shade val="100000"/>
              </a:schemeClr>
            </a:gs>
            <a:gs pos="100000">
              <a:schemeClr val="accent2">
                <a:alpha val="3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kern="1200" dirty="0"/>
            <a:t>شرك أصغر</a:t>
          </a:r>
          <a:endParaRPr lang="en-US" sz="2800" kern="1200" dirty="0"/>
        </a:p>
      </dsp:txBody>
      <dsp:txXfrm>
        <a:off x="1835406" y="5237917"/>
        <a:ext cx="2456393" cy="1228196"/>
      </dsp:txXfrm>
    </dsp:sp>
    <dsp:sp modelId="{DFD3E39B-6608-4CDB-85A0-ECC860486312}">
      <dsp:nvSpPr>
        <dsp:cNvPr id="0" name=""/>
        <dsp:cNvSpPr/>
      </dsp:nvSpPr>
      <dsp:spPr>
        <a:xfrm>
          <a:off x="5754053" y="1746938"/>
          <a:ext cx="4065601" cy="1228196"/>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kern="1200" dirty="0"/>
            <a:t>ينسب المطر إلى الكواكب</a:t>
          </a:r>
          <a:endParaRPr lang="en-US" sz="2800" kern="1200" dirty="0"/>
        </a:p>
        <a:p>
          <a:pPr marL="0" lvl="0" indent="0" algn="ctr" defTabSz="1244600">
            <a:lnSpc>
              <a:spcPct val="90000"/>
            </a:lnSpc>
            <a:spcBef>
              <a:spcPct val="0"/>
            </a:spcBef>
            <a:spcAft>
              <a:spcPct val="35000"/>
            </a:spcAft>
            <a:buNone/>
          </a:pPr>
          <a:r>
            <a:rPr lang="ar-SA" sz="2800" kern="1200" dirty="0"/>
            <a:t>والنجوم على أنها هي التي تُمطر</a:t>
          </a:r>
          <a:endParaRPr lang="en-US" sz="2800" kern="1200" dirty="0"/>
        </a:p>
      </dsp:txBody>
      <dsp:txXfrm>
        <a:off x="5754053" y="1746938"/>
        <a:ext cx="4065601" cy="1228196"/>
      </dsp:txXfrm>
    </dsp:sp>
    <dsp:sp modelId="{85F59C16-6D59-4929-A1EF-515462A34F1F}">
      <dsp:nvSpPr>
        <dsp:cNvPr id="0" name=""/>
        <dsp:cNvSpPr/>
      </dsp:nvSpPr>
      <dsp:spPr>
        <a:xfrm>
          <a:off x="6558657" y="3490978"/>
          <a:ext cx="2456393" cy="1228196"/>
        </a:xfrm>
        <a:prstGeom prst="rect">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solidFill>
                <a:schemeClr val="tx1"/>
              </a:solidFill>
            </a:rPr>
            <a:t>حكمه</a:t>
          </a:r>
          <a:endParaRPr lang="en-US" sz="2800" b="1" kern="1200" dirty="0">
            <a:solidFill>
              <a:schemeClr val="tx1"/>
            </a:solidFill>
          </a:endParaRPr>
        </a:p>
      </dsp:txBody>
      <dsp:txXfrm>
        <a:off x="6558657" y="3490978"/>
        <a:ext cx="2456393" cy="1228196"/>
      </dsp:txXfrm>
    </dsp:sp>
    <dsp:sp modelId="{18E8C393-EE18-4726-AE7A-C18A5B82E752}">
      <dsp:nvSpPr>
        <dsp:cNvPr id="0" name=""/>
        <dsp:cNvSpPr/>
      </dsp:nvSpPr>
      <dsp:spPr>
        <a:xfrm>
          <a:off x="6607785" y="5203846"/>
          <a:ext cx="2456393" cy="1228196"/>
        </a:xfrm>
        <a:prstGeom prst="rect">
          <a:avLst/>
        </a:prstGeom>
        <a:gradFill rotWithShape="0">
          <a:gsLst>
            <a:gs pos="0">
              <a:schemeClr val="accent2">
                <a:alpha val="30000"/>
                <a:hueOff val="0"/>
                <a:satOff val="0"/>
                <a:lumOff val="0"/>
                <a:alphaOff val="0"/>
                <a:satMod val="103000"/>
                <a:lumMod val="102000"/>
                <a:tint val="94000"/>
              </a:schemeClr>
            </a:gs>
            <a:gs pos="50000">
              <a:schemeClr val="accent2">
                <a:alpha val="30000"/>
                <a:hueOff val="0"/>
                <a:satOff val="0"/>
                <a:lumOff val="0"/>
                <a:alphaOff val="0"/>
                <a:satMod val="110000"/>
                <a:lumMod val="100000"/>
                <a:shade val="100000"/>
              </a:schemeClr>
            </a:gs>
            <a:gs pos="100000">
              <a:schemeClr val="accent2">
                <a:alpha val="3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kern="1200" dirty="0"/>
            <a:t>شرك أكبر</a:t>
          </a:r>
          <a:endParaRPr lang="en-US" sz="2800" kern="1200" dirty="0"/>
        </a:p>
      </dsp:txBody>
      <dsp:txXfrm>
        <a:off x="6607785" y="5203846"/>
        <a:ext cx="2456393" cy="1228196"/>
      </dsp:txXfrm>
    </dsp:sp>
    <dsp:sp modelId="{91C1DBC8-4275-47D5-BC13-8142524FF526}">
      <dsp:nvSpPr>
        <dsp:cNvPr id="0" name=""/>
        <dsp:cNvSpPr/>
      </dsp:nvSpPr>
      <dsp:spPr>
        <a:xfrm>
          <a:off x="4389256" y="55147"/>
          <a:ext cx="2456393" cy="1228196"/>
        </a:xfrm>
        <a:prstGeom prst="rect">
          <a:avLst/>
        </a:prstGeom>
        <a:gradFill rotWithShape="0">
          <a:gsLst>
            <a:gs pos="0">
              <a:schemeClr val="accent2">
                <a:alpha val="80000"/>
                <a:hueOff val="0"/>
                <a:satOff val="0"/>
                <a:lumOff val="0"/>
                <a:alphaOff val="0"/>
                <a:satMod val="103000"/>
                <a:lumMod val="102000"/>
                <a:tint val="94000"/>
              </a:schemeClr>
            </a:gs>
            <a:gs pos="50000">
              <a:schemeClr val="accent2">
                <a:alpha val="80000"/>
                <a:hueOff val="0"/>
                <a:satOff val="0"/>
                <a:lumOff val="0"/>
                <a:alphaOff val="0"/>
                <a:satMod val="110000"/>
                <a:lumMod val="100000"/>
                <a:shade val="100000"/>
              </a:schemeClr>
            </a:gs>
            <a:gs pos="100000">
              <a:schemeClr val="accent2">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a:latin typeface="Calibri" panose="020F0502020204030204" pitchFamily="34" charset="0"/>
              <a:cs typeface="Calibri" panose="020F0502020204030204" pitchFamily="34" charset="0"/>
            </a:rPr>
            <a:t>الاستسقاء بالأنواء</a:t>
          </a:r>
          <a:endParaRPr lang="en-US" sz="2800" kern="1200"/>
        </a:p>
      </dsp:txBody>
      <dsp:txXfrm>
        <a:off x="4389256" y="55147"/>
        <a:ext cx="2456393" cy="12281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5E9B3EFC-AA00-4379-8D4D-DBED80AA5DE1}"/>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a:extLst>
              <a:ext uri="{FF2B5EF4-FFF2-40B4-BE49-F238E27FC236}">
                <a16:creationId xmlns:a16="http://schemas.microsoft.com/office/drawing/2014/main" id="{8A07A2D0-B1AA-40C3-813A-97DE5C6D8AFC}"/>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802822DE-7E27-4843-833D-ECF2A216345B}" type="datetimeFigureOut">
              <a:rPr lang="en-US" smtClean="0"/>
              <a:t>2/1/2021</a:t>
            </a:fld>
            <a:endParaRPr lang="en-US"/>
          </a:p>
        </p:txBody>
      </p:sp>
      <p:sp>
        <p:nvSpPr>
          <p:cNvPr id="4" name="عنصر نائب لصورة الشريحة 3">
            <a:extLst>
              <a:ext uri="{FF2B5EF4-FFF2-40B4-BE49-F238E27FC236}">
                <a16:creationId xmlns:a16="http://schemas.microsoft.com/office/drawing/2014/main" id="{2B0E5020-24C7-48CF-9BE0-8FB5C0942A1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a:extLst>
              <a:ext uri="{FF2B5EF4-FFF2-40B4-BE49-F238E27FC236}">
                <a16:creationId xmlns:a16="http://schemas.microsoft.com/office/drawing/2014/main" id="{EE186E1C-677F-4F7A-9D09-BB50B325F1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a:extLst>
              <a:ext uri="{FF2B5EF4-FFF2-40B4-BE49-F238E27FC236}">
                <a16:creationId xmlns:a16="http://schemas.microsoft.com/office/drawing/2014/main" id="{DA36953B-5515-44E3-90F2-83AD3555952B}"/>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a:extLst>
              <a:ext uri="{FF2B5EF4-FFF2-40B4-BE49-F238E27FC236}">
                <a16:creationId xmlns:a16="http://schemas.microsoft.com/office/drawing/2014/main" id="{05373851-0BD3-4B58-A2BA-6CC109F40A63}"/>
              </a:ext>
            </a:extLst>
          </p:cNvPr>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8556555-635F-4070-937B-C1007CF4C295}" type="slidenum">
              <a:rPr lang="en-US" smtClean="0"/>
              <a:t>‹#›</a:t>
            </a:fld>
            <a:endParaRPr lang="en-US"/>
          </a:p>
        </p:txBody>
      </p:sp>
    </p:spTree>
    <p:extLst>
      <p:ext uri="{BB962C8B-B14F-4D97-AF65-F5344CB8AC3E}">
        <p14:creationId xmlns:p14="http://schemas.microsoft.com/office/powerpoint/2010/main" val="37278732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19/06/42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12"/>
            <a:ext cx="12191999" cy="6858000"/>
          </a:xfrm>
          <a:prstGeom prst="rect">
            <a:avLst/>
          </a:prstGeom>
        </p:spPr>
      </p:pic>
      <p:sp>
        <p:nvSpPr>
          <p:cNvPr id="2" name="شكل بيضاوي 1">
            <a:extLst>
              <a:ext uri="{FF2B5EF4-FFF2-40B4-BE49-F238E27FC236}">
                <a16:creationId xmlns:a16="http://schemas.microsoft.com/office/drawing/2014/main" id="{2C6D4A62-1F2F-4AD9-A6B0-753CCE20C74A}"/>
              </a:ext>
            </a:extLst>
          </p:cNvPr>
          <p:cNvSpPr/>
          <p:nvPr/>
        </p:nvSpPr>
        <p:spPr>
          <a:xfrm rot="19700217">
            <a:off x="212261" y="679065"/>
            <a:ext cx="3163149" cy="1866679"/>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a:ln w="0"/>
                <a:solidFill>
                  <a:schemeClr val="tx1"/>
                </a:solidFill>
                <a:effectLst>
                  <a:outerShdw blurRad="38100" dist="19050" dir="2700000" algn="tl" rotWithShape="0">
                    <a:schemeClr val="dk1">
                      <a:alpha val="40000"/>
                    </a:schemeClr>
                  </a:outerShdw>
                </a:effectLst>
              </a:rPr>
              <a:t>الوحدة الثالثة</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4285013" y="2919548"/>
            <a:ext cx="4872445"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ln w="0"/>
                <a:solidFill>
                  <a:schemeClr val="tx1"/>
                </a:solidFill>
                <a:effectLst>
                  <a:outerShdw blurRad="38100" dist="19050" dir="2700000" algn="tl" rotWithShape="0">
                    <a:schemeClr val="dk1">
                      <a:alpha val="40000"/>
                    </a:schemeClr>
                  </a:outerShdw>
                </a:effectLst>
              </a:rPr>
              <a:t>الاستسقاء بالأنواء</a:t>
            </a: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21665F2-1853-4423-8607-E9A36BFE4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مربع نص 1">
            <a:extLst>
              <a:ext uri="{FF2B5EF4-FFF2-40B4-BE49-F238E27FC236}">
                <a16:creationId xmlns:a16="http://schemas.microsoft.com/office/drawing/2014/main" id="{C15765D9-14F0-4EFF-AE37-EE30FCAAAEC1}"/>
              </a:ext>
            </a:extLst>
          </p:cNvPr>
          <p:cNvSpPr txBox="1"/>
          <p:nvPr/>
        </p:nvSpPr>
        <p:spPr>
          <a:xfrm>
            <a:off x="1075099" y="133306"/>
            <a:ext cx="10569845" cy="523220"/>
          </a:xfrm>
          <a:prstGeom prst="rect">
            <a:avLst/>
          </a:prstGeom>
          <a:noFill/>
        </p:spPr>
        <p:txBody>
          <a:bodyPr wrap="square" rtlCol="0">
            <a:spAutoFit/>
          </a:bodyPr>
          <a:lstStyle/>
          <a:p>
            <a:r>
              <a:rPr lang="ar-SA" sz="2800" b="1" dirty="0">
                <a:solidFill>
                  <a:schemeClr val="accent1"/>
                </a:solidFill>
              </a:rPr>
              <a:t>ما أقسام الاستسقاء بالأنواء (النجوم ).</a:t>
            </a:r>
            <a:endParaRPr lang="en-US" sz="2800" b="1" dirty="0">
              <a:solidFill>
                <a:schemeClr val="accent1"/>
              </a:solidFill>
            </a:endParaRPr>
          </a:p>
        </p:txBody>
      </p:sp>
      <p:sp>
        <p:nvSpPr>
          <p:cNvPr id="9" name="مربع نص 8">
            <a:extLst>
              <a:ext uri="{FF2B5EF4-FFF2-40B4-BE49-F238E27FC236}">
                <a16:creationId xmlns:a16="http://schemas.microsoft.com/office/drawing/2014/main" id="{F2BE32BB-DEA9-4C4D-89D8-5CD19D4B830C}"/>
              </a:ext>
            </a:extLst>
          </p:cNvPr>
          <p:cNvSpPr txBox="1"/>
          <p:nvPr/>
        </p:nvSpPr>
        <p:spPr>
          <a:xfrm>
            <a:off x="382036" y="656526"/>
            <a:ext cx="11699800" cy="1305165"/>
          </a:xfrm>
          <a:prstGeom prst="rect">
            <a:avLst/>
          </a:prstGeom>
          <a:noFill/>
        </p:spPr>
        <p:txBody>
          <a:bodyPr wrap="square" rtlCol="0">
            <a:spAutoFit/>
          </a:bodyPr>
          <a:lstStyle/>
          <a:p>
            <a:pPr>
              <a:lnSpc>
                <a:spcPct val="150000"/>
              </a:lnSpc>
            </a:pPr>
            <a:r>
              <a:rPr lang="ar-SA" sz="2800" b="1" dirty="0"/>
              <a:t>أن ينسب المطر إلى الكواكب والنجوم على أنها هي التي تأتي بالمطر هو شرك أكبر</a:t>
            </a:r>
          </a:p>
          <a:p>
            <a:pPr>
              <a:lnSpc>
                <a:spcPct val="150000"/>
              </a:lnSpc>
            </a:pPr>
            <a:r>
              <a:rPr lang="ar-SA" sz="2800" b="1" dirty="0"/>
              <a:t>أن يجعل هذه النجوم سببًا، مع اعتقاده أن الله هو المنزل للمطر هو شرك أصغر </a:t>
            </a:r>
          </a:p>
        </p:txBody>
      </p:sp>
      <p:sp>
        <p:nvSpPr>
          <p:cNvPr id="11" name="مربع نص 10">
            <a:extLst>
              <a:ext uri="{FF2B5EF4-FFF2-40B4-BE49-F238E27FC236}">
                <a16:creationId xmlns:a16="http://schemas.microsoft.com/office/drawing/2014/main" id="{FCFF284E-4902-485D-B402-8F133542C846}"/>
              </a:ext>
            </a:extLst>
          </p:cNvPr>
          <p:cNvSpPr txBox="1"/>
          <p:nvPr/>
        </p:nvSpPr>
        <p:spPr>
          <a:xfrm>
            <a:off x="135934" y="2668264"/>
            <a:ext cx="11945902" cy="1305165"/>
          </a:xfrm>
          <a:prstGeom prst="rect">
            <a:avLst/>
          </a:prstGeom>
          <a:noFill/>
        </p:spPr>
        <p:txBody>
          <a:bodyPr wrap="square" rtlCol="0">
            <a:spAutoFit/>
          </a:bodyPr>
          <a:lstStyle/>
          <a:p>
            <a:pPr marL="457200" indent="-457200">
              <a:lnSpc>
                <a:spcPct val="150000"/>
              </a:lnSpc>
              <a:buFontTx/>
              <a:buChar char="-"/>
            </a:pPr>
            <a:r>
              <a:rPr lang="ar-SA" sz="2800" b="1" dirty="0"/>
              <a:t>الاستسقاء بالأنواء هو كفر بالله ايمان بغير الله </a:t>
            </a:r>
          </a:p>
          <a:p>
            <a:pPr marL="457200" indent="-457200">
              <a:lnSpc>
                <a:spcPct val="150000"/>
              </a:lnSpc>
              <a:buFontTx/>
              <a:buChar char="-"/>
            </a:pPr>
            <a:r>
              <a:rPr lang="ar-SA" sz="2800" b="1" dirty="0"/>
              <a:t>و تعلم أوقات الزرع و البذر أمر مباح فاعله مؤمن بالله عز و جل </a:t>
            </a:r>
          </a:p>
        </p:txBody>
      </p:sp>
      <p:sp>
        <p:nvSpPr>
          <p:cNvPr id="12" name="مربع نص 11">
            <a:extLst>
              <a:ext uri="{FF2B5EF4-FFF2-40B4-BE49-F238E27FC236}">
                <a16:creationId xmlns:a16="http://schemas.microsoft.com/office/drawing/2014/main" id="{8715E552-382F-4BBE-8F2A-A18EC68E6E73}"/>
              </a:ext>
            </a:extLst>
          </p:cNvPr>
          <p:cNvSpPr txBox="1"/>
          <p:nvPr/>
        </p:nvSpPr>
        <p:spPr>
          <a:xfrm>
            <a:off x="638206" y="2145044"/>
            <a:ext cx="11443630" cy="523220"/>
          </a:xfrm>
          <a:prstGeom prst="rect">
            <a:avLst/>
          </a:prstGeom>
          <a:noFill/>
        </p:spPr>
        <p:txBody>
          <a:bodyPr wrap="square" rtlCol="0">
            <a:spAutoFit/>
          </a:bodyPr>
          <a:lstStyle/>
          <a:p>
            <a:r>
              <a:rPr lang="ar-SA" sz="2800" b="1" dirty="0">
                <a:solidFill>
                  <a:schemeClr val="accent1"/>
                </a:solidFill>
              </a:rPr>
              <a:t>ما الفرق بين الاستسقاء بالأنواء، وتعلم أوقات الزرع والبذر.</a:t>
            </a:r>
            <a:endParaRPr lang="en-US" sz="2800" b="1" dirty="0">
              <a:solidFill>
                <a:schemeClr val="accent1"/>
              </a:solidFill>
            </a:endParaRPr>
          </a:p>
        </p:txBody>
      </p:sp>
      <p:sp>
        <p:nvSpPr>
          <p:cNvPr id="13" name="مربع نص 12">
            <a:extLst>
              <a:ext uri="{FF2B5EF4-FFF2-40B4-BE49-F238E27FC236}">
                <a16:creationId xmlns:a16="http://schemas.microsoft.com/office/drawing/2014/main" id="{062A521C-EB93-42F9-B353-03BAE497B037}"/>
              </a:ext>
            </a:extLst>
          </p:cNvPr>
          <p:cNvSpPr txBox="1"/>
          <p:nvPr/>
        </p:nvSpPr>
        <p:spPr>
          <a:xfrm>
            <a:off x="1432968" y="4235039"/>
            <a:ext cx="10569845" cy="523220"/>
          </a:xfrm>
          <a:prstGeom prst="rect">
            <a:avLst/>
          </a:prstGeom>
          <a:noFill/>
        </p:spPr>
        <p:txBody>
          <a:bodyPr wrap="square" rtlCol="0">
            <a:spAutoFit/>
          </a:bodyPr>
          <a:lstStyle/>
          <a:p>
            <a:r>
              <a:rPr lang="ar-SA" sz="2800" b="1" dirty="0">
                <a:solidFill>
                  <a:srgbClr val="0070C0"/>
                </a:solidFill>
              </a:rPr>
              <a:t>كيف كانت حال المشركين في الاستسقاء بالأنواء.</a:t>
            </a:r>
            <a:endParaRPr lang="en-US" sz="2800" b="1" dirty="0">
              <a:solidFill>
                <a:srgbClr val="0070C0"/>
              </a:solidFill>
            </a:endParaRPr>
          </a:p>
        </p:txBody>
      </p:sp>
      <p:sp>
        <p:nvSpPr>
          <p:cNvPr id="15" name="مربع نص 14">
            <a:extLst>
              <a:ext uri="{FF2B5EF4-FFF2-40B4-BE49-F238E27FC236}">
                <a16:creationId xmlns:a16="http://schemas.microsoft.com/office/drawing/2014/main" id="{D4F64FE9-AD1B-4F07-8C98-0CC56950FD38}"/>
              </a:ext>
            </a:extLst>
          </p:cNvPr>
          <p:cNvSpPr txBox="1"/>
          <p:nvPr/>
        </p:nvSpPr>
        <p:spPr>
          <a:xfrm>
            <a:off x="1432968" y="5019869"/>
            <a:ext cx="10569845" cy="523220"/>
          </a:xfrm>
          <a:prstGeom prst="rect">
            <a:avLst/>
          </a:prstGeom>
          <a:noFill/>
        </p:spPr>
        <p:txBody>
          <a:bodyPr wrap="square" rtlCol="0">
            <a:spAutoFit/>
          </a:bodyPr>
          <a:lstStyle/>
          <a:p>
            <a:r>
              <a:rPr lang="ar-SA" sz="2800" b="1" dirty="0"/>
              <a:t>كانوا ينسبون نزول المطر إلى الأنواء . أي: الى منازل النجوم و القمر.</a:t>
            </a:r>
            <a:endParaRPr lang="en-US" sz="2800" b="1" dirty="0"/>
          </a:p>
        </p:txBody>
      </p:sp>
    </p:spTree>
    <p:extLst>
      <p:ext uri="{BB962C8B-B14F-4D97-AF65-F5344CB8AC3E}">
        <p14:creationId xmlns:p14="http://schemas.microsoft.com/office/powerpoint/2010/main" val="3985137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59773" y="1544189"/>
            <a:ext cx="11286308" cy="4569228"/>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ar-SA" sz="2800" b="1" dirty="0">
                <a:latin typeface="Calibri" panose="020F0502020204030204" pitchFamily="34" charset="0"/>
                <a:cs typeface="Calibri" panose="020F0502020204030204" pitchFamily="34" charset="0"/>
              </a:rPr>
              <a:t>عندما يحصل الجفاف أو يقل المطر يلجأ المسلمون إلى الله بالدعاء والاستغاثة، ومن ذلك صلاة الاستسقاء، لإيمانهم أن الله وحده هو الذي ينزل الغيث، و أنه يجيب دعوة الداع إذا دعاه.</a:t>
            </a:r>
          </a:p>
          <a:p>
            <a:pPr>
              <a:lnSpc>
                <a:spcPct val="150000"/>
              </a:lnSpc>
            </a:pPr>
            <a:r>
              <a:rPr lang="ar-SA" sz="2800" b="1" dirty="0">
                <a:latin typeface="Calibri" panose="020F0502020204030204" pitchFamily="34" charset="0"/>
                <a:cs typeface="Calibri" panose="020F0502020204030204" pitchFamily="34" charset="0"/>
              </a:rPr>
              <a:t>لكن هناك فئة من الناس ينسبون نزول المطر إلى نجوم وكواكب و أنواء، فما حكم اعتقادهم هذا؟</a:t>
            </a:r>
          </a:p>
        </p:txBody>
      </p:sp>
      <p:sp>
        <p:nvSpPr>
          <p:cNvPr id="2" name="مخطط انسيابي: شريط مثقب 1">
            <a:extLst>
              <a:ext uri="{FF2B5EF4-FFF2-40B4-BE49-F238E27FC236}">
                <a16:creationId xmlns:a16="http://schemas.microsoft.com/office/drawing/2014/main" id="{BBF66729-7726-4EE4-8791-D95866679DCC}"/>
              </a:ext>
            </a:extLst>
          </p:cNvPr>
          <p:cNvSpPr/>
          <p:nvPr/>
        </p:nvSpPr>
        <p:spPr>
          <a:xfrm>
            <a:off x="4786744" y="197131"/>
            <a:ext cx="2618509" cy="1149927"/>
          </a:xfrm>
          <a:prstGeom prst="flowChartPunchedTap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rgbClr val="FF0000"/>
                </a:solidFill>
              </a:rPr>
              <a:t>تمهيد</a:t>
            </a:r>
            <a:endParaRPr lang="en-US" sz="4000" b="1" dirty="0">
              <a:solidFill>
                <a:srgbClr val="FF0000"/>
              </a:solidFill>
            </a:endParaRP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685334" y="534252"/>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الاستسقاء بالأنواء، و أنواعه</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90251" y="1725412"/>
            <a:ext cx="11423466" cy="1478418"/>
          </a:xfrm>
          <a:prstGeom prst="rect">
            <a:avLst/>
          </a:prstGeom>
          <a:noFill/>
        </p:spPr>
        <p:txBody>
          <a:bodyPr wrap="square" rtlCol="0">
            <a:spAutoFit/>
          </a:bodyPr>
          <a:lstStyle/>
          <a:p>
            <a:pPr>
              <a:lnSpc>
                <a:spcPct val="150000"/>
              </a:lnSpc>
            </a:pPr>
            <a:r>
              <a:rPr lang="ar-SA" sz="3200" b="1" dirty="0">
                <a:solidFill>
                  <a:srgbClr val="FF0000"/>
                </a:solidFill>
              </a:rPr>
              <a:t>الاستسقاء بالأنواء هو</a:t>
            </a:r>
            <a:r>
              <a:rPr lang="ar-SA" sz="3200" b="1" dirty="0"/>
              <a:t>: نسبة السقيا ومجيء المطر إلى الأنواء، والأنواء هي منازل القمر، وهي ثمانٌ وعشرون منزلة، قال تعالى: (</a:t>
            </a:r>
            <a:r>
              <a:rPr lang="ar-SA" sz="3200" b="1" dirty="0">
                <a:solidFill>
                  <a:schemeClr val="accent6">
                    <a:lumMod val="75000"/>
                  </a:schemeClr>
                </a:solidFill>
              </a:rPr>
              <a:t>وَالْقَمَرَ قَدَّرْناهُ مَنازِلَ</a:t>
            </a:r>
            <a:r>
              <a:rPr lang="ar-SA" sz="3200" b="1" dirty="0"/>
              <a:t>) .</a:t>
            </a:r>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685334" y="259932"/>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الاستسقاء بالأنواء، و أنواعه</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17566" y="1329761"/>
            <a:ext cx="11690166" cy="4433073"/>
          </a:xfrm>
          <a:prstGeom prst="rect">
            <a:avLst/>
          </a:prstGeom>
          <a:noFill/>
        </p:spPr>
        <p:txBody>
          <a:bodyPr wrap="square" rtlCol="0">
            <a:spAutoFit/>
          </a:bodyPr>
          <a:lstStyle/>
          <a:p>
            <a:pPr>
              <a:lnSpc>
                <a:spcPct val="150000"/>
              </a:lnSpc>
            </a:pPr>
            <a:r>
              <a:rPr lang="ar-SA" sz="3200" b="1" dirty="0">
                <a:solidFill>
                  <a:schemeClr val="accent2">
                    <a:lumMod val="75000"/>
                  </a:schemeClr>
                </a:solidFill>
              </a:rPr>
              <a:t>والاستسقاء بالأنواء ينقسم إلى قسمين:</a:t>
            </a:r>
          </a:p>
          <a:p>
            <a:pPr>
              <a:lnSpc>
                <a:spcPct val="150000"/>
              </a:lnSpc>
            </a:pPr>
            <a:r>
              <a:rPr lang="ar-SA" sz="3200" b="1" dirty="0">
                <a:solidFill>
                  <a:srgbClr val="C00000"/>
                </a:solidFill>
              </a:rPr>
              <a:t>شرك أكبر</a:t>
            </a:r>
            <a:r>
              <a:rPr lang="ar-SA" sz="3200" b="1" dirty="0">
                <a:solidFill>
                  <a:schemeClr val="accent2">
                    <a:lumMod val="75000"/>
                  </a:schemeClr>
                </a:solidFill>
              </a:rPr>
              <a:t>: </a:t>
            </a:r>
            <a:r>
              <a:rPr lang="ar-SA" sz="3200" b="1" dirty="0"/>
              <a:t>وهو أن ينسب المطر إلى الكواكب والنجوم على أنها هي التي تأتي بالمطر، أو أن يطلب من النجوم المطر والسقيا، فيقول: يا نوء كذا اسقنا أو أمطرنا، قال تعالى: (</a:t>
            </a:r>
            <a:r>
              <a:rPr lang="ar-SA" sz="3200" b="1" dirty="0">
                <a:solidFill>
                  <a:schemeClr val="accent6">
                    <a:lumMod val="75000"/>
                  </a:schemeClr>
                </a:solidFill>
              </a:rPr>
              <a:t>وَلَا تَدْعُ مِن دُونِ </a:t>
            </a:r>
            <a:r>
              <a:rPr lang="ar-SA" sz="3200" b="1" dirty="0" err="1">
                <a:solidFill>
                  <a:schemeClr val="accent6">
                    <a:lumMod val="75000"/>
                  </a:schemeClr>
                </a:solidFill>
              </a:rPr>
              <a:t>ٱللَّهِ</a:t>
            </a:r>
            <a:r>
              <a:rPr lang="ar-SA" sz="3200" b="1" dirty="0">
                <a:solidFill>
                  <a:schemeClr val="accent6">
                    <a:lumMod val="75000"/>
                  </a:schemeClr>
                </a:solidFill>
              </a:rPr>
              <a:t> مَا لَا يَنفَعُكَ وَلَا يَضُرُّكَ ۖ فَإِن فَعَلْتَ فَإِنَّكَ إِذًا مِّنَ </a:t>
            </a:r>
            <a:r>
              <a:rPr lang="ar-SA" sz="3200" b="1" dirty="0" err="1">
                <a:solidFill>
                  <a:schemeClr val="accent6">
                    <a:lumMod val="75000"/>
                  </a:schemeClr>
                </a:solidFill>
              </a:rPr>
              <a:t>ٱلظَّٰلِمِينَ</a:t>
            </a:r>
            <a:r>
              <a:rPr lang="ar-SA" sz="3200" b="1" dirty="0"/>
              <a:t>) </a:t>
            </a:r>
          </a:p>
          <a:p>
            <a:pPr>
              <a:lnSpc>
                <a:spcPct val="150000"/>
              </a:lnSpc>
            </a:pPr>
            <a:r>
              <a:rPr lang="ar-SA" sz="3200" b="1" dirty="0">
                <a:solidFill>
                  <a:srgbClr val="C00000"/>
                </a:solidFill>
              </a:rPr>
              <a:t>شرك أصغر</a:t>
            </a:r>
            <a:r>
              <a:rPr lang="ar-SA" sz="3200" b="1" dirty="0"/>
              <a:t>: وهو أن يجعل هذه النجوم سببًا، مع اعتقاده أن الله هو المنزل للمطر؛ فهذا شرك أصغر، وهو الذي حذر منه النبي ﷺ .</a:t>
            </a:r>
          </a:p>
        </p:txBody>
      </p:sp>
    </p:spTree>
    <p:extLst>
      <p:ext uri="{BB962C8B-B14F-4D97-AF65-F5344CB8AC3E}">
        <p14:creationId xmlns:p14="http://schemas.microsoft.com/office/powerpoint/2010/main" val="16035345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250916" y="0"/>
            <a:ext cx="11690166" cy="5910401"/>
          </a:xfrm>
          <a:prstGeom prst="rect">
            <a:avLst/>
          </a:prstGeom>
          <a:noFill/>
        </p:spPr>
        <p:txBody>
          <a:bodyPr wrap="square" rtlCol="0">
            <a:spAutoFit/>
          </a:bodyPr>
          <a:lstStyle/>
          <a:p>
            <a:pPr>
              <a:lnSpc>
                <a:spcPct val="150000"/>
              </a:lnSpc>
            </a:pPr>
            <a:r>
              <a:rPr lang="ar-SA" sz="3200" b="1" dirty="0"/>
              <a:t>عن أبي مالك الأشعري(رضي الله عنه) أن رسول الله ﷺ قال: (</a:t>
            </a:r>
            <a:r>
              <a:rPr lang="ar-SA" sz="3200" b="1" dirty="0">
                <a:solidFill>
                  <a:schemeClr val="accent6">
                    <a:lumMod val="75000"/>
                  </a:schemeClr>
                </a:solidFill>
              </a:rPr>
              <a:t>أربعٌ في أمَّتي من أمرِ الجاهليةِ ، لا يتركوهنَّ : الفخرُ في الأحسابِ ، و الطعنُ في الأنسابِ ، و الاستسقاءُ بالنجومِ ، و النياحةُ</a:t>
            </a:r>
            <a:r>
              <a:rPr lang="ar-SA" sz="3200" b="1" dirty="0"/>
              <a:t>).</a:t>
            </a:r>
          </a:p>
          <a:p>
            <a:pPr>
              <a:lnSpc>
                <a:spcPct val="150000"/>
              </a:lnSpc>
            </a:pPr>
            <a:r>
              <a:rPr lang="ar-SA" sz="3200" b="1" dirty="0"/>
              <a:t> وعن زيد بن خالد (رضي الله عنه) قال : </a:t>
            </a:r>
            <a:r>
              <a:rPr lang="ar-SA" sz="3200" b="1" dirty="0">
                <a:solidFill>
                  <a:schemeClr val="accent1"/>
                </a:solidFill>
              </a:rPr>
              <a:t>صلَّى لنا رسولُ اللهِ ﷺ صلاةَ الصُّبحِ بالحُديبيَةِ في إِثْرِ سماءٍ كانت مِن اللَّيلِ فلمَّا انصرَف أقبَل على النَّاسِ فقال : </a:t>
            </a:r>
            <a:r>
              <a:rPr lang="ar-SA" sz="3200" b="1" dirty="0"/>
              <a:t>(</a:t>
            </a:r>
            <a:r>
              <a:rPr lang="ar-SA" sz="3200" b="1" dirty="0">
                <a:solidFill>
                  <a:schemeClr val="accent1"/>
                </a:solidFill>
              </a:rPr>
              <a:t> </a:t>
            </a:r>
            <a:r>
              <a:rPr lang="ar-SA" sz="3200" b="1" dirty="0">
                <a:solidFill>
                  <a:schemeClr val="accent6">
                    <a:lumMod val="75000"/>
                  </a:schemeClr>
                </a:solidFill>
              </a:rPr>
              <a:t>هل تَدرونَ ماذا قال ربُّكم </a:t>
            </a:r>
            <a:r>
              <a:rPr lang="ar-SA" sz="3200" b="1" dirty="0"/>
              <a:t>) </a:t>
            </a:r>
            <a:r>
              <a:rPr lang="ar-SA" sz="3200" b="1" dirty="0">
                <a:solidFill>
                  <a:schemeClr val="accent1"/>
                </a:solidFill>
              </a:rPr>
              <a:t>؟ قالوا : اللهُ ورسولُه أعلمُ قال : </a:t>
            </a:r>
            <a:r>
              <a:rPr lang="ar-SA" sz="3200" b="1" dirty="0"/>
              <a:t>( </a:t>
            </a:r>
            <a:r>
              <a:rPr lang="ar-SA" sz="3200" b="1" dirty="0">
                <a:solidFill>
                  <a:schemeClr val="accent6">
                    <a:lumMod val="75000"/>
                  </a:schemeClr>
                </a:solidFill>
              </a:rPr>
              <a:t>قال : أصبَح مِن عبادي مؤمنٌ بي وكافرٌ فأمَّا مَن قال : مُطِرْنا بفضلِ اللهِ ورحمتِه فذلك مؤمنٌ بي كافرٌ بالكواكبِ فأمَّا مَن قال : مُطِرْنا بنَوْءِ كذا وكذا فذلك كافرٌ بي مؤمنٌ بالكواكبِ </a:t>
            </a:r>
            <a:r>
              <a:rPr lang="ar-SA" sz="3200" b="1" dirty="0"/>
              <a:t>)</a:t>
            </a:r>
          </a:p>
        </p:txBody>
      </p:sp>
    </p:spTree>
    <p:extLst>
      <p:ext uri="{BB962C8B-B14F-4D97-AF65-F5344CB8AC3E}">
        <p14:creationId xmlns:p14="http://schemas.microsoft.com/office/powerpoint/2010/main" val="18308642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250916" y="940525"/>
            <a:ext cx="11690166" cy="3694409"/>
          </a:xfrm>
          <a:prstGeom prst="rect">
            <a:avLst/>
          </a:prstGeom>
          <a:noFill/>
        </p:spPr>
        <p:txBody>
          <a:bodyPr wrap="square" rtlCol="0">
            <a:spAutoFit/>
          </a:bodyPr>
          <a:lstStyle/>
          <a:p>
            <a:pPr>
              <a:lnSpc>
                <a:spcPct val="150000"/>
              </a:lnSpc>
            </a:pPr>
            <a:r>
              <a:rPr lang="ar-SA" sz="3200" b="1" dirty="0"/>
              <a:t>وعن ابن عباس (رضي الله عنهما)  بمعناه وفيه: قال بَعُضهُمْ: لقد </a:t>
            </a:r>
            <a:r>
              <a:rPr lang="en-US" sz="3200" b="1" dirty="0"/>
              <a:t>َ</a:t>
            </a:r>
            <a:r>
              <a:rPr lang="ar-SA" sz="3200" b="1" dirty="0"/>
              <a:t>صدَقَ نَوْءُ كَذَا وَكَذَا، فأنزل الله هذه الآيات: </a:t>
            </a:r>
          </a:p>
          <a:p>
            <a:pPr>
              <a:lnSpc>
                <a:spcPct val="150000"/>
              </a:lnSpc>
            </a:pPr>
            <a:r>
              <a:rPr lang="ar-SA" sz="3200" b="1" dirty="0"/>
              <a:t>(</a:t>
            </a:r>
            <a:r>
              <a:rPr lang="ar-SA" sz="3200" b="1" dirty="0">
                <a:solidFill>
                  <a:schemeClr val="accent6">
                    <a:lumMod val="75000"/>
                  </a:schemeClr>
                </a:solidFill>
              </a:rPr>
              <a:t>فَلَا أُقْسِمُ بِمَوَاقِعِ النُّجُومِ (75) وَإِنَّهُ لَقَسَمٌ لَوْ تَعْلَمُونَ عَظِيمٌ (76) إِنَّهُ لَقُرْآنٌ كَرِيمٌ (77) فِي كِتَابٍ مَكْنُونٍ (78) لَا يَمَسُّهُ إِلَّا الْمُطَهَّرُونَ (79) تَنْزِيلٌ مِنْ رَبِّ الْعَالَمِينَ (80) أَفَبِهَذَا الْحَدِيثِ أَنْتُمْ مُدْهِنُونَ (81) وَتَجْعَلُونَ رِزْقَكُمْ أَنَّكُمْ تُكَذِّبُونَ </a:t>
            </a:r>
            <a:r>
              <a:rPr lang="ar-SA" sz="3200" b="1" dirty="0"/>
              <a:t>) </a:t>
            </a:r>
          </a:p>
        </p:txBody>
      </p:sp>
    </p:spTree>
    <p:extLst>
      <p:ext uri="{BB962C8B-B14F-4D97-AF65-F5344CB8AC3E}">
        <p14:creationId xmlns:p14="http://schemas.microsoft.com/office/powerpoint/2010/main" val="25924870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7093527"/>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9201714" y="235527"/>
            <a:ext cx="2657777"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solidFill>
                  <a:srgbClr val="C00000"/>
                </a:solidFill>
                <a:latin typeface="Calibri" panose="020F0502020204030204" pitchFamily="34" charset="0"/>
                <a:cs typeface="Calibri" panose="020F0502020204030204" pitchFamily="34" charset="0"/>
              </a:rPr>
              <a:t>نشاط</a:t>
            </a:r>
            <a:endParaRPr lang="en-US" sz="3200" b="1" dirty="0">
              <a:solidFill>
                <a:srgbClr val="C00000"/>
              </a:solidFill>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44455" y="1533684"/>
            <a:ext cx="11423466" cy="749629"/>
          </a:xfrm>
          <a:prstGeom prst="rect">
            <a:avLst/>
          </a:prstGeom>
          <a:noFill/>
        </p:spPr>
        <p:txBody>
          <a:bodyPr wrap="square" rtlCol="0">
            <a:spAutoFit/>
          </a:bodyPr>
          <a:lstStyle/>
          <a:p>
            <a:pPr>
              <a:lnSpc>
                <a:spcPct val="150000"/>
              </a:lnSpc>
            </a:pPr>
            <a:r>
              <a:rPr lang="ar-SA" sz="3200" b="1" dirty="0">
                <a:solidFill>
                  <a:schemeClr val="accent5">
                    <a:lumMod val="75000"/>
                  </a:schemeClr>
                </a:solidFill>
              </a:rPr>
              <a:t>أقارن بين القسم الأول والقسم الثاني من أقسام الاستسقاء بالأنواء:</a:t>
            </a:r>
          </a:p>
        </p:txBody>
      </p:sp>
      <p:graphicFrame>
        <p:nvGraphicFramePr>
          <p:cNvPr id="3" name="جدول 4">
            <a:extLst>
              <a:ext uri="{FF2B5EF4-FFF2-40B4-BE49-F238E27FC236}">
                <a16:creationId xmlns:a16="http://schemas.microsoft.com/office/drawing/2014/main" id="{90354A3C-6247-45CD-80E6-B2DB1EF54F28}"/>
              </a:ext>
            </a:extLst>
          </p:cNvPr>
          <p:cNvGraphicFramePr>
            <a:graphicFrameLocks noGrp="1"/>
          </p:cNvGraphicFramePr>
          <p:nvPr>
            <p:extLst>
              <p:ext uri="{D42A27DB-BD31-4B8C-83A1-F6EECF244321}">
                <p14:modId xmlns:p14="http://schemas.microsoft.com/office/powerpoint/2010/main" val="1393829592"/>
              </p:ext>
            </p:extLst>
          </p:nvPr>
        </p:nvGraphicFramePr>
        <p:xfrm>
          <a:off x="1478663" y="2771574"/>
          <a:ext cx="9755050" cy="2346960"/>
        </p:xfrm>
        <a:graphic>
          <a:graphicData uri="http://schemas.openxmlformats.org/drawingml/2006/table">
            <a:tbl>
              <a:tblPr firstRow="1" bandRow="1">
                <a:tableStyleId>{72833802-FEF1-4C79-8D5D-14CF1EAF98D9}</a:tableStyleId>
              </a:tblPr>
              <a:tblGrid>
                <a:gridCol w="4023360">
                  <a:extLst>
                    <a:ext uri="{9D8B030D-6E8A-4147-A177-3AD203B41FA5}">
                      <a16:colId xmlns:a16="http://schemas.microsoft.com/office/drawing/2014/main" val="3747050125"/>
                    </a:ext>
                  </a:extLst>
                </a:gridCol>
                <a:gridCol w="3836671">
                  <a:extLst>
                    <a:ext uri="{9D8B030D-6E8A-4147-A177-3AD203B41FA5}">
                      <a16:colId xmlns:a16="http://schemas.microsoft.com/office/drawing/2014/main" val="629534993"/>
                    </a:ext>
                  </a:extLst>
                </a:gridCol>
                <a:gridCol w="1895019">
                  <a:extLst>
                    <a:ext uri="{9D8B030D-6E8A-4147-A177-3AD203B41FA5}">
                      <a16:colId xmlns:a16="http://schemas.microsoft.com/office/drawing/2014/main" val="3124377054"/>
                    </a:ext>
                  </a:extLst>
                </a:gridCol>
              </a:tblGrid>
              <a:tr h="370840">
                <a:tc>
                  <a:txBody>
                    <a:bodyPr/>
                    <a:lstStyle/>
                    <a:p>
                      <a:pPr algn="ctr"/>
                      <a:r>
                        <a:rPr lang="ar-SA" sz="3200" dirty="0"/>
                        <a:t>القسم الثاني</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3200" dirty="0"/>
                        <a:t>القسم الأول</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0612602"/>
                  </a:ext>
                </a:extLst>
              </a:tr>
              <a:tr h="608077">
                <a:tc>
                  <a:txBody>
                    <a:bodyPr/>
                    <a:lstStyle/>
                    <a:p>
                      <a:pPr algn="ctr"/>
                      <a:r>
                        <a:rPr lang="ar-SA" sz="2800" b="1" dirty="0">
                          <a:solidFill>
                            <a:schemeClr val="tx2"/>
                          </a:solidFill>
                        </a:rPr>
                        <a:t>ينسب المطر إلى الكواكب والنجوم على أنها هي التي تمطر</a:t>
                      </a: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800" b="1" dirty="0">
                          <a:solidFill>
                            <a:schemeClr val="tx2"/>
                          </a:solidFill>
                        </a:rPr>
                        <a:t>أن يجعل هذه النجوم سببًا، مع اعتقاده أن الله هو الخالق المدبر</a:t>
                      </a: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3600" b="1" dirty="0"/>
                        <a:t>صفته</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18167697"/>
                  </a:ext>
                </a:extLst>
              </a:tr>
              <a:tr h="370840">
                <a:tc>
                  <a:txBody>
                    <a:bodyPr/>
                    <a:lstStyle/>
                    <a:p>
                      <a:pPr algn="ctr"/>
                      <a:r>
                        <a:rPr lang="ar-SA" sz="2800" b="1" dirty="0">
                          <a:solidFill>
                            <a:schemeClr val="tx2"/>
                          </a:solidFill>
                        </a:rPr>
                        <a:t>شرك أصغر</a:t>
                      </a: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800" b="1" dirty="0">
                          <a:solidFill>
                            <a:schemeClr val="tx2"/>
                          </a:solidFill>
                        </a:rPr>
                        <a:t>شرك أكبر </a:t>
                      </a: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3600" b="1" dirty="0"/>
                        <a:t>حكمه</a:t>
                      </a:r>
                      <a:endParaRPr 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937074177"/>
                  </a:ext>
                </a:extLst>
              </a:tr>
            </a:tbl>
          </a:graphicData>
        </a:graphic>
      </p:graphicFrame>
    </p:spTree>
    <p:extLst>
      <p:ext uri="{BB962C8B-B14F-4D97-AF65-F5344CB8AC3E}">
        <p14:creationId xmlns:p14="http://schemas.microsoft.com/office/powerpoint/2010/main" val="70386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2" name="رسم تخطيطي 1">
            <a:extLst>
              <a:ext uri="{FF2B5EF4-FFF2-40B4-BE49-F238E27FC236}">
                <a16:creationId xmlns:a16="http://schemas.microsoft.com/office/drawing/2014/main" id="{55A0AAAA-D2F8-4779-A5D0-C3F87916D060}"/>
              </a:ext>
            </a:extLst>
          </p:cNvPr>
          <p:cNvGraphicFramePr/>
          <p:nvPr>
            <p:extLst>
              <p:ext uri="{D42A27DB-BD31-4B8C-83A1-F6EECF244321}">
                <p14:modId xmlns:p14="http://schemas.microsoft.com/office/powerpoint/2010/main" val="588028801"/>
              </p:ext>
            </p:extLst>
          </p:nvPr>
        </p:nvGraphicFramePr>
        <p:xfrm>
          <a:off x="339635" y="169818"/>
          <a:ext cx="11194868" cy="6466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2034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4"/>
          <a:stretch>
            <a:fillRect/>
          </a:stretch>
        </p:blipFill>
        <p:spPr>
          <a:xfrm>
            <a:off x="638655" y="1382298"/>
            <a:ext cx="2737341" cy="4328535"/>
          </a:xfrm>
          <a:prstGeom prst="rect">
            <a:avLst/>
          </a:prstGeom>
        </p:spPr>
      </p:pic>
      <p:pic>
        <p:nvPicPr>
          <p:cNvPr id="4" name="صورة 3">
            <a:extLst>
              <a:ext uri="{FF2B5EF4-FFF2-40B4-BE49-F238E27FC236}">
                <a16:creationId xmlns:a16="http://schemas.microsoft.com/office/drawing/2014/main" id="{08D1D0C9-C3EE-48FC-8211-AD8A892FD643}"/>
              </a:ext>
            </a:extLst>
          </p:cNvPr>
          <p:cNvPicPr>
            <a:picLocks noChangeAspect="1"/>
          </p:cNvPicPr>
          <p:nvPr/>
        </p:nvPicPr>
        <p:blipFill>
          <a:blip r:embed="rId5"/>
          <a:stretch>
            <a:fillRect/>
          </a:stretch>
        </p:blipFill>
        <p:spPr>
          <a:xfrm>
            <a:off x="3375996" y="1510145"/>
            <a:ext cx="8469640" cy="4200688"/>
          </a:xfrm>
          <a:prstGeom prst="rect">
            <a:avLst/>
          </a:prstGeom>
        </p:spPr>
      </p:pic>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2665</TotalTime>
  <Words>565</Words>
  <Application>Microsoft Office PowerPoint</Application>
  <PresentationFormat>شاشة عريضة</PresentationFormat>
  <Paragraphs>42</Paragraphs>
  <Slides>10</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10</vt:i4>
      </vt:variant>
    </vt:vector>
  </HeadingPairs>
  <TitlesOfParts>
    <vt:vector size="14"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HP</cp:lastModifiedBy>
  <cp:revision>241</cp:revision>
  <dcterms:created xsi:type="dcterms:W3CDTF">2019-10-26T22:01:45Z</dcterms:created>
  <dcterms:modified xsi:type="dcterms:W3CDTF">2021-02-01T07:22:03Z</dcterms:modified>
</cp:coreProperties>
</file>