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64" r:id="rId6"/>
    <p:sldId id="258" r:id="rId7"/>
    <p:sldId id="335" r:id="rId8"/>
    <p:sldId id="259" r:id="rId9"/>
    <p:sldId id="260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A0E"/>
    <a:srgbClr val="507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0" d="100"/>
          <a:sy n="60" d="100"/>
        </p:scale>
        <p:origin x="78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2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4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2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C31D-1588-45EC-8263-26B80D8D32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D7B6-900D-458C-AAB3-7EA364C9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6553200" y="367362"/>
            <a:ext cx="4779819" cy="1724675"/>
          </a:xfrm>
          <a:prstGeom prst="snip2DiagRect">
            <a:avLst/>
          </a:prstGeom>
          <a:solidFill>
            <a:srgbClr val="507A9D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/>
              <a:t>موجات الصوت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0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510" t="66419" r="25570" b="9375"/>
          <a:stretch/>
        </p:blipFill>
        <p:spPr>
          <a:xfrm>
            <a:off x="5646058" y="4509554"/>
            <a:ext cx="4673600" cy="1770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خطط انسيابي: معالجة متعاقبة 2"/>
          <p:cNvSpPr/>
          <p:nvPr/>
        </p:nvSpPr>
        <p:spPr>
          <a:xfrm>
            <a:off x="9231086" y="261257"/>
            <a:ext cx="2844800" cy="7547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انعكاس الصوت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3599543"/>
            <a:ext cx="4566630" cy="268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41076" t="49950" r="29474" b="21082"/>
          <a:stretch/>
        </p:blipFill>
        <p:spPr>
          <a:xfrm>
            <a:off x="362857" y="638628"/>
            <a:ext cx="4566630" cy="2525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16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الخلاصة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50223" t="19792" r="19546" b="25050"/>
          <a:stretch/>
        </p:blipFill>
        <p:spPr>
          <a:xfrm>
            <a:off x="7503887" y="1465943"/>
            <a:ext cx="4147574" cy="492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2" y="5165725"/>
            <a:ext cx="3480817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36" y="3008600"/>
            <a:ext cx="3156584" cy="3385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E6A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/>
          <a:srcRect l="37283" t="26935" r="15754" b="17510"/>
          <a:stretch/>
        </p:blipFill>
        <p:spPr>
          <a:xfrm>
            <a:off x="449943" y="638628"/>
            <a:ext cx="3120571" cy="2075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2" y="2940080"/>
            <a:ext cx="3390627" cy="1979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8"/>
          <a:srcRect l="41076" t="49950" r="29474" b="21082"/>
          <a:stretch/>
        </p:blipFill>
        <p:spPr>
          <a:xfrm>
            <a:off x="3994759" y="520554"/>
            <a:ext cx="3418939" cy="1890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34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اختبر نفسي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وضح لماذا تسمع صوتا عندما تصفق؟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33512" y="1480454"/>
            <a:ext cx="5752873" cy="951582"/>
            <a:chOff x="59883" y="1838820"/>
            <a:chExt cx="5752873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59883" y="1838820"/>
              <a:ext cx="4947890" cy="53704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/>
                  </a:solidFill>
                </a:rPr>
                <a:t>متى تكون سرعة الصوت في الهواء أكبر صيفا أم </a:t>
              </a:r>
              <a:r>
                <a:rPr lang="ar-SY" sz="2400" b="1" dirty="0" err="1">
                  <a:solidFill>
                    <a:schemeClr val="tx1"/>
                  </a:solidFill>
                </a:rPr>
                <a:t>شتاءا</a:t>
              </a:r>
              <a:r>
                <a:rPr lang="ar-SY" sz="2400" b="1" dirty="0">
                  <a:solidFill>
                    <a:schemeClr val="tx1"/>
                  </a:solidFill>
                </a:rPr>
                <a:t>؟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107906" y="1920583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/>
          <a:srcRect l="16088" t="55903" r="50112" b="25447"/>
          <a:stretch/>
        </p:blipFill>
        <p:spPr>
          <a:xfrm>
            <a:off x="6709345" y="2867462"/>
            <a:ext cx="4397829" cy="1364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/>
          <a:srcRect l="13968" t="65426" r="51450" b="27233"/>
          <a:stretch/>
        </p:blipFill>
        <p:spPr>
          <a:xfrm>
            <a:off x="432463" y="3012605"/>
            <a:ext cx="4499429" cy="53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85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61044" t="17411" r="23004" b="7390"/>
          <a:stretch/>
        </p:blipFill>
        <p:spPr>
          <a:xfrm>
            <a:off x="7532913" y="232229"/>
            <a:ext cx="3091543" cy="635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48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5013" t="17608" r="39737" b="15526"/>
          <a:stretch/>
        </p:blipFill>
        <p:spPr>
          <a:xfrm>
            <a:off x="6952343" y="1241608"/>
            <a:ext cx="4586515" cy="4891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26351" t="40427" r="39625" b="24057"/>
          <a:stretch/>
        </p:blipFill>
        <p:spPr>
          <a:xfrm>
            <a:off x="2206170" y="154213"/>
            <a:ext cx="4195877" cy="231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2860220"/>
            <a:ext cx="4168097" cy="190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5153846"/>
            <a:ext cx="4168097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118381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9100458" y="1059543"/>
            <a:ext cx="2496457" cy="7547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سرعة الصوت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3116" t="34673" r="61378" b="35367"/>
          <a:stretch/>
        </p:blipFill>
        <p:spPr>
          <a:xfrm>
            <a:off x="153307" y="72572"/>
            <a:ext cx="3794475" cy="412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E6A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8" y="72572"/>
            <a:ext cx="3156584" cy="3385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E6A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0295" t="38045" r="26797" b="39732"/>
          <a:stretch/>
        </p:blipFill>
        <p:spPr>
          <a:xfrm>
            <a:off x="6395770" y="3338286"/>
            <a:ext cx="5447887" cy="323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E6A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6" y="4470400"/>
            <a:ext cx="3395307" cy="210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E6A0E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63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93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729" t="31696" r="20439" b="18701"/>
          <a:stretch/>
        </p:blipFill>
        <p:spPr>
          <a:xfrm>
            <a:off x="5580743" y="1378857"/>
            <a:ext cx="6335486" cy="422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خطط انسيابي: معالجة متعاقبة 2"/>
          <p:cNvSpPr/>
          <p:nvPr/>
        </p:nvSpPr>
        <p:spPr>
          <a:xfrm>
            <a:off x="9579429" y="261257"/>
            <a:ext cx="2496457" cy="7547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علو الصوت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7283" t="26935" r="15754" b="17510"/>
          <a:stretch/>
        </p:blipFill>
        <p:spPr>
          <a:xfrm>
            <a:off x="449943" y="638628"/>
            <a:ext cx="3962400" cy="263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4264" t="4713" r="1363" b="5804"/>
          <a:stretch/>
        </p:blipFill>
        <p:spPr>
          <a:xfrm>
            <a:off x="192131" y="3636811"/>
            <a:ext cx="5163640" cy="3010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9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9C8583-CE49-46B9-BED9-FEC1084753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8561832-BBFC-4D18-B0CB-6456E518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41E2E8AB-6277-4294-AA92-E0044BDDB390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66D7A24-A45E-476B-B0CB-DD113DBD624F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C80F22B-B0B5-4456-AFD6-A2206BB44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1961" t="22569" r="33378" b="18700"/>
          <a:stretch/>
        </p:blipFill>
        <p:spPr>
          <a:xfrm>
            <a:off x="6168572" y="1712685"/>
            <a:ext cx="5776686" cy="397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خطط انسيابي: معالجة متعاقبة 2"/>
          <p:cNvSpPr/>
          <p:nvPr/>
        </p:nvSpPr>
        <p:spPr>
          <a:xfrm>
            <a:off x="7445829" y="261257"/>
            <a:ext cx="4630057" cy="7547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مستوى الصوت وعلو الصوت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3522" t="26736" r="22112" b="14534"/>
          <a:stretch/>
        </p:blipFill>
        <p:spPr>
          <a:xfrm>
            <a:off x="219678" y="261257"/>
            <a:ext cx="5019980" cy="257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059383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1849" t="32093" r="33713" b="17709"/>
          <a:stretch/>
        </p:blipFill>
        <p:spPr>
          <a:xfrm>
            <a:off x="5515428" y="1349829"/>
            <a:ext cx="6429830" cy="367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خطط انسيابي: معالجة متعاقبة 2"/>
          <p:cNvSpPr/>
          <p:nvPr/>
        </p:nvSpPr>
        <p:spPr>
          <a:xfrm>
            <a:off x="7445829" y="261257"/>
            <a:ext cx="4630057" cy="7547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التردد وحدة الصوت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5" y="638628"/>
            <a:ext cx="4290260" cy="321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33156" t="65030" r="14303" b="18303"/>
          <a:stretch/>
        </p:blipFill>
        <p:spPr>
          <a:xfrm>
            <a:off x="5515428" y="5152570"/>
            <a:ext cx="6429830" cy="121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45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44</Words>
  <Application>Microsoft Office PowerPoint</Application>
  <PresentationFormat>شاشة عريضة</PresentationFormat>
  <Paragraphs>14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حمود حاتم الناصر</cp:lastModifiedBy>
  <cp:revision>13</cp:revision>
  <dcterms:created xsi:type="dcterms:W3CDTF">2021-01-29T11:20:59Z</dcterms:created>
  <dcterms:modified xsi:type="dcterms:W3CDTF">2021-02-03T21:55:21Z</dcterms:modified>
</cp:coreProperties>
</file>