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3" r:id="rId2"/>
    <p:sldId id="260" r:id="rId3"/>
    <p:sldId id="259" r:id="rId4"/>
    <p:sldId id="335" r:id="rId5"/>
    <p:sldId id="256" r:id="rId6"/>
    <p:sldId id="364" r:id="rId7"/>
    <p:sldId id="371" r:id="rId8"/>
    <p:sldId id="370" r:id="rId9"/>
    <p:sldId id="365" r:id="rId10"/>
    <p:sldId id="369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61"/>
    <a:srgbClr val="9FC91E"/>
    <a:srgbClr val="FCC500"/>
    <a:srgbClr val="F75D26"/>
    <a:srgbClr val="A21AB4"/>
    <a:srgbClr val="7844C2"/>
    <a:srgbClr val="009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278"/>
      </p:cViewPr>
      <p:guideLst>
        <p:guide orient="horz" pos="2160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sv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1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3809156" y="3075057"/>
            <a:ext cx="47900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برامج </a:t>
            </a:r>
            <a:r>
              <a:rPr lang="ar-SA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تحقيق </a:t>
            </a:r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الرؤية </a:t>
            </a:r>
            <a:r>
              <a:rPr lang="ar-SA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2030</a:t>
            </a:r>
            <a:endParaRPr lang="ar-SY" sz="4000" b="1" dirty="0">
              <a:solidFill>
                <a:schemeClr val="bg1"/>
              </a:solidFill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oid 4">
            <a:extLst>
              <a:ext uri="{FF2B5EF4-FFF2-40B4-BE49-F238E27FC236}">
                <a16:creationId xmlns:a16="http://schemas.microsoft.com/office/drawing/2014/main" id="{6B0F68B0-9799-4DA6-9C84-6F4945FABDDF}"/>
              </a:ext>
            </a:extLst>
          </p:cNvPr>
          <p:cNvSpPr/>
          <p:nvPr/>
        </p:nvSpPr>
        <p:spPr>
          <a:xfrm rot="5400000">
            <a:off x="2525728" y="-2492249"/>
            <a:ext cx="6148737" cy="11229225"/>
          </a:xfrm>
          <a:custGeom>
            <a:avLst/>
            <a:gdLst>
              <a:gd name="connsiteX0" fmla="*/ 0 w 4760688"/>
              <a:gd name="connsiteY0" fmla="*/ 9224394 h 9224394"/>
              <a:gd name="connsiteX1" fmla="*/ 1944931 w 4760688"/>
              <a:gd name="connsiteY1" fmla="*/ 0 h 9224394"/>
              <a:gd name="connsiteX2" fmla="*/ 2815757 w 4760688"/>
              <a:gd name="connsiteY2" fmla="*/ 0 h 9224394"/>
              <a:gd name="connsiteX3" fmla="*/ 4760688 w 4760688"/>
              <a:gd name="connsiteY3" fmla="*/ 9224394 h 9224394"/>
              <a:gd name="connsiteX4" fmla="*/ 0 w 4760688"/>
              <a:gd name="connsiteY4" fmla="*/ 9224394 h 9224394"/>
              <a:gd name="connsiteX0" fmla="*/ 0 w 4760688"/>
              <a:gd name="connsiteY0" fmla="*/ 9384051 h 9384051"/>
              <a:gd name="connsiteX1" fmla="*/ 1146645 w 4760688"/>
              <a:gd name="connsiteY1" fmla="*/ 0 h 9384051"/>
              <a:gd name="connsiteX2" fmla="*/ 2815757 w 4760688"/>
              <a:gd name="connsiteY2" fmla="*/ 159657 h 9384051"/>
              <a:gd name="connsiteX3" fmla="*/ 4760688 w 4760688"/>
              <a:gd name="connsiteY3" fmla="*/ 9384051 h 9384051"/>
              <a:gd name="connsiteX4" fmla="*/ 0 w 4760688"/>
              <a:gd name="connsiteY4" fmla="*/ 9384051 h 9384051"/>
              <a:gd name="connsiteX0" fmla="*/ 0 w 4760688"/>
              <a:gd name="connsiteY0" fmla="*/ 9804968 h 9804968"/>
              <a:gd name="connsiteX1" fmla="*/ 1146645 w 4760688"/>
              <a:gd name="connsiteY1" fmla="*/ 420917 h 9804968"/>
              <a:gd name="connsiteX2" fmla="*/ 1465928 w 4760688"/>
              <a:gd name="connsiteY2" fmla="*/ 0 h 9804968"/>
              <a:gd name="connsiteX3" fmla="*/ 4760688 w 4760688"/>
              <a:gd name="connsiteY3" fmla="*/ 9804968 h 9804968"/>
              <a:gd name="connsiteX4" fmla="*/ 0 w 4760688"/>
              <a:gd name="connsiteY4" fmla="*/ 9804968 h 9804968"/>
              <a:gd name="connsiteX0" fmla="*/ 0 w 4760688"/>
              <a:gd name="connsiteY0" fmla="*/ 9804968 h 9804968"/>
              <a:gd name="connsiteX1" fmla="*/ 1146645 w 4760688"/>
              <a:gd name="connsiteY1" fmla="*/ 420917 h 9804968"/>
              <a:gd name="connsiteX2" fmla="*/ 1465928 w 4760688"/>
              <a:gd name="connsiteY2" fmla="*/ 0 h 9804968"/>
              <a:gd name="connsiteX3" fmla="*/ 4760688 w 4760688"/>
              <a:gd name="connsiteY3" fmla="*/ 9804968 h 9804968"/>
              <a:gd name="connsiteX4" fmla="*/ 0 w 4760688"/>
              <a:gd name="connsiteY4" fmla="*/ 9804968 h 9804968"/>
              <a:gd name="connsiteX0" fmla="*/ 0 w 4808456"/>
              <a:gd name="connsiteY0" fmla="*/ 9804968 h 9804968"/>
              <a:gd name="connsiteX1" fmla="*/ 1146645 w 4808456"/>
              <a:gd name="connsiteY1" fmla="*/ 420917 h 9804968"/>
              <a:gd name="connsiteX2" fmla="*/ 1465928 w 4808456"/>
              <a:gd name="connsiteY2" fmla="*/ 0 h 9804968"/>
              <a:gd name="connsiteX3" fmla="*/ 4760688 w 4808456"/>
              <a:gd name="connsiteY3" fmla="*/ 9804968 h 9804968"/>
              <a:gd name="connsiteX4" fmla="*/ 0 w 4808456"/>
              <a:gd name="connsiteY4" fmla="*/ 9804968 h 9804968"/>
              <a:gd name="connsiteX0" fmla="*/ 0 w 4808456"/>
              <a:gd name="connsiteY0" fmla="*/ 9804968 h 9804968"/>
              <a:gd name="connsiteX1" fmla="*/ 1146645 w 4808456"/>
              <a:gd name="connsiteY1" fmla="*/ 420917 h 9804968"/>
              <a:gd name="connsiteX2" fmla="*/ 1465928 w 4808456"/>
              <a:gd name="connsiteY2" fmla="*/ 0 h 9804968"/>
              <a:gd name="connsiteX3" fmla="*/ 4760688 w 4808456"/>
              <a:gd name="connsiteY3" fmla="*/ 9804968 h 9804968"/>
              <a:gd name="connsiteX4" fmla="*/ 0 w 4808456"/>
              <a:gd name="connsiteY4" fmla="*/ 9804968 h 9804968"/>
              <a:gd name="connsiteX0" fmla="*/ 0 w 4808456"/>
              <a:gd name="connsiteY0" fmla="*/ 9804968 h 9804968"/>
              <a:gd name="connsiteX1" fmla="*/ 1146645 w 4808456"/>
              <a:gd name="connsiteY1" fmla="*/ 420917 h 9804968"/>
              <a:gd name="connsiteX2" fmla="*/ 1465928 w 4808456"/>
              <a:gd name="connsiteY2" fmla="*/ 0 h 9804968"/>
              <a:gd name="connsiteX3" fmla="*/ 4760688 w 4808456"/>
              <a:gd name="connsiteY3" fmla="*/ 9804968 h 9804968"/>
              <a:gd name="connsiteX4" fmla="*/ 0 w 4808456"/>
              <a:gd name="connsiteY4" fmla="*/ 9804968 h 9804968"/>
              <a:gd name="connsiteX0" fmla="*/ 0 w 5258399"/>
              <a:gd name="connsiteY0" fmla="*/ 9819483 h 9819483"/>
              <a:gd name="connsiteX1" fmla="*/ 1596588 w 5258399"/>
              <a:gd name="connsiteY1" fmla="*/ 420917 h 9819483"/>
              <a:gd name="connsiteX2" fmla="*/ 1915871 w 5258399"/>
              <a:gd name="connsiteY2" fmla="*/ 0 h 9819483"/>
              <a:gd name="connsiteX3" fmla="*/ 5210631 w 5258399"/>
              <a:gd name="connsiteY3" fmla="*/ 9804968 h 9819483"/>
              <a:gd name="connsiteX4" fmla="*/ 0 w 5258399"/>
              <a:gd name="connsiteY4" fmla="*/ 9819483 h 9819483"/>
              <a:gd name="connsiteX0" fmla="*/ 0 w 5258399"/>
              <a:gd name="connsiteY0" fmla="*/ 9819483 h 9819483"/>
              <a:gd name="connsiteX1" fmla="*/ 1596588 w 5258399"/>
              <a:gd name="connsiteY1" fmla="*/ 420917 h 9819483"/>
              <a:gd name="connsiteX2" fmla="*/ 1915871 w 5258399"/>
              <a:gd name="connsiteY2" fmla="*/ 0 h 9819483"/>
              <a:gd name="connsiteX3" fmla="*/ 5210631 w 5258399"/>
              <a:gd name="connsiteY3" fmla="*/ 9804968 h 9819483"/>
              <a:gd name="connsiteX4" fmla="*/ 0 w 5258399"/>
              <a:gd name="connsiteY4" fmla="*/ 9819483 h 9819483"/>
              <a:gd name="connsiteX0" fmla="*/ 0 w 5258399"/>
              <a:gd name="connsiteY0" fmla="*/ 9819483 h 9819483"/>
              <a:gd name="connsiteX1" fmla="*/ 1596588 w 5258399"/>
              <a:gd name="connsiteY1" fmla="*/ 420917 h 9819483"/>
              <a:gd name="connsiteX2" fmla="*/ 1915871 w 5258399"/>
              <a:gd name="connsiteY2" fmla="*/ 0 h 9819483"/>
              <a:gd name="connsiteX3" fmla="*/ 5210631 w 5258399"/>
              <a:gd name="connsiteY3" fmla="*/ 9804968 h 9819483"/>
              <a:gd name="connsiteX4" fmla="*/ 0 w 5258399"/>
              <a:gd name="connsiteY4" fmla="*/ 9819483 h 9819483"/>
              <a:gd name="connsiteX0" fmla="*/ 0 w 5261793"/>
              <a:gd name="connsiteY0" fmla="*/ 9834370 h 9834370"/>
              <a:gd name="connsiteX1" fmla="*/ 1596588 w 5261793"/>
              <a:gd name="connsiteY1" fmla="*/ 435804 h 9834370"/>
              <a:gd name="connsiteX2" fmla="*/ 1915871 w 5261793"/>
              <a:gd name="connsiteY2" fmla="*/ 14887 h 9834370"/>
              <a:gd name="connsiteX3" fmla="*/ 5210631 w 5261793"/>
              <a:gd name="connsiteY3" fmla="*/ 9819855 h 9834370"/>
              <a:gd name="connsiteX4" fmla="*/ 0 w 5261793"/>
              <a:gd name="connsiteY4" fmla="*/ 9834370 h 9834370"/>
              <a:gd name="connsiteX0" fmla="*/ 0 w 5250533"/>
              <a:gd name="connsiteY0" fmla="*/ 10033452 h 10033452"/>
              <a:gd name="connsiteX1" fmla="*/ 1596588 w 5250533"/>
              <a:gd name="connsiteY1" fmla="*/ 634886 h 10033452"/>
              <a:gd name="connsiteX2" fmla="*/ 1732142 w 5250533"/>
              <a:gd name="connsiteY2" fmla="*/ 14516 h 10033452"/>
              <a:gd name="connsiteX3" fmla="*/ 5210631 w 5250533"/>
              <a:gd name="connsiteY3" fmla="*/ 10018937 h 10033452"/>
              <a:gd name="connsiteX4" fmla="*/ 0 w 5250533"/>
              <a:gd name="connsiteY4" fmla="*/ 10033452 h 10033452"/>
              <a:gd name="connsiteX0" fmla="*/ 0 w 5250533"/>
              <a:gd name="connsiteY0" fmla="*/ 10033452 h 10033452"/>
              <a:gd name="connsiteX1" fmla="*/ 1711419 w 5250533"/>
              <a:gd name="connsiteY1" fmla="*/ 508917 h 10033452"/>
              <a:gd name="connsiteX2" fmla="*/ 1732142 w 5250533"/>
              <a:gd name="connsiteY2" fmla="*/ 14516 h 10033452"/>
              <a:gd name="connsiteX3" fmla="*/ 5210631 w 5250533"/>
              <a:gd name="connsiteY3" fmla="*/ 10018937 h 10033452"/>
              <a:gd name="connsiteX4" fmla="*/ 0 w 5250533"/>
              <a:gd name="connsiteY4" fmla="*/ 10033452 h 10033452"/>
              <a:gd name="connsiteX0" fmla="*/ 0 w 5258049"/>
              <a:gd name="connsiteY0" fmla="*/ 10018936 h 10018936"/>
              <a:gd name="connsiteX1" fmla="*/ 1711419 w 5258049"/>
              <a:gd name="connsiteY1" fmla="*/ 494401 h 10018936"/>
              <a:gd name="connsiteX2" fmla="*/ 1732142 w 5258049"/>
              <a:gd name="connsiteY2" fmla="*/ 0 h 10018936"/>
              <a:gd name="connsiteX3" fmla="*/ 5210631 w 5258049"/>
              <a:gd name="connsiteY3" fmla="*/ 10004421 h 10018936"/>
              <a:gd name="connsiteX4" fmla="*/ 0 w 5258049"/>
              <a:gd name="connsiteY4" fmla="*/ 10018936 h 10018936"/>
              <a:gd name="connsiteX0" fmla="*/ 0 w 5322289"/>
              <a:gd name="connsiteY0" fmla="*/ 9696143 h 9696143"/>
              <a:gd name="connsiteX1" fmla="*/ 1711419 w 5322289"/>
              <a:gd name="connsiteY1" fmla="*/ 171608 h 9696143"/>
              <a:gd name="connsiteX2" fmla="*/ 2291939 w 5322289"/>
              <a:gd name="connsiteY2" fmla="*/ 0 h 9696143"/>
              <a:gd name="connsiteX3" fmla="*/ 5210631 w 5322289"/>
              <a:gd name="connsiteY3" fmla="*/ 9681628 h 9696143"/>
              <a:gd name="connsiteX4" fmla="*/ 0 w 5322289"/>
              <a:gd name="connsiteY4" fmla="*/ 9696143 h 9696143"/>
              <a:gd name="connsiteX0" fmla="*/ 0 w 5262151"/>
              <a:gd name="connsiteY0" fmla="*/ 9696143 h 9696143"/>
              <a:gd name="connsiteX1" fmla="*/ 1711419 w 5262151"/>
              <a:gd name="connsiteY1" fmla="*/ 171608 h 9696143"/>
              <a:gd name="connsiteX2" fmla="*/ 2291939 w 5262151"/>
              <a:gd name="connsiteY2" fmla="*/ 0 h 9696143"/>
              <a:gd name="connsiteX3" fmla="*/ 5210631 w 5262151"/>
              <a:gd name="connsiteY3" fmla="*/ 9681628 h 9696143"/>
              <a:gd name="connsiteX4" fmla="*/ 0 w 5262151"/>
              <a:gd name="connsiteY4" fmla="*/ 9696143 h 9696143"/>
              <a:gd name="connsiteX0" fmla="*/ 0 w 5262151"/>
              <a:gd name="connsiteY0" fmla="*/ 9696143 h 9696143"/>
              <a:gd name="connsiteX1" fmla="*/ 1823379 w 5262151"/>
              <a:gd name="connsiteY1" fmla="*/ 935295 h 9696143"/>
              <a:gd name="connsiteX2" fmla="*/ 2291939 w 5262151"/>
              <a:gd name="connsiteY2" fmla="*/ 0 h 9696143"/>
              <a:gd name="connsiteX3" fmla="*/ 5210631 w 5262151"/>
              <a:gd name="connsiteY3" fmla="*/ 9681628 h 9696143"/>
              <a:gd name="connsiteX4" fmla="*/ 0 w 5262151"/>
              <a:gd name="connsiteY4" fmla="*/ 9696143 h 9696143"/>
              <a:gd name="connsiteX0" fmla="*/ 0 w 5250675"/>
              <a:gd name="connsiteY0" fmla="*/ 9184394 h 9184394"/>
              <a:gd name="connsiteX1" fmla="*/ 1823379 w 5250675"/>
              <a:gd name="connsiteY1" fmla="*/ 423546 h 9184394"/>
              <a:gd name="connsiteX2" fmla="*/ 2111081 w 5250675"/>
              <a:gd name="connsiteY2" fmla="*/ 0 h 9184394"/>
              <a:gd name="connsiteX3" fmla="*/ 5210631 w 5250675"/>
              <a:gd name="connsiteY3" fmla="*/ 9169879 h 9184394"/>
              <a:gd name="connsiteX4" fmla="*/ 0 w 5250675"/>
              <a:gd name="connsiteY4" fmla="*/ 9184394 h 9184394"/>
              <a:gd name="connsiteX0" fmla="*/ 0 w 5266344"/>
              <a:gd name="connsiteY0" fmla="*/ 9236639 h 9236639"/>
              <a:gd name="connsiteX1" fmla="*/ 1823379 w 5266344"/>
              <a:gd name="connsiteY1" fmla="*/ 475791 h 9236639"/>
              <a:gd name="connsiteX2" fmla="*/ 2111081 w 5266344"/>
              <a:gd name="connsiteY2" fmla="*/ 52245 h 9236639"/>
              <a:gd name="connsiteX3" fmla="*/ 5210631 w 5266344"/>
              <a:gd name="connsiteY3" fmla="*/ 9222124 h 9236639"/>
              <a:gd name="connsiteX4" fmla="*/ 0 w 5266344"/>
              <a:gd name="connsiteY4" fmla="*/ 9236639 h 9236639"/>
              <a:gd name="connsiteX0" fmla="*/ 0 w 5266344"/>
              <a:gd name="connsiteY0" fmla="*/ 9236639 h 9236639"/>
              <a:gd name="connsiteX1" fmla="*/ 1445023 w 5266344"/>
              <a:gd name="connsiteY1" fmla="*/ 655137 h 9236639"/>
              <a:gd name="connsiteX2" fmla="*/ 2111081 w 5266344"/>
              <a:gd name="connsiteY2" fmla="*/ 52245 h 9236639"/>
              <a:gd name="connsiteX3" fmla="*/ 5210631 w 5266344"/>
              <a:gd name="connsiteY3" fmla="*/ 9222124 h 9236639"/>
              <a:gd name="connsiteX4" fmla="*/ 0 w 5266344"/>
              <a:gd name="connsiteY4" fmla="*/ 9236639 h 9236639"/>
              <a:gd name="connsiteX0" fmla="*/ 0 w 5239707"/>
              <a:gd name="connsiteY0" fmla="*/ 9184394 h 9184394"/>
              <a:gd name="connsiteX1" fmla="*/ 1445023 w 5239707"/>
              <a:gd name="connsiteY1" fmla="*/ 602892 h 9184394"/>
              <a:gd name="connsiteX2" fmla="*/ 2111081 w 5239707"/>
              <a:gd name="connsiteY2" fmla="*/ 0 h 9184394"/>
              <a:gd name="connsiteX3" fmla="*/ 5210631 w 5239707"/>
              <a:gd name="connsiteY3" fmla="*/ 9169879 h 9184394"/>
              <a:gd name="connsiteX4" fmla="*/ 0 w 5239707"/>
              <a:gd name="connsiteY4" fmla="*/ 9184394 h 9184394"/>
              <a:gd name="connsiteX0" fmla="*/ 0 w 5239707"/>
              <a:gd name="connsiteY0" fmla="*/ 9184394 h 9184394"/>
              <a:gd name="connsiteX1" fmla="*/ 1667656 w 5239707"/>
              <a:gd name="connsiteY1" fmla="*/ 377338 h 9184394"/>
              <a:gd name="connsiteX2" fmla="*/ 2111081 w 5239707"/>
              <a:gd name="connsiteY2" fmla="*/ 0 h 9184394"/>
              <a:gd name="connsiteX3" fmla="*/ 5210631 w 5239707"/>
              <a:gd name="connsiteY3" fmla="*/ 9169879 h 9184394"/>
              <a:gd name="connsiteX4" fmla="*/ 0 w 5239707"/>
              <a:gd name="connsiteY4" fmla="*/ 9184394 h 918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9707" h="9184394">
                <a:moveTo>
                  <a:pt x="0" y="9184394"/>
                </a:moveTo>
                <a:cubicBezTo>
                  <a:pt x="1949758" y="7086890"/>
                  <a:pt x="3549669" y="3563413"/>
                  <a:pt x="1667656" y="377338"/>
                </a:cubicBezTo>
                <a:lnTo>
                  <a:pt x="2111081" y="0"/>
                </a:lnTo>
                <a:cubicBezTo>
                  <a:pt x="4788274" y="572467"/>
                  <a:pt x="5389635" y="6467613"/>
                  <a:pt x="5210631" y="9169879"/>
                </a:cubicBezTo>
                <a:lnTo>
                  <a:pt x="0" y="9184394"/>
                </a:lnTo>
                <a:close/>
              </a:path>
            </a:pathLst>
          </a:custGeom>
          <a:solidFill>
            <a:srgbClr val="9BB0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ABBD538-A45B-44CD-9993-91B98D9D331A}"/>
              </a:ext>
            </a:extLst>
          </p:cNvPr>
          <p:cNvSpPr/>
          <p:nvPr/>
        </p:nvSpPr>
        <p:spPr>
          <a:xfrm rot="5400000">
            <a:off x="10413874" y="2237850"/>
            <a:ext cx="628136" cy="658053"/>
          </a:xfrm>
          <a:custGeom>
            <a:avLst/>
            <a:gdLst>
              <a:gd name="connsiteX0" fmla="*/ 0 w 885552"/>
              <a:gd name="connsiteY0" fmla="*/ 420917 h 927729"/>
              <a:gd name="connsiteX1" fmla="*/ 319283 w 885552"/>
              <a:gd name="connsiteY1" fmla="*/ 0 h 927729"/>
              <a:gd name="connsiteX2" fmla="*/ 619973 w 885552"/>
              <a:gd name="connsiteY2" fmla="*/ 218622 h 927729"/>
              <a:gd name="connsiteX3" fmla="*/ 885552 w 885552"/>
              <a:gd name="connsiteY3" fmla="*/ 437387 h 927729"/>
              <a:gd name="connsiteX4" fmla="*/ 265244 w 885552"/>
              <a:gd name="connsiteY4" fmla="*/ 927729 h 927729"/>
              <a:gd name="connsiteX5" fmla="*/ 166537 w 885552"/>
              <a:gd name="connsiteY5" fmla="*/ 722243 h 927729"/>
              <a:gd name="connsiteX6" fmla="*/ 0 w 885552"/>
              <a:gd name="connsiteY6" fmla="*/ 420917 h 92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552" h="927729">
                <a:moveTo>
                  <a:pt x="0" y="420917"/>
                </a:moveTo>
                <a:lnTo>
                  <a:pt x="319283" y="0"/>
                </a:lnTo>
                <a:cubicBezTo>
                  <a:pt x="422546" y="70385"/>
                  <a:pt x="522748" y="143307"/>
                  <a:pt x="619973" y="218622"/>
                </a:cubicBezTo>
                <a:lnTo>
                  <a:pt x="885552" y="437387"/>
                </a:lnTo>
                <a:lnTo>
                  <a:pt x="265244" y="927729"/>
                </a:lnTo>
                <a:lnTo>
                  <a:pt x="166537" y="722243"/>
                </a:lnTo>
                <a:cubicBezTo>
                  <a:pt x="114295" y="620954"/>
                  <a:pt x="58813" y="520482"/>
                  <a:pt x="0" y="420917"/>
                </a:cubicBezTo>
                <a:close/>
              </a:path>
            </a:pathLst>
          </a:custGeom>
          <a:gradFill flip="none" rotWithShape="1">
            <a:gsLst>
              <a:gs pos="60000">
                <a:schemeClr val="bg1">
                  <a:alpha val="0"/>
                </a:schemeClr>
              </a:gs>
              <a:gs pos="36000">
                <a:srgbClr val="FFFF00"/>
              </a:gs>
            </a:gsLst>
            <a:lin ang="3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E7A8F73-85B3-4C8C-B179-4FD71593EC4E}"/>
              </a:ext>
            </a:extLst>
          </p:cNvPr>
          <p:cNvGrpSpPr/>
          <p:nvPr/>
        </p:nvGrpSpPr>
        <p:grpSpPr>
          <a:xfrm rot="2255230">
            <a:off x="10653079" y="848600"/>
            <a:ext cx="1436892" cy="1841436"/>
            <a:chOff x="8889380" y="216764"/>
            <a:chExt cx="2025742" cy="2596072"/>
          </a:xfrm>
        </p:grpSpPr>
        <p:sp>
          <p:nvSpPr>
            <p:cNvPr id="2" name="Trapezoid 1">
              <a:extLst>
                <a:ext uri="{FF2B5EF4-FFF2-40B4-BE49-F238E27FC236}">
                  <a16:creationId xmlns:a16="http://schemas.microsoft.com/office/drawing/2014/main" id="{BF199B96-2F00-44A4-847D-9D14034740D4}"/>
                </a:ext>
              </a:extLst>
            </p:cNvPr>
            <p:cNvSpPr/>
            <p:nvPr/>
          </p:nvSpPr>
          <p:spPr>
            <a:xfrm>
              <a:off x="9537929" y="2523016"/>
              <a:ext cx="728644" cy="116874"/>
            </a:xfrm>
            <a:prstGeom prst="trapezoid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F9BB4AB-9C08-49C2-99A1-E3F765AA4E01}"/>
                </a:ext>
              </a:extLst>
            </p:cNvPr>
            <p:cNvGrpSpPr/>
            <p:nvPr/>
          </p:nvGrpSpPr>
          <p:grpSpPr>
            <a:xfrm>
              <a:off x="8889380" y="216764"/>
              <a:ext cx="2025742" cy="2596072"/>
              <a:chOff x="4846319" y="1195753"/>
              <a:chExt cx="2499364" cy="3203039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F5B427AD-84A8-40DB-A02C-69494228BA93}"/>
                  </a:ext>
                </a:extLst>
              </p:cNvPr>
              <p:cNvSpPr/>
              <p:nvPr/>
            </p:nvSpPr>
            <p:spPr>
              <a:xfrm flipH="1">
                <a:off x="4846319" y="2560320"/>
                <a:ext cx="829994" cy="1316862"/>
              </a:xfrm>
              <a:prstGeom prst="rtTriangle">
                <a:avLst/>
              </a:prstGeom>
              <a:solidFill>
                <a:srgbClr val="FFC000"/>
              </a:solidFill>
              <a:ln>
                <a:noFill/>
              </a:ln>
              <a:effectLst>
                <a:innerShdw blurRad="63500" dist="2159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58B00823-2899-4DCE-A31F-9DFF4425C511}"/>
                  </a:ext>
                </a:extLst>
              </p:cNvPr>
              <p:cNvSpPr/>
              <p:nvPr/>
            </p:nvSpPr>
            <p:spPr>
              <a:xfrm>
                <a:off x="6515689" y="2560320"/>
                <a:ext cx="829994" cy="1316862"/>
              </a:xfrm>
              <a:prstGeom prst="rtTriangle">
                <a:avLst/>
              </a:prstGeom>
              <a:solidFill>
                <a:srgbClr val="FFC000"/>
              </a:solidFill>
              <a:ln>
                <a:noFill/>
              </a:ln>
              <a:effectLst>
                <a:innerShdw blurRad="63500" dist="2159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C7725A11-4E98-4DBF-B070-E52494BB0B74}"/>
                  </a:ext>
                </a:extLst>
              </p:cNvPr>
              <p:cNvSpPr/>
              <p:nvPr/>
            </p:nvSpPr>
            <p:spPr>
              <a:xfrm>
                <a:off x="5445092" y="1856935"/>
                <a:ext cx="1301816" cy="2242892"/>
              </a:xfrm>
              <a:custGeom>
                <a:avLst/>
                <a:gdLst>
                  <a:gd name="connsiteX0" fmla="*/ 278392 w 1301816"/>
                  <a:gd name="connsiteY0" fmla="*/ 0 h 2242892"/>
                  <a:gd name="connsiteX1" fmla="*/ 650908 w 1301816"/>
                  <a:gd name="connsiteY1" fmla="*/ 0 h 2242892"/>
                  <a:gd name="connsiteX2" fmla="*/ 1023424 w 1301816"/>
                  <a:gd name="connsiteY2" fmla="*/ 0 h 2242892"/>
                  <a:gd name="connsiteX3" fmla="*/ 1153550 w 1301816"/>
                  <a:gd name="connsiteY3" fmla="*/ 2236762 h 2242892"/>
                  <a:gd name="connsiteX4" fmla="*/ 650908 w 1301816"/>
                  <a:gd name="connsiteY4" fmla="*/ 2242892 h 2242892"/>
                  <a:gd name="connsiteX5" fmla="*/ 148266 w 1301816"/>
                  <a:gd name="connsiteY5" fmla="*/ 2236762 h 2242892"/>
                  <a:gd name="connsiteX6" fmla="*/ 278392 w 1301816"/>
                  <a:gd name="connsiteY6" fmla="*/ 0 h 2242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01816" h="2242892">
                    <a:moveTo>
                      <a:pt x="278392" y="0"/>
                    </a:moveTo>
                    <a:lnTo>
                      <a:pt x="650908" y="0"/>
                    </a:lnTo>
                    <a:lnTo>
                      <a:pt x="1023424" y="0"/>
                    </a:lnTo>
                    <a:cubicBezTo>
                      <a:pt x="1376288" y="722141"/>
                      <a:pt x="1363393" y="1528688"/>
                      <a:pt x="1153550" y="2236762"/>
                    </a:cubicBezTo>
                    <a:lnTo>
                      <a:pt x="650908" y="2242892"/>
                    </a:lnTo>
                    <a:lnTo>
                      <a:pt x="148266" y="2236762"/>
                    </a:lnTo>
                    <a:cubicBezTo>
                      <a:pt x="-61577" y="1528688"/>
                      <a:pt x="-74472" y="722141"/>
                      <a:pt x="27839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489A2B44-7C87-4746-A086-1321F67CD188}"/>
                  </a:ext>
                </a:extLst>
              </p:cNvPr>
              <p:cNvSpPr/>
              <p:nvPr/>
            </p:nvSpPr>
            <p:spPr>
              <a:xfrm>
                <a:off x="5727940" y="1195753"/>
                <a:ext cx="741872" cy="661181"/>
              </a:xfrm>
              <a:prstGeom prst="triangl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093EDA23-89FE-4861-B545-FFADEFF6E1EA}"/>
                  </a:ext>
                </a:extLst>
              </p:cNvPr>
              <p:cNvSpPr/>
              <p:nvPr/>
            </p:nvSpPr>
            <p:spPr>
              <a:xfrm>
                <a:off x="5905511" y="2006604"/>
                <a:ext cx="380977" cy="38097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E730F0C-C265-4397-9BD9-28C33296539B}"/>
                  </a:ext>
                </a:extLst>
              </p:cNvPr>
              <p:cNvSpPr/>
              <p:nvPr/>
            </p:nvSpPr>
            <p:spPr>
              <a:xfrm>
                <a:off x="5536553" y="3877181"/>
                <a:ext cx="1116242" cy="69118"/>
              </a:xfrm>
              <a:custGeom>
                <a:avLst/>
                <a:gdLst>
                  <a:gd name="connsiteX0" fmla="*/ 0 w 1116242"/>
                  <a:gd name="connsiteY0" fmla="*/ 0 h 69118"/>
                  <a:gd name="connsiteX1" fmla="*/ 1116242 w 1116242"/>
                  <a:gd name="connsiteY1" fmla="*/ 0 h 69118"/>
                  <a:gd name="connsiteX2" fmla="*/ 1098532 w 1116242"/>
                  <a:gd name="connsiteY2" fmla="*/ 69118 h 69118"/>
                  <a:gd name="connsiteX3" fmla="*/ 17711 w 1116242"/>
                  <a:gd name="connsiteY3" fmla="*/ 69118 h 69118"/>
                  <a:gd name="connsiteX4" fmla="*/ 0 w 1116242"/>
                  <a:gd name="connsiteY4" fmla="*/ 0 h 69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6242" h="69118">
                    <a:moveTo>
                      <a:pt x="0" y="0"/>
                    </a:moveTo>
                    <a:lnTo>
                      <a:pt x="1116242" y="0"/>
                    </a:lnTo>
                    <a:lnTo>
                      <a:pt x="1098532" y="69118"/>
                    </a:lnTo>
                    <a:lnTo>
                      <a:pt x="17711" y="69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B3D22BD-52F0-4267-BC9F-441BDA08DDEE}"/>
                  </a:ext>
                </a:extLst>
              </p:cNvPr>
              <p:cNvSpPr/>
              <p:nvPr/>
            </p:nvSpPr>
            <p:spPr>
              <a:xfrm>
                <a:off x="5575894" y="4030710"/>
                <a:ext cx="1037563" cy="69117"/>
              </a:xfrm>
              <a:custGeom>
                <a:avLst/>
                <a:gdLst>
                  <a:gd name="connsiteX0" fmla="*/ 0 w 1037563"/>
                  <a:gd name="connsiteY0" fmla="*/ 0 h 69117"/>
                  <a:gd name="connsiteX1" fmla="*/ 1037563 w 1037563"/>
                  <a:gd name="connsiteY1" fmla="*/ 0 h 69117"/>
                  <a:gd name="connsiteX2" fmla="*/ 1021423 w 1037563"/>
                  <a:gd name="connsiteY2" fmla="*/ 62987 h 69117"/>
                  <a:gd name="connsiteX3" fmla="*/ 518781 w 1037563"/>
                  <a:gd name="connsiteY3" fmla="*/ 69117 h 69117"/>
                  <a:gd name="connsiteX4" fmla="*/ 16139 w 1037563"/>
                  <a:gd name="connsiteY4" fmla="*/ 62987 h 69117"/>
                  <a:gd name="connsiteX5" fmla="*/ 0 w 1037563"/>
                  <a:gd name="connsiteY5" fmla="*/ 0 h 69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7563" h="69117">
                    <a:moveTo>
                      <a:pt x="0" y="0"/>
                    </a:moveTo>
                    <a:lnTo>
                      <a:pt x="1037563" y="0"/>
                    </a:lnTo>
                    <a:lnTo>
                      <a:pt x="1021423" y="62987"/>
                    </a:lnTo>
                    <a:lnTo>
                      <a:pt x="518781" y="69117"/>
                    </a:lnTo>
                    <a:lnTo>
                      <a:pt x="16139" y="629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1BE96A3B-1D30-483C-9AD6-89353F1168C3}"/>
                  </a:ext>
                </a:extLst>
              </p:cNvPr>
              <p:cNvSpPr/>
              <p:nvPr/>
            </p:nvSpPr>
            <p:spPr>
              <a:xfrm>
                <a:off x="5988602" y="3147122"/>
                <a:ext cx="165739" cy="1251670"/>
              </a:xfrm>
              <a:prstGeom prst="trapezoid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7B9E298-DB9F-46EC-AF04-06BD3521D5FC}"/>
              </a:ext>
            </a:extLst>
          </p:cNvPr>
          <p:cNvSpPr/>
          <p:nvPr/>
        </p:nvSpPr>
        <p:spPr>
          <a:xfrm>
            <a:off x="1595069" y="923925"/>
            <a:ext cx="1635542" cy="5886082"/>
          </a:xfrm>
          <a:custGeom>
            <a:avLst/>
            <a:gdLst>
              <a:gd name="connsiteX0" fmla="*/ 669890 w 1635542"/>
              <a:gd name="connsiteY0" fmla="*/ 0 h 5188620"/>
              <a:gd name="connsiteX1" fmla="*/ 1635542 w 1635542"/>
              <a:gd name="connsiteY1" fmla="*/ 2594310 h 5188620"/>
              <a:gd name="connsiteX2" fmla="*/ 669890 w 1635542"/>
              <a:gd name="connsiteY2" fmla="*/ 5188620 h 5188620"/>
              <a:gd name="connsiteX3" fmla="*/ 55646 w 1635542"/>
              <a:gd name="connsiteY3" fmla="*/ 4596206 h 5188620"/>
              <a:gd name="connsiteX4" fmla="*/ 0 w 1635542"/>
              <a:gd name="connsiteY4" fmla="*/ 4460335 h 5188620"/>
              <a:gd name="connsiteX5" fmla="*/ 31014 w 1635542"/>
              <a:gd name="connsiteY5" fmla="*/ 4502430 h 5188620"/>
              <a:gd name="connsiteX6" fmla="*/ 355223 w 1635542"/>
              <a:gd name="connsiteY6" fmla="*/ 4666106 h 5188620"/>
              <a:gd name="connsiteX7" fmla="*/ 1188140 w 1635542"/>
              <a:gd name="connsiteY7" fmla="*/ 2583306 h 5188620"/>
              <a:gd name="connsiteX8" fmla="*/ 355223 w 1635542"/>
              <a:gd name="connsiteY8" fmla="*/ 500506 h 5188620"/>
              <a:gd name="connsiteX9" fmla="*/ 31014 w 1635542"/>
              <a:gd name="connsiteY9" fmla="*/ 664183 h 5188620"/>
              <a:gd name="connsiteX10" fmla="*/ 20295 w 1635542"/>
              <a:gd name="connsiteY10" fmla="*/ 678733 h 5188620"/>
              <a:gd name="connsiteX11" fmla="*/ 55646 w 1635542"/>
              <a:gd name="connsiteY11" fmla="*/ 592414 h 5188620"/>
              <a:gd name="connsiteX12" fmla="*/ 669890 w 1635542"/>
              <a:gd name="connsiteY12" fmla="*/ 0 h 51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5542" h="5188620">
                <a:moveTo>
                  <a:pt x="669890" y="0"/>
                </a:moveTo>
                <a:cubicBezTo>
                  <a:pt x="1203205" y="0"/>
                  <a:pt x="1635542" y="1161512"/>
                  <a:pt x="1635542" y="2594310"/>
                </a:cubicBezTo>
                <a:cubicBezTo>
                  <a:pt x="1635542" y="4027108"/>
                  <a:pt x="1203205" y="5188620"/>
                  <a:pt x="669890" y="5188620"/>
                </a:cubicBezTo>
                <a:cubicBezTo>
                  <a:pt x="436565" y="5188620"/>
                  <a:pt x="222567" y="4966300"/>
                  <a:pt x="55646" y="4596206"/>
                </a:cubicBezTo>
                <a:lnTo>
                  <a:pt x="0" y="4460335"/>
                </a:lnTo>
                <a:lnTo>
                  <a:pt x="31014" y="4502430"/>
                </a:lnTo>
                <a:cubicBezTo>
                  <a:pt x="130663" y="4607825"/>
                  <a:pt x="240221" y="4666106"/>
                  <a:pt x="355223" y="4666106"/>
                </a:cubicBezTo>
                <a:cubicBezTo>
                  <a:pt x="815230" y="4666106"/>
                  <a:pt x="1188140" y="3733605"/>
                  <a:pt x="1188140" y="2583306"/>
                </a:cubicBezTo>
                <a:cubicBezTo>
                  <a:pt x="1188140" y="1433007"/>
                  <a:pt x="815230" y="500506"/>
                  <a:pt x="355223" y="500506"/>
                </a:cubicBezTo>
                <a:cubicBezTo>
                  <a:pt x="240221" y="500506"/>
                  <a:pt x="130663" y="558787"/>
                  <a:pt x="31014" y="664183"/>
                </a:cubicBezTo>
                <a:lnTo>
                  <a:pt x="20295" y="678733"/>
                </a:lnTo>
                <a:lnTo>
                  <a:pt x="55646" y="592414"/>
                </a:lnTo>
                <a:cubicBezTo>
                  <a:pt x="222567" y="222321"/>
                  <a:pt x="436565" y="0"/>
                  <a:pt x="6698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C96105-9B9B-4B01-A5B8-E4A3E745C9B2}"/>
              </a:ext>
            </a:extLst>
          </p:cNvPr>
          <p:cNvSpPr/>
          <p:nvPr/>
        </p:nvSpPr>
        <p:spPr>
          <a:xfrm>
            <a:off x="5553449" y="2590975"/>
            <a:ext cx="1635542" cy="3516829"/>
          </a:xfrm>
          <a:custGeom>
            <a:avLst/>
            <a:gdLst>
              <a:gd name="connsiteX0" fmla="*/ 669890 w 1635542"/>
              <a:gd name="connsiteY0" fmla="*/ 0 h 5188620"/>
              <a:gd name="connsiteX1" fmla="*/ 1635542 w 1635542"/>
              <a:gd name="connsiteY1" fmla="*/ 2594310 h 5188620"/>
              <a:gd name="connsiteX2" fmla="*/ 669890 w 1635542"/>
              <a:gd name="connsiteY2" fmla="*/ 5188620 h 5188620"/>
              <a:gd name="connsiteX3" fmla="*/ 55646 w 1635542"/>
              <a:gd name="connsiteY3" fmla="*/ 4596206 h 5188620"/>
              <a:gd name="connsiteX4" fmla="*/ 0 w 1635542"/>
              <a:gd name="connsiteY4" fmla="*/ 4460335 h 5188620"/>
              <a:gd name="connsiteX5" fmla="*/ 31014 w 1635542"/>
              <a:gd name="connsiteY5" fmla="*/ 4502430 h 5188620"/>
              <a:gd name="connsiteX6" fmla="*/ 355223 w 1635542"/>
              <a:gd name="connsiteY6" fmla="*/ 4666106 h 5188620"/>
              <a:gd name="connsiteX7" fmla="*/ 1188140 w 1635542"/>
              <a:gd name="connsiteY7" fmla="*/ 2583306 h 5188620"/>
              <a:gd name="connsiteX8" fmla="*/ 355223 w 1635542"/>
              <a:gd name="connsiteY8" fmla="*/ 500506 h 5188620"/>
              <a:gd name="connsiteX9" fmla="*/ 31014 w 1635542"/>
              <a:gd name="connsiteY9" fmla="*/ 664183 h 5188620"/>
              <a:gd name="connsiteX10" fmla="*/ 20295 w 1635542"/>
              <a:gd name="connsiteY10" fmla="*/ 678733 h 5188620"/>
              <a:gd name="connsiteX11" fmla="*/ 55646 w 1635542"/>
              <a:gd name="connsiteY11" fmla="*/ 592414 h 5188620"/>
              <a:gd name="connsiteX12" fmla="*/ 669890 w 1635542"/>
              <a:gd name="connsiteY12" fmla="*/ 0 h 51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5542" h="5188620">
                <a:moveTo>
                  <a:pt x="669890" y="0"/>
                </a:moveTo>
                <a:cubicBezTo>
                  <a:pt x="1203205" y="0"/>
                  <a:pt x="1635542" y="1161512"/>
                  <a:pt x="1635542" y="2594310"/>
                </a:cubicBezTo>
                <a:cubicBezTo>
                  <a:pt x="1635542" y="4027108"/>
                  <a:pt x="1203205" y="5188620"/>
                  <a:pt x="669890" y="5188620"/>
                </a:cubicBezTo>
                <a:cubicBezTo>
                  <a:pt x="436565" y="5188620"/>
                  <a:pt x="222567" y="4966300"/>
                  <a:pt x="55646" y="4596206"/>
                </a:cubicBezTo>
                <a:lnTo>
                  <a:pt x="0" y="4460335"/>
                </a:lnTo>
                <a:lnTo>
                  <a:pt x="31014" y="4502430"/>
                </a:lnTo>
                <a:cubicBezTo>
                  <a:pt x="130663" y="4607825"/>
                  <a:pt x="240221" y="4666106"/>
                  <a:pt x="355223" y="4666106"/>
                </a:cubicBezTo>
                <a:cubicBezTo>
                  <a:pt x="815230" y="4666106"/>
                  <a:pt x="1188140" y="3733605"/>
                  <a:pt x="1188140" y="2583306"/>
                </a:cubicBezTo>
                <a:cubicBezTo>
                  <a:pt x="1188140" y="1433007"/>
                  <a:pt x="815230" y="500506"/>
                  <a:pt x="355223" y="500506"/>
                </a:cubicBezTo>
                <a:cubicBezTo>
                  <a:pt x="240221" y="500506"/>
                  <a:pt x="130663" y="558787"/>
                  <a:pt x="31014" y="664183"/>
                </a:cubicBezTo>
                <a:lnTo>
                  <a:pt x="20295" y="678733"/>
                </a:lnTo>
                <a:lnTo>
                  <a:pt x="55646" y="592414"/>
                </a:lnTo>
                <a:cubicBezTo>
                  <a:pt x="222567" y="222321"/>
                  <a:pt x="436565" y="0"/>
                  <a:pt x="6698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C82D09-5824-4353-A7D4-A8DF3E6E3BD6}"/>
              </a:ext>
            </a:extLst>
          </p:cNvPr>
          <p:cNvGrpSpPr/>
          <p:nvPr/>
        </p:nvGrpSpPr>
        <p:grpSpPr>
          <a:xfrm>
            <a:off x="315389" y="2162770"/>
            <a:ext cx="2496023" cy="2119704"/>
            <a:chOff x="315389" y="2162770"/>
            <a:chExt cx="2496023" cy="21197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EB3194B-B96C-4EF3-A153-BFD6F37128D8}"/>
                </a:ext>
              </a:extLst>
            </p:cNvPr>
            <p:cNvSpPr txBox="1"/>
            <p:nvPr/>
          </p:nvSpPr>
          <p:spPr>
            <a:xfrm>
              <a:off x="1025956" y="2162770"/>
              <a:ext cx="87633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162219-A1BF-4B6A-A371-C7D198135049}"/>
                </a:ext>
              </a:extLst>
            </p:cNvPr>
            <p:cNvSpPr txBox="1"/>
            <p:nvPr/>
          </p:nvSpPr>
          <p:spPr>
            <a:xfrm>
              <a:off x="315389" y="3082145"/>
              <a:ext cx="24960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schemeClr val="accent2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مجتمع حيوي </a:t>
              </a:r>
            </a:p>
            <a:p>
              <a:pPr algn="ctr"/>
              <a:r>
                <a:rPr lang="ar-SY" sz="2400" dirty="0">
                  <a:solidFill>
                    <a:schemeClr val="accent2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بقيمه الراسخة وبيئته العامرة وبنائه المتين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6E89D4-4BD8-4D0E-B925-556D815D96F4}"/>
              </a:ext>
            </a:extLst>
          </p:cNvPr>
          <p:cNvGrpSpPr/>
          <p:nvPr/>
        </p:nvGrpSpPr>
        <p:grpSpPr>
          <a:xfrm>
            <a:off x="3468072" y="2801390"/>
            <a:ext cx="2438400" cy="2156806"/>
            <a:chOff x="3468072" y="2801390"/>
            <a:chExt cx="2438400" cy="215680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E404BF3-6559-4F38-BE99-A2EED317F50F}"/>
                </a:ext>
              </a:extLst>
            </p:cNvPr>
            <p:cNvSpPr txBox="1"/>
            <p:nvPr/>
          </p:nvSpPr>
          <p:spPr>
            <a:xfrm>
              <a:off x="4349536" y="2801390"/>
              <a:ext cx="8763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69C6BCA-05EF-4E2D-AA9C-8335797CA0F1}"/>
                </a:ext>
              </a:extLst>
            </p:cNvPr>
            <p:cNvSpPr txBox="1"/>
            <p:nvPr/>
          </p:nvSpPr>
          <p:spPr>
            <a:xfrm>
              <a:off x="3468072" y="3388536"/>
              <a:ext cx="2438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schemeClr val="accent2"/>
                  </a:solidFill>
                  <a:ea typeface="Hand Of Sean" panose="02000500000000000000" pitchFamily="2" charset="-128"/>
                </a:rPr>
                <a:t>اقتصاد مزدهر بفرصه المثمرة واستثماره المؤثر وتنافِّسيته الجذابة</a:t>
              </a:r>
              <a:endParaRPr lang="en-US" sz="2400" dirty="0">
                <a:solidFill>
                  <a:schemeClr val="accent2"/>
                </a:solidFill>
                <a:ea typeface="Hand Of Sean" panose="02000500000000000000" pitchFamily="2" charset="-12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6B59628-C6AC-4D61-A253-9557D0B05C6D}"/>
              </a:ext>
            </a:extLst>
          </p:cNvPr>
          <p:cNvGrpSpPr/>
          <p:nvPr/>
        </p:nvGrpSpPr>
        <p:grpSpPr>
          <a:xfrm>
            <a:off x="7664838" y="2893644"/>
            <a:ext cx="1985126" cy="1837930"/>
            <a:chOff x="7834529" y="2608904"/>
            <a:chExt cx="1985126" cy="18379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96219B8-A05C-40E4-B583-7D013F980D08}"/>
                </a:ext>
              </a:extLst>
            </p:cNvPr>
            <p:cNvSpPr txBox="1"/>
            <p:nvPr/>
          </p:nvSpPr>
          <p:spPr>
            <a:xfrm>
              <a:off x="8426347" y="2608904"/>
              <a:ext cx="8763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CE7A54-1FBC-47D2-9621-C58D02E3262A}"/>
                </a:ext>
              </a:extLst>
            </p:cNvPr>
            <p:cNvSpPr txBox="1"/>
            <p:nvPr/>
          </p:nvSpPr>
          <p:spPr>
            <a:xfrm rot="33748">
              <a:off x="7834529" y="2877174"/>
              <a:ext cx="198512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dirty="0">
                  <a:solidFill>
                    <a:schemeClr val="accent2"/>
                  </a:solidFill>
                  <a:ea typeface="Hand Of Sean" panose="02000500000000000000" pitchFamily="2" charset="-128"/>
                </a:rPr>
                <a:t>وطن طموح بحكومة فاعلة ومواطنين مسؤولين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F11979C-C71E-4DD7-BB21-00C2737021BF}"/>
              </a:ext>
            </a:extLst>
          </p:cNvPr>
          <p:cNvSpPr/>
          <p:nvPr/>
        </p:nvSpPr>
        <p:spPr>
          <a:xfrm rot="774286">
            <a:off x="-1204767" y="793835"/>
            <a:ext cx="1946219" cy="5074803"/>
          </a:xfrm>
          <a:custGeom>
            <a:avLst/>
            <a:gdLst>
              <a:gd name="connsiteX0" fmla="*/ 306602 w 1946219"/>
              <a:gd name="connsiteY0" fmla="*/ 7644 h 5074803"/>
              <a:gd name="connsiteX1" fmla="*/ 878059 w 1946219"/>
              <a:gd name="connsiteY1" fmla="*/ 539843 h 5074803"/>
              <a:gd name="connsiteX2" fmla="*/ 892332 w 1946219"/>
              <a:gd name="connsiteY2" fmla="*/ 630011 h 5074803"/>
              <a:gd name="connsiteX3" fmla="*/ 899169 w 1946219"/>
              <a:gd name="connsiteY3" fmla="*/ 631427 h 5074803"/>
              <a:gd name="connsiteX4" fmla="*/ 1293036 w 1946219"/>
              <a:gd name="connsiteY4" fmla="*/ 1152202 h 5074803"/>
              <a:gd name="connsiteX5" fmla="*/ 1313452 w 1946219"/>
              <a:gd name="connsiteY5" fmla="*/ 1281168 h 5074803"/>
              <a:gd name="connsiteX6" fmla="*/ 1313923 w 1946219"/>
              <a:gd name="connsiteY6" fmla="*/ 1307617 h 5074803"/>
              <a:gd name="connsiteX7" fmla="*/ 1391662 w 1946219"/>
              <a:gd name="connsiteY7" fmla="*/ 1334100 h 5074803"/>
              <a:gd name="connsiteX8" fmla="*/ 1656103 w 1946219"/>
              <a:gd name="connsiteY8" fmla="*/ 1673358 h 5074803"/>
              <a:gd name="connsiteX9" fmla="*/ 1646076 w 1946219"/>
              <a:gd name="connsiteY9" fmla="*/ 1945257 h 5074803"/>
              <a:gd name="connsiteX10" fmla="*/ 1640564 w 1946219"/>
              <a:gd name="connsiteY10" fmla="*/ 1958227 h 5074803"/>
              <a:gd name="connsiteX11" fmla="*/ 1689715 w 1946219"/>
              <a:gd name="connsiteY11" fmla="*/ 2017960 h 5074803"/>
              <a:gd name="connsiteX12" fmla="*/ 1843563 w 1946219"/>
              <a:gd name="connsiteY12" fmla="*/ 2373774 h 5074803"/>
              <a:gd name="connsiteX13" fmla="*/ 1792422 w 1946219"/>
              <a:gd name="connsiteY13" fmla="*/ 2965479 h 5074803"/>
              <a:gd name="connsiteX14" fmla="*/ 1785877 w 1946219"/>
              <a:gd name="connsiteY14" fmla="*/ 2974750 h 5074803"/>
              <a:gd name="connsiteX15" fmla="*/ 1806755 w 1946219"/>
              <a:gd name="connsiteY15" fmla="*/ 2992695 h 5074803"/>
              <a:gd name="connsiteX16" fmla="*/ 1933120 w 1946219"/>
              <a:gd name="connsiteY16" fmla="*/ 3228553 h 5074803"/>
              <a:gd name="connsiteX17" fmla="*/ 1782376 w 1946219"/>
              <a:gd name="connsiteY17" fmla="*/ 3699499 h 5074803"/>
              <a:gd name="connsiteX18" fmla="*/ 1779379 w 1946219"/>
              <a:gd name="connsiteY18" fmla="*/ 3700937 h 5074803"/>
              <a:gd name="connsiteX19" fmla="*/ 1793302 w 1946219"/>
              <a:gd name="connsiteY19" fmla="*/ 3728443 h 5074803"/>
              <a:gd name="connsiteX20" fmla="*/ 1852455 w 1946219"/>
              <a:gd name="connsiteY20" fmla="*/ 4044073 h 5074803"/>
              <a:gd name="connsiteX21" fmla="*/ 1640914 w 1946219"/>
              <a:gd name="connsiteY21" fmla="*/ 4564232 h 5074803"/>
              <a:gd name="connsiteX22" fmla="*/ 1587926 w 1946219"/>
              <a:gd name="connsiteY22" fmla="*/ 4581668 h 5074803"/>
              <a:gd name="connsiteX23" fmla="*/ 1581508 w 1946219"/>
              <a:gd name="connsiteY23" fmla="*/ 4673937 h 5074803"/>
              <a:gd name="connsiteX24" fmla="*/ 1242186 w 1946219"/>
              <a:gd name="connsiteY24" fmla="*/ 5074803 h 5074803"/>
              <a:gd name="connsiteX25" fmla="*/ 895827 w 1946219"/>
              <a:gd name="connsiteY25" fmla="*/ 4572757 h 5074803"/>
              <a:gd name="connsiteX26" fmla="*/ 1107368 w 1946219"/>
              <a:gd name="connsiteY26" fmla="*/ 4110164 h 5074803"/>
              <a:gd name="connsiteX27" fmla="*/ 1162821 w 1946219"/>
              <a:gd name="connsiteY27" fmla="*/ 4093936 h 5074803"/>
              <a:gd name="connsiteX28" fmla="*/ 1159737 w 1946219"/>
              <a:gd name="connsiteY28" fmla="*/ 4044073 h 5074803"/>
              <a:gd name="connsiteX29" fmla="*/ 1218890 w 1946219"/>
              <a:gd name="connsiteY29" fmla="*/ 3728443 h 5074803"/>
              <a:gd name="connsiteX30" fmla="*/ 1257861 w 1946219"/>
              <a:gd name="connsiteY30" fmla="*/ 3651458 h 5074803"/>
              <a:gd name="connsiteX31" fmla="*/ 1254756 w 1946219"/>
              <a:gd name="connsiteY31" fmla="*/ 3648789 h 5074803"/>
              <a:gd name="connsiteX32" fmla="*/ 1128392 w 1946219"/>
              <a:gd name="connsiteY32" fmla="*/ 3412931 h 5074803"/>
              <a:gd name="connsiteX33" fmla="*/ 1220294 w 1946219"/>
              <a:gd name="connsiteY33" fmla="*/ 2999134 h 5074803"/>
              <a:gd name="connsiteX34" fmla="*/ 1243898 w 1946219"/>
              <a:gd name="connsiteY34" fmla="*/ 2976208 h 5074803"/>
              <a:gd name="connsiteX35" fmla="*/ 1192683 w 1946219"/>
              <a:gd name="connsiteY35" fmla="*/ 2913967 h 5074803"/>
              <a:gd name="connsiteX36" fmla="*/ 1038835 w 1946219"/>
              <a:gd name="connsiteY36" fmla="*/ 2558152 h 5074803"/>
              <a:gd name="connsiteX37" fmla="*/ 1022421 w 1946219"/>
              <a:gd name="connsiteY37" fmla="*/ 2170849 h 5074803"/>
              <a:gd name="connsiteX38" fmla="*/ 1029218 w 1946219"/>
              <a:gd name="connsiteY38" fmla="*/ 2142839 h 5074803"/>
              <a:gd name="connsiteX39" fmla="*/ 1018187 w 1946219"/>
              <a:gd name="connsiteY39" fmla="*/ 2135079 h 5074803"/>
              <a:gd name="connsiteX40" fmla="*/ 880705 w 1946219"/>
              <a:gd name="connsiteY40" fmla="*/ 1948196 h 5074803"/>
              <a:gd name="connsiteX41" fmla="*/ 856527 w 1946219"/>
              <a:gd name="connsiteY41" fmla="*/ 1873625 h 5074803"/>
              <a:gd name="connsiteX42" fmla="*/ 832702 w 1946219"/>
              <a:gd name="connsiteY42" fmla="*/ 1868691 h 5074803"/>
              <a:gd name="connsiteX43" fmla="*/ 438836 w 1946219"/>
              <a:gd name="connsiteY43" fmla="*/ 1347915 h 5074803"/>
              <a:gd name="connsiteX44" fmla="*/ 424562 w 1946219"/>
              <a:gd name="connsiteY44" fmla="*/ 1257747 h 5074803"/>
              <a:gd name="connsiteX45" fmla="*/ 417725 w 1946219"/>
              <a:gd name="connsiteY45" fmla="*/ 1256331 h 5074803"/>
              <a:gd name="connsiteX46" fmla="*/ 23858 w 1946219"/>
              <a:gd name="connsiteY46" fmla="*/ 735555 h 5074803"/>
              <a:gd name="connsiteX47" fmla="*/ 306602 w 1946219"/>
              <a:gd name="connsiteY47" fmla="*/ 7644 h 507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46219" h="5074803">
                <a:moveTo>
                  <a:pt x="306602" y="7644"/>
                </a:moveTo>
                <a:cubicBezTo>
                  <a:pt x="542482" y="-46401"/>
                  <a:pt x="798332" y="191873"/>
                  <a:pt x="878059" y="539843"/>
                </a:cubicBezTo>
                <a:lnTo>
                  <a:pt x="892332" y="630011"/>
                </a:lnTo>
                <a:lnTo>
                  <a:pt x="899169" y="631427"/>
                </a:lnTo>
                <a:cubicBezTo>
                  <a:pt x="1074377" y="691952"/>
                  <a:pt x="1233241" y="891225"/>
                  <a:pt x="1293036" y="1152202"/>
                </a:cubicBezTo>
                <a:cubicBezTo>
                  <a:pt x="1303002" y="1195698"/>
                  <a:pt x="1309744" y="1238850"/>
                  <a:pt x="1313452" y="1281168"/>
                </a:cubicBezTo>
                <a:lnTo>
                  <a:pt x="1313923" y="1307617"/>
                </a:lnTo>
                <a:lnTo>
                  <a:pt x="1391662" y="1334100"/>
                </a:lnTo>
                <a:cubicBezTo>
                  <a:pt x="1517556" y="1391910"/>
                  <a:pt x="1619870" y="1515216"/>
                  <a:pt x="1656103" y="1673358"/>
                </a:cubicBezTo>
                <a:cubicBezTo>
                  <a:pt x="1677843" y="1768243"/>
                  <a:pt x="1672707" y="1862196"/>
                  <a:pt x="1646076" y="1945257"/>
                </a:cubicBezTo>
                <a:lnTo>
                  <a:pt x="1640564" y="1958227"/>
                </a:lnTo>
                <a:lnTo>
                  <a:pt x="1689715" y="2017960"/>
                </a:lnTo>
                <a:cubicBezTo>
                  <a:pt x="1757400" y="2114083"/>
                  <a:pt x="1812028" y="2236140"/>
                  <a:pt x="1843563" y="2373774"/>
                </a:cubicBezTo>
                <a:cubicBezTo>
                  <a:pt x="1896120" y="2603164"/>
                  <a:pt x="1872089" y="2821531"/>
                  <a:pt x="1792422" y="2965479"/>
                </a:cubicBezTo>
                <a:lnTo>
                  <a:pt x="1785877" y="2974750"/>
                </a:lnTo>
                <a:lnTo>
                  <a:pt x="1806755" y="2992695"/>
                </a:lnTo>
                <a:cubicBezTo>
                  <a:pt x="1866596" y="3054576"/>
                  <a:pt x="1911766" y="3135354"/>
                  <a:pt x="1933120" y="3228553"/>
                </a:cubicBezTo>
                <a:cubicBezTo>
                  <a:pt x="1975827" y="3414951"/>
                  <a:pt x="1911138" y="3598097"/>
                  <a:pt x="1782376" y="3699499"/>
                </a:cubicBezTo>
                <a:lnTo>
                  <a:pt x="1779379" y="3700937"/>
                </a:lnTo>
                <a:lnTo>
                  <a:pt x="1793302" y="3728443"/>
                </a:lnTo>
                <a:cubicBezTo>
                  <a:pt x="1830648" y="3818541"/>
                  <a:pt x="1852455" y="3927156"/>
                  <a:pt x="1852455" y="4044073"/>
                </a:cubicBezTo>
                <a:cubicBezTo>
                  <a:pt x="1852454" y="4277905"/>
                  <a:pt x="1765228" y="4478533"/>
                  <a:pt x="1640914" y="4564232"/>
                </a:cubicBezTo>
                <a:lnTo>
                  <a:pt x="1587926" y="4581668"/>
                </a:lnTo>
                <a:lnTo>
                  <a:pt x="1581508" y="4673937"/>
                </a:lnTo>
                <a:cubicBezTo>
                  <a:pt x="1549212" y="4902710"/>
                  <a:pt x="1409564" y="5074803"/>
                  <a:pt x="1242186" y="5074803"/>
                </a:cubicBezTo>
                <a:cubicBezTo>
                  <a:pt x="1050897" y="5074803"/>
                  <a:pt x="895827" y="4850029"/>
                  <a:pt x="895827" y="4572757"/>
                </a:cubicBezTo>
                <a:cubicBezTo>
                  <a:pt x="895826" y="4364803"/>
                  <a:pt x="983054" y="4186379"/>
                  <a:pt x="1107368" y="4110164"/>
                </a:cubicBezTo>
                <a:lnTo>
                  <a:pt x="1162821" y="4093936"/>
                </a:lnTo>
                <a:lnTo>
                  <a:pt x="1159737" y="4044073"/>
                </a:lnTo>
                <a:cubicBezTo>
                  <a:pt x="1159737" y="3927156"/>
                  <a:pt x="1181544" y="3818541"/>
                  <a:pt x="1218890" y="3728443"/>
                </a:cubicBezTo>
                <a:lnTo>
                  <a:pt x="1257861" y="3651458"/>
                </a:lnTo>
                <a:lnTo>
                  <a:pt x="1254756" y="3648789"/>
                </a:lnTo>
                <a:cubicBezTo>
                  <a:pt x="1194915" y="3586907"/>
                  <a:pt x="1149745" y="3506130"/>
                  <a:pt x="1128392" y="3412931"/>
                </a:cubicBezTo>
                <a:cubicBezTo>
                  <a:pt x="1092802" y="3257599"/>
                  <a:pt x="1131793" y="3104525"/>
                  <a:pt x="1220294" y="2999134"/>
                </a:cubicBezTo>
                <a:lnTo>
                  <a:pt x="1243898" y="2976208"/>
                </a:lnTo>
                <a:lnTo>
                  <a:pt x="1192683" y="2913967"/>
                </a:lnTo>
                <a:cubicBezTo>
                  <a:pt x="1124997" y="2817843"/>
                  <a:pt x="1070369" y="2695786"/>
                  <a:pt x="1038835" y="2558152"/>
                </a:cubicBezTo>
                <a:cubicBezTo>
                  <a:pt x="1007300" y="2420518"/>
                  <a:pt x="1003338" y="2286852"/>
                  <a:pt x="1022421" y="2170849"/>
                </a:cubicBezTo>
                <a:lnTo>
                  <a:pt x="1029218" y="2142839"/>
                </a:lnTo>
                <a:lnTo>
                  <a:pt x="1018187" y="2135079"/>
                </a:lnTo>
                <a:cubicBezTo>
                  <a:pt x="960589" y="2087034"/>
                  <a:pt x="912711" y="2023261"/>
                  <a:pt x="880705" y="1948196"/>
                </a:cubicBezTo>
                <a:lnTo>
                  <a:pt x="856527" y="1873625"/>
                </a:lnTo>
                <a:lnTo>
                  <a:pt x="832702" y="1868691"/>
                </a:lnTo>
                <a:cubicBezTo>
                  <a:pt x="657495" y="1808166"/>
                  <a:pt x="498630" y="1608892"/>
                  <a:pt x="438836" y="1347915"/>
                </a:cubicBezTo>
                <a:lnTo>
                  <a:pt x="424562" y="1257747"/>
                </a:lnTo>
                <a:lnTo>
                  <a:pt x="417725" y="1256331"/>
                </a:lnTo>
                <a:cubicBezTo>
                  <a:pt x="242517" y="1195805"/>
                  <a:pt x="83653" y="996532"/>
                  <a:pt x="23858" y="735555"/>
                </a:cubicBezTo>
                <a:cubicBezTo>
                  <a:pt x="-55868" y="387586"/>
                  <a:pt x="70721" y="61689"/>
                  <a:pt x="306602" y="76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F5F7886-792C-47B7-9565-118FB727438C}"/>
              </a:ext>
            </a:extLst>
          </p:cNvPr>
          <p:cNvSpPr/>
          <p:nvPr/>
        </p:nvSpPr>
        <p:spPr>
          <a:xfrm rot="774286">
            <a:off x="-865079" y="5115694"/>
            <a:ext cx="1455237" cy="1566604"/>
          </a:xfrm>
          <a:custGeom>
            <a:avLst/>
            <a:gdLst>
              <a:gd name="connsiteX0" fmla="*/ 306602 w 1946219"/>
              <a:gd name="connsiteY0" fmla="*/ 7644 h 5074803"/>
              <a:gd name="connsiteX1" fmla="*/ 878059 w 1946219"/>
              <a:gd name="connsiteY1" fmla="*/ 539843 h 5074803"/>
              <a:gd name="connsiteX2" fmla="*/ 892332 w 1946219"/>
              <a:gd name="connsiteY2" fmla="*/ 630011 h 5074803"/>
              <a:gd name="connsiteX3" fmla="*/ 899169 w 1946219"/>
              <a:gd name="connsiteY3" fmla="*/ 631427 h 5074803"/>
              <a:gd name="connsiteX4" fmla="*/ 1293036 w 1946219"/>
              <a:gd name="connsiteY4" fmla="*/ 1152202 h 5074803"/>
              <a:gd name="connsiteX5" fmla="*/ 1313452 w 1946219"/>
              <a:gd name="connsiteY5" fmla="*/ 1281168 h 5074803"/>
              <a:gd name="connsiteX6" fmla="*/ 1313923 w 1946219"/>
              <a:gd name="connsiteY6" fmla="*/ 1307617 h 5074803"/>
              <a:gd name="connsiteX7" fmla="*/ 1391662 w 1946219"/>
              <a:gd name="connsiteY7" fmla="*/ 1334100 h 5074803"/>
              <a:gd name="connsiteX8" fmla="*/ 1656103 w 1946219"/>
              <a:gd name="connsiteY8" fmla="*/ 1673358 h 5074803"/>
              <a:gd name="connsiteX9" fmla="*/ 1646076 w 1946219"/>
              <a:gd name="connsiteY9" fmla="*/ 1945257 h 5074803"/>
              <a:gd name="connsiteX10" fmla="*/ 1640564 w 1946219"/>
              <a:gd name="connsiteY10" fmla="*/ 1958227 h 5074803"/>
              <a:gd name="connsiteX11" fmla="*/ 1689715 w 1946219"/>
              <a:gd name="connsiteY11" fmla="*/ 2017960 h 5074803"/>
              <a:gd name="connsiteX12" fmla="*/ 1843563 w 1946219"/>
              <a:gd name="connsiteY12" fmla="*/ 2373774 h 5074803"/>
              <a:gd name="connsiteX13" fmla="*/ 1792422 w 1946219"/>
              <a:gd name="connsiteY13" fmla="*/ 2965479 h 5074803"/>
              <a:gd name="connsiteX14" fmla="*/ 1785877 w 1946219"/>
              <a:gd name="connsiteY14" fmla="*/ 2974750 h 5074803"/>
              <a:gd name="connsiteX15" fmla="*/ 1806755 w 1946219"/>
              <a:gd name="connsiteY15" fmla="*/ 2992695 h 5074803"/>
              <a:gd name="connsiteX16" fmla="*/ 1933120 w 1946219"/>
              <a:gd name="connsiteY16" fmla="*/ 3228553 h 5074803"/>
              <a:gd name="connsiteX17" fmla="*/ 1782376 w 1946219"/>
              <a:gd name="connsiteY17" fmla="*/ 3699499 h 5074803"/>
              <a:gd name="connsiteX18" fmla="*/ 1779379 w 1946219"/>
              <a:gd name="connsiteY18" fmla="*/ 3700937 h 5074803"/>
              <a:gd name="connsiteX19" fmla="*/ 1793302 w 1946219"/>
              <a:gd name="connsiteY19" fmla="*/ 3728443 h 5074803"/>
              <a:gd name="connsiteX20" fmla="*/ 1852455 w 1946219"/>
              <a:gd name="connsiteY20" fmla="*/ 4044073 h 5074803"/>
              <a:gd name="connsiteX21" fmla="*/ 1640914 w 1946219"/>
              <a:gd name="connsiteY21" fmla="*/ 4564232 h 5074803"/>
              <a:gd name="connsiteX22" fmla="*/ 1587926 w 1946219"/>
              <a:gd name="connsiteY22" fmla="*/ 4581668 h 5074803"/>
              <a:gd name="connsiteX23" fmla="*/ 1581508 w 1946219"/>
              <a:gd name="connsiteY23" fmla="*/ 4673937 h 5074803"/>
              <a:gd name="connsiteX24" fmla="*/ 1242186 w 1946219"/>
              <a:gd name="connsiteY24" fmla="*/ 5074803 h 5074803"/>
              <a:gd name="connsiteX25" fmla="*/ 895827 w 1946219"/>
              <a:gd name="connsiteY25" fmla="*/ 4572757 h 5074803"/>
              <a:gd name="connsiteX26" fmla="*/ 1107368 w 1946219"/>
              <a:gd name="connsiteY26" fmla="*/ 4110164 h 5074803"/>
              <a:gd name="connsiteX27" fmla="*/ 1162821 w 1946219"/>
              <a:gd name="connsiteY27" fmla="*/ 4093936 h 5074803"/>
              <a:gd name="connsiteX28" fmla="*/ 1159737 w 1946219"/>
              <a:gd name="connsiteY28" fmla="*/ 4044073 h 5074803"/>
              <a:gd name="connsiteX29" fmla="*/ 1218890 w 1946219"/>
              <a:gd name="connsiteY29" fmla="*/ 3728443 h 5074803"/>
              <a:gd name="connsiteX30" fmla="*/ 1257861 w 1946219"/>
              <a:gd name="connsiteY30" fmla="*/ 3651458 h 5074803"/>
              <a:gd name="connsiteX31" fmla="*/ 1254756 w 1946219"/>
              <a:gd name="connsiteY31" fmla="*/ 3648789 h 5074803"/>
              <a:gd name="connsiteX32" fmla="*/ 1128392 w 1946219"/>
              <a:gd name="connsiteY32" fmla="*/ 3412931 h 5074803"/>
              <a:gd name="connsiteX33" fmla="*/ 1220294 w 1946219"/>
              <a:gd name="connsiteY33" fmla="*/ 2999134 h 5074803"/>
              <a:gd name="connsiteX34" fmla="*/ 1243898 w 1946219"/>
              <a:gd name="connsiteY34" fmla="*/ 2976208 h 5074803"/>
              <a:gd name="connsiteX35" fmla="*/ 1192683 w 1946219"/>
              <a:gd name="connsiteY35" fmla="*/ 2913967 h 5074803"/>
              <a:gd name="connsiteX36" fmla="*/ 1038835 w 1946219"/>
              <a:gd name="connsiteY36" fmla="*/ 2558152 h 5074803"/>
              <a:gd name="connsiteX37" fmla="*/ 1022421 w 1946219"/>
              <a:gd name="connsiteY37" fmla="*/ 2170849 h 5074803"/>
              <a:gd name="connsiteX38" fmla="*/ 1029218 w 1946219"/>
              <a:gd name="connsiteY38" fmla="*/ 2142839 h 5074803"/>
              <a:gd name="connsiteX39" fmla="*/ 1018187 w 1946219"/>
              <a:gd name="connsiteY39" fmla="*/ 2135079 h 5074803"/>
              <a:gd name="connsiteX40" fmla="*/ 880705 w 1946219"/>
              <a:gd name="connsiteY40" fmla="*/ 1948196 h 5074803"/>
              <a:gd name="connsiteX41" fmla="*/ 856527 w 1946219"/>
              <a:gd name="connsiteY41" fmla="*/ 1873625 h 5074803"/>
              <a:gd name="connsiteX42" fmla="*/ 832702 w 1946219"/>
              <a:gd name="connsiteY42" fmla="*/ 1868691 h 5074803"/>
              <a:gd name="connsiteX43" fmla="*/ 438836 w 1946219"/>
              <a:gd name="connsiteY43" fmla="*/ 1347915 h 5074803"/>
              <a:gd name="connsiteX44" fmla="*/ 424562 w 1946219"/>
              <a:gd name="connsiteY44" fmla="*/ 1257747 h 5074803"/>
              <a:gd name="connsiteX45" fmla="*/ 417725 w 1946219"/>
              <a:gd name="connsiteY45" fmla="*/ 1256331 h 5074803"/>
              <a:gd name="connsiteX46" fmla="*/ 23858 w 1946219"/>
              <a:gd name="connsiteY46" fmla="*/ 735555 h 5074803"/>
              <a:gd name="connsiteX47" fmla="*/ 306602 w 1946219"/>
              <a:gd name="connsiteY47" fmla="*/ 7644 h 507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46219" h="5074803">
                <a:moveTo>
                  <a:pt x="306602" y="7644"/>
                </a:moveTo>
                <a:cubicBezTo>
                  <a:pt x="542482" y="-46401"/>
                  <a:pt x="798332" y="191873"/>
                  <a:pt x="878059" y="539843"/>
                </a:cubicBezTo>
                <a:lnTo>
                  <a:pt x="892332" y="630011"/>
                </a:lnTo>
                <a:lnTo>
                  <a:pt x="899169" y="631427"/>
                </a:lnTo>
                <a:cubicBezTo>
                  <a:pt x="1074377" y="691952"/>
                  <a:pt x="1233241" y="891225"/>
                  <a:pt x="1293036" y="1152202"/>
                </a:cubicBezTo>
                <a:cubicBezTo>
                  <a:pt x="1303002" y="1195698"/>
                  <a:pt x="1309744" y="1238850"/>
                  <a:pt x="1313452" y="1281168"/>
                </a:cubicBezTo>
                <a:lnTo>
                  <a:pt x="1313923" y="1307617"/>
                </a:lnTo>
                <a:lnTo>
                  <a:pt x="1391662" y="1334100"/>
                </a:lnTo>
                <a:cubicBezTo>
                  <a:pt x="1517556" y="1391910"/>
                  <a:pt x="1619870" y="1515216"/>
                  <a:pt x="1656103" y="1673358"/>
                </a:cubicBezTo>
                <a:cubicBezTo>
                  <a:pt x="1677843" y="1768243"/>
                  <a:pt x="1672707" y="1862196"/>
                  <a:pt x="1646076" y="1945257"/>
                </a:cubicBezTo>
                <a:lnTo>
                  <a:pt x="1640564" y="1958227"/>
                </a:lnTo>
                <a:lnTo>
                  <a:pt x="1689715" y="2017960"/>
                </a:lnTo>
                <a:cubicBezTo>
                  <a:pt x="1757400" y="2114083"/>
                  <a:pt x="1812028" y="2236140"/>
                  <a:pt x="1843563" y="2373774"/>
                </a:cubicBezTo>
                <a:cubicBezTo>
                  <a:pt x="1896120" y="2603164"/>
                  <a:pt x="1872089" y="2821531"/>
                  <a:pt x="1792422" y="2965479"/>
                </a:cubicBezTo>
                <a:lnTo>
                  <a:pt x="1785877" y="2974750"/>
                </a:lnTo>
                <a:lnTo>
                  <a:pt x="1806755" y="2992695"/>
                </a:lnTo>
                <a:cubicBezTo>
                  <a:pt x="1866596" y="3054576"/>
                  <a:pt x="1911766" y="3135354"/>
                  <a:pt x="1933120" y="3228553"/>
                </a:cubicBezTo>
                <a:cubicBezTo>
                  <a:pt x="1975827" y="3414951"/>
                  <a:pt x="1911138" y="3598097"/>
                  <a:pt x="1782376" y="3699499"/>
                </a:cubicBezTo>
                <a:lnTo>
                  <a:pt x="1779379" y="3700937"/>
                </a:lnTo>
                <a:lnTo>
                  <a:pt x="1793302" y="3728443"/>
                </a:lnTo>
                <a:cubicBezTo>
                  <a:pt x="1830648" y="3818541"/>
                  <a:pt x="1852455" y="3927156"/>
                  <a:pt x="1852455" y="4044073"/>
                </a:cubicBezTo>
                <a:cubicBezTo>
                  <a:pt x="1852454" y="4277905"/>
                  <a:pt x="1765228" y="4478533"/>
                  <a:pt x="1640914" y="4564232"/>
                </a:cubicBezTo>
                <a:lnTo>
                  <a:pt x="1587926" y="4581668"/>
                </a:lnTo>
                <a:lnTo>
                  <a:pt x="1581508" y="4673937"/>
                </a:lnTo>
                <a:cubicBezTo>
                  <a:pt x="1549212" y="4902710"/>
                  <a:pt x="1409564" y="5074803"/>
                  <a:pt x="1242186" y="5074803"/>
                </a:cubicBezTo>
                <a:cubicBezTo>
                  <a:pt x="1050897" y="5074803"/>
                  <a:pt x="895827" y="4850029"/>
                  <a:pt x="895827" y="4572757"/>
                </a:cubicBezTo>
                <a:cubicBezTo>
                  <a:pt x="895826" y="4364803"/>
                  <a:pt x="983054" y="4186379"/>
                  <a:pt x="1107368" y="4110164"/>
                </a:cubicBezTo>
                <a:lnTo>
                  <a:pt x="1162821" y="4093936"/>
                </a:lnTo>
                <a:lnTo>
                  <a:pt x="1159737" y="4044073"/>
                </a:lnTo>
                <a:cubicBezTo>
                  <a:pt x="1159737" y="3927156"/>
                  <a:pt x="1181544" y="3818541"/>
                  <a:pt x="1218890" y="3728443"/>
                </a:cubicBezTo>
                <a:lnTo>
                  <a:pt x="1257861" y="3651458"/>
                </a:lnTo>
                <a:lnTo>
                  <a:pt x="1254756" y="3648789"/>
                </a:lnTo>
                <a:cubicBezTo>
                  <a:pt x="1194915" y="3586907"/>
                  <a:pt x="1149745" y="3506130"/>
                  <a:pt x="1128392" y="3412931"/>
                </a:cubicBezTo>
                <a:cubicBezTo>
                  <a:pt x="1092802" y="3257599"/>
                  <a:pt x="1131793" y="3104525"/>
                  <a:pt x="1220294" y="2999134"/>
                </a:cubicBezTo>
                <a:lnTo>
                  <a:pt x="1243898" y="2976208"/>
                </a:lnTo>
                <a:lnTo>
                  <a:pt x="1192683" y="2913967"/>
                </a:lnTo>
                <a:cubicBezTo>
                  <a:pt x="1124997" y="2817843"/>
                  <a:pt x="1070369" y="2695786"/>
                  <a:pt x="1038835" y="2558152"/>
                </a:cubicBezTo>
                <a:cubicBezTo>
                  <a:pt x="1007300" y="2420518"/>
                  <a:pt x="1003338" y="2286852"/>
                  <a:pt x="1022421" y="2170849"/>
                </a:cubicBezTo>
                <a:lnTo>
                  <a:pt x="1029218" y="2142839"/>
                </a:lnTo>
                <a:lnTo>
                  <a:pt x="1018187" y="2135079"/>
                </a:lnTo>
                <a:cubicBezTo>
                  <a:pt x="960589" y="2087034"/>
                  <a:pt x="912711" y="2023261"/>
                  <a:pt x="880705" y="1948196"/>
                </a:cubicBezTo>
                <a:lnTo>
                  <a:pt x="856527" y="1873625"/>
                </a:lnTo>
                <a:lnTo>
                  <a:pt x="832702" y="1868691"/>
                </a:lnTo>
                <a:cubicBezTo>
                  <a:pt x="657495" y="1808166"/>
                  <a:pt x="498630" y="1608892"/>
                  <a:pt x="438836" y="1347915"/>
                </a:cubicBezTo>
                <a:lnTo>
                  <a:pt x="424562" y="1257747"/>
                </a:lnTo>
                <a:lnTo>
                  <a:pt x="417725" y="1256331"/>
                </a:lnTo>
                <a:cubicBezTo>
                  <a:pt x="242517" y="1195805"/>
                  <a:pt x="83653" y="996532"/>
                  <a:pt x="23858" y="735555"/>
                </a:cubicBezTo>
                <a:cubicBezTo>
                  <a:pt x="-55868" y="387586"/>
                  <a:pt x="70721" y="61689"/>
                  <a:pt x="306602" y="76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C3DAEBD-4F2D-4A32-9B9B-A442002B8C05}"/>
              </a:ext>
            </a:extLst>
          </p:cNvPr>
          <p:cNvSpPr/>
          <p:nvPr/>
        </p:nvSpPr>
        <p:spPr>
          <a:xfrm rot="774286">
            <a:off x="-706094" y="-43641"/>
            <a:ext cx="1500057" cy="1573831"/>
          </a:xfrm>
          <a:custGeom>
            <a:avLst/>
            <a:gdLst>
              <a:gd name="connsiteX0" fmla="*/ 306602 w 1946219"/>
              <a:gd name="connsiteY0" fmla="*/ 7644 h 5074803"/>
              <a:gd name="connsiteX1" fmla="*/ 878059 w 1946219"/>
              <a:gd name="connsiteY1" fmla="*/ 539843 h 5074803"/>
              <a:gd name="connsiteX2" fmla="*/ 892332 w 1946219"/>
              <a:gd name="connsiteY2" fmla="*/ 630011 h 5074803"/>
              <a:gd name="connsiteX3" fmla="*/ 899169 w 1946219"/>
              <a:gd name="connsiteY3" fmla="*/ 631427 h 5074803"/>
              <a:gd name="connsiteX4" fmla="*/ 1293036 w 1946219"/>
              <a:gd name="connsiteY4" fmla="*/ 1152202 h 5074803"/>
              <a:gd name="connsiteX5" fmla="*/ 1313452 w 1946219"/>
              <a:gd name="connsiteY5" fmla="*/ 1281168 h 5074803"/>
              <a:gd name="connsiteX6" fmla="*/ 1313923 w 1946219"/>
              <a:gd name="connsiteY6" fmla="*/ 1307617 h 5074803"/>
              <a:gd name="connsiteX7" fmla="*/ 1391662 w 1946219"/>
              <a:gd name="connsiteY7" fmla="*/ 1334100 h 5074803"/>
              <a:gd name="connsiteX8" fmla="*/ 1656103 w 1946219"/>
              <a:gd name="connsiteY8" fmla="*/ 1673358 h 5074803"/>
              <a:gd name="connsiteX9" fmla="*/ 1646076 w 1946219"/>
              <a:gd name="connsiteY9" fmla="*/ 1945257 h 5074803"/>
              <a:gd name="connsiteX10" fmla="*/ 1640564 w 1946219"/>
              <a:gd name="connsiteY10" fmla="*/ 1958227 h 5074803"/>
              <a:gd name="connsiteX11" fmla="*/ 1689715 w 1946219"/>
              <a:gd name="connsiteY11" fmla="*/ 2017960 h 5074803"/>
              <a:gd name="connsiteX12" fmla="*/ 1843563 w 1946219"/>
              <a:gd name="connsiteY12" fmla="*/ 2373774 h 5074803"/>
              <a:gd name="connsiteX13" fmla="*/ 1792422 w 1946219"/>
              <a:gd name="connsiteY13" fmla="*/ 2965479 h 5074803"/>
              <a:gd name="connsiteX14" fmla="*/ 1785877 w 1946219"/>
              <a:gd name="connsiteY14" fmla="*/ 2974750 h 5074803"/>
              <a:gd name="connsiteX15" fmla="*/ 1806755 w 1946219"/>
              <a:gd name="connsiteY15" fmla="*/ 2992695 h 5074803"/>
              <a:gd name="connsiteX16" fmla="*/ 1933120 w 1946219"/>
              <a:gd name="connsiteY16" fmla="*/ 3228553 h 5074803"/>
              <a:gd name="connsiteX17" fmla="*/ 1782376 w 1946219"/>
              <a:gd name="connsiteY17" fmla="*/ 3699499 h 5074803"/>
              <a:gd name="connsiteX18" fmla="*/ 1779379 w 1946219"/>
              <a:gd name="connsiteY18" fmla="*/ 3700937 h 5074803"/>
              <a:gd name="connsiteX19" fmla="*/ 1793302 w 1946219"/>
              <a:gd name="connsiteY19" fmla="*/ 3728443 h 5074803"/>
              <a:gd name="connsiteX20" fmla="*/ 1852455 w 1946219"/>
              <a:gd name="connsiteY20" fmla="*/ 4044073 h 5074803"/>
              <a:gd name="connsiteX21" fmla="*/ 1640914 w 1946219"/>
              <a:gd name="connsiteY21" fmla="*/ 4564232 h 5074803"/>
              <a:gd name="connsiteX22" fmla="*/ 1587926 w 1946219"/>
              <a:gd name="connsiteY22" fmla="*/ 4581668 h 5074803"/>
              <a:gd name="connsiteX23" fmla="*/ 1581508 w 1946219"/>
              <a:gd name="connsiteY23" fmla="*/ 4673937 h 5074803"/>
              <a:gd name="connsiteX24" fmla="*/ 1242186 w 1946219"/>
              <a:gd name="connsiteY24" fmla="*/ 5074803 h 5074803"/>
              <a:gd name="connsiteX25" fmla="*/ 895827 w 1946219"/>
              <a:gd name="connsiteY25" fmla="*/ 4572757 h 5074803"/>
              <a:gd name="connsiteX26" fmla="*/ 1107368 w 1946219"/>
              <a:gd name="connsiteY26" fmla="*/ 4110164 h 5074803"/>
              <a:gd name="connsiteX27" fmla="*/ 1162821 w 1946219"/>
              <a:gd name="connsiteY27" fmla="*/ 4093936 h 5074803"/>
              <a:gd name="connsiteX28" fmla="*/ 1159737 w 1946219"/>
              <a:gd name="connsiteY28" fmla="*/ 4044073 h 5074803"/>
              <a:gd name="connsiteX29" fmla="*/ 1218890 w 1946219"/>
              <a:gd name="connsiteY29" fmla="*/ 3728443 h 5074803"/>
              <a:gd name="connsiteX30" fmla="*/ 1257861 w 1946219"/>
              <a:gd name="connsiteY30" fmla="*/ 3651458 h 5074803"/>
              <a:gd name="connsiteX31" fmla="*/ 1254756 w 1946219"/>
              <a:gd name="connsiteY31" fmla="*/ 3648789 h 5074803"/>
              <a:gd name="connsiteX32" fmla="*/ 1128392 w 1946219"/>
              <a:gd name="connsiteY32" fmla="*/ 3412931 h 5074803"/>
              <a:gd name="connsiteX33" fmla="*/ 1220294 w 1946219"/>
              <a:gd name="connsiteY33" fmla="*/ 2999134 h 5074803"/>
              <a:gd name="connsiteX34" fmla="*/ 1243898 w 1946219"/>
              <a:gd name="connsiteY34" fmla="*/ 2976208 h 5074803"/>
              <a:gd name="connsiteX35" fmla="*/ 1192683 w 1946219"/>
              <a:gd name="connsiteY35" fmla="*/ 2913967 h 5074803"/>
              <a:gd name="connsiteX36" fmla="*/ 1038835 w 1946219"/>
              <a:gd name="connsiteY36" fmla="*/ 2558152 h 5074803"/>
              <a:gd name="connsiteX37" fmla="*/ 1022421 w 1946219"/>
              <a:gd name="connsiteY37" fmla="*/ 2170849 h 5074803"/>
              <a:gd name="connsiteX38" fmla="*/ 1029218 w 1946219"/>
              <a:gd name="connsiteY38" fmla="*/ 2142839 h 5074803"/>
              <a:gd name="connsiteX39" fmla="*/ 1018187 w 1946219"/>
              <a:gd name="connsiteY39" fmla="*/ 2135079 h 5074803"/>
              <a:gd name="connsiteX40" fmla="*/ 880705 w 1946219"/>
              <a:gd name="connsiteY40" fmla="*/ 1948196 h 5074803"/>
              <a:gd name="connsiteX41" fmla="*/ 856527 w 1946219"/>
              <a:gd name="connsiteY41" fmla="*/ 1873625 h 5074803"/>
              <a:gd name="connsiteX42" fmla="*/ 832702 w 1946219"/>
              <a:gd name="connsiteY42" fmla="*/ 1868691 h 5074803"/>
              <a:gd name="connsiteX43" fmla="*/ 438836 w 1946219"/>
              <a:gd name="connsiteY43" fmla="*/ 1347915 h 5074803"/>
              <a:gd name="connsiteX44" fmla="*/ 424562 w 1946219"/>
              <a:gd name="connsiteY44" fmla="*/ 1257747 h 5074803"/>
              <a:gd name="connsiteX45" fmla="*/ 417725 w 1946219"/>
              <a:gd name="connsiteY45" fmla="*/ 1256331 h 5074803"/>
              <a:gd name="connsiteX46" fmla="*/ 23858 w 1946219"/>
              <a:gd name="connsiteY46" fmla="*/ 735555 h 5074803"/>
              <a:gd name="connsiteX47" fmla="*/ 306602 w 1946219"/>
              <a:gd name="connsiteY47" fmla="*/ 7644 h 507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946219" h="5074803">
                <a:moveTo>
                  <a:pt x="306602" y="7644"/>
                </a:moveTo>
                <a:cubicBezTo>
                  <a:pt x="542482" y="-46401"/>
                  <a:pt x="798332" y="191873"/>
                  <a:pt x="878059" y="539843"/>
                </a:cubicBezTo>
                <a:lnTo>
                  <a:pt x="892332" y="630011"/>
                </a:lnTo>
                <a:lnTo>
                  <a:pt x="899169" y="631427"/>
                </a:lnTo>
                <a:cubicBezTo>
                  <a:pt x="1074377" y="691952"/>
                  <a:pt x="1233241" y="891225"/>
                  <a:pt x="1293036" y="1152202"/>
                </a:cubicBezTo>
                <a:cubicBezTo>
                  <a:pt x="1303002" y="1195698"/>
                  <a:pt x="1309744" y="1238850"/>
                  <a:pt x="1313452" y="1281168"/>
                </a:cubicBezTo>
                <a:lnTo>
                  <a:pt x="1313923" y="1307617"/>
                </a:lnTo>
                <a:lnTo>
                  <a:pt x="1391662" y="1334100"/>
                </a:lnTo>
                <a:cubicBezTo>
                  <a:pt x="1517556" y="1391910"/>
                  <a:pt x="1619870" y="1515216"/>
                  <a:pt x="1656103" y="1673358"/>
                </a:cubicBezTo>
                <a:cubicBezTo>
                  <a:pt x="1677843" y="1768243"/>
                  <a:pt x="1672707" y="1862196"/>
                  <a:pt x="1646076" y="1945257"/>
                </a:cubicBezTo>
                <a:lnTo>
                  <a:pt x="1640564" y="1958227"/>
                </a:lnTo>
                <a:lnTo>
                  <a:pt x="1689715" y="2017960"/>
                </a:lnTo>
                <a:cubicBezTo>
                  <a:pt x="1757400" y="2114083"/>
                  <a:pt x="1812028" y="2236140"/>
                  <a:pt x="1843563" y="2373774"/>
                </a:cubicBezTo>
                <a:cubicBezTo>
                  <a:pt x="1896120" y="2603164"/>
                  <a:pt x="1872089" y="2821531"/>
                  <a:pt x="1792422" y="2965479"/>
                </a:cubicBezTo>
                <a:lnTo>
                  <a:pt x="1785877" y="2974750"/>
                </a:lnTo>
                <a:lnTo>
                  <a:pt x="1806755" y="2992695"/>
                </a:lnTo>
                <a:cubicBezTo>
                  <a:pt x="1866596" y="3054576"/>
                  <a:pt x="1911766" y="3135354"/>
                  <a:pt x="1933120" y="3228553"/>
                </a:cubicBezTo>
                <a:cubicBezTo>
                  <a:pt x="1975827" y="3414951"/>
                  <a:pt x="1911138" y="3598097"/>
                  <a:pt x="1782376" y="3699499"/>
                </a:cubicBezTo>
                <a:lnTo>
                  <a:pt x="1779379" y="3700937"/>
                </a:lnTo>
                <a:lnTo>
                  <a:pt x="1793302" y="3728443"/>
                </a:lnTo>
                <a:cubicBezTo>
                  <a:pt x="1830648" y="3818541"/>
                  <a:pt x="1852455" y="3927156"/>
                  <a:pt x="1852455" y="4044073"/>
                </a:cubicBezTo>
                <a:cubicBezTo>
                  <a:pt x="1852454" y="4277905"/>
                  <a:pt x="1765228" y="4478533"/>
                  <a:pt x="1640914" y="4564232"/>
                </a:cubicBezTo>
                <a:lnTo>
                  <a:pt x="1587926" y="4581668"/>
                </a:lnTo>
                <a:lnTo>
                  <a:pt x="1581508" y="4673937"/>
                </a:lnTo>
                <a:cubicBezTo>
                  <a:pt x="1549212" y="4902710"/>
                  <a:pt x="1409564" y="5074803"/>
                  <a:pt x="1242186" y="5074803"/>
                </a:cubicBezTo>
                <a:cubicBezTo>
                  <a:pt x="1050897" y="5074803"/>
                  <a:pt x="895827" y="4850029"/>
                  <a:pt x="895827" y="4572757"/>
                </a:cubicBezTo>
                <a:cubicBezTo>
                  <a:pt x="895826" y="4364803"/>
                  <a:pt x="983054" y="4186379"/>
                  <a:pt x="1107368" y="4110164"/>
                </a:cubicBezTo>
                <a:lnTo>
                  <a:pt x="1162821" y="4093936"/>
                </a:lnTo>
                <a:lnTo>
                  <a:pt x="1159737" y="4044073"/>
                </a:lnTo>
                <a:cubicBezTo>
                  <a:pt x="1159737" y="3927156"/>
                  <a:pt x="1181544" y="3818541"/>
                  <a:pt x="1218890" y="3728443"/>
                </a:cubicBezTo>
                <a:lnTo>
                  <a:pt x="1257861" y="3651458"/>
                </a:lnTo>
                <a:lnTo>
                  <a:pt x="1254756" y="3648789"/>
                </a:lnTo>
                <a:cubicBezTo>
                  <a:pt x="1194915" y="3586907"/>
                  <a:pt x="1149745" y="3506130"/>
                  <a:pt x="1128392" y="3412931"/>
                </a:cubicBezTo>
                <a:cubicBezTo>
                  <a:pt x="1092802" y="3257599"/>
                  <a:pt x="1131793" y="3104525"/>
                  <a:pt x="1220294" y="2999134"/>
                </a:cubicBezTo>
                <a:lnTo>
                  <a:pt x="1243898" y="2976208"/>
                </a:lnTo>
                <a:lnTo>
                  <a:pt x="1192683" y="2913967"/>
                </a:lnTo>
                <a:cubicBezTo>
                  <a:pt x="1124997" y="2817843"/>
                  <a:pt x="1070369" y="2695786"/>
                  <a:pt x="1038835" y="2558152"/>
                </a:cubicBezTo>
                <a:cubicBezTo>
                  <a:pt x="1007300" y="2420518"/>
                  <a:pt x="1003338" y="2286852"/>
                  <a:pt x="1022421" y="2170849"/>
                </a:cubicBezTo>
                <a:lnTo>
                  <a:pt x="1029218" y="2142839"/>
                </a:lnTo>
                <a:lnTo>
                  <a:pt x="1018187" y="2135079"/>
                </a:lnTo>
                <a:cubicBezTo>
                  <a:pt x="960589" y="2087034"/>
                  <a:pt x="912711" y="2023261"/>
                  <a:pt x="880705" y="1948196"/>
                </a:cubicBezTo>
                <a:lnTo>
                  <a:pt x="856527" y="1873625"/>
                </a:lnTo>
                <a:lnTo>
                  <a:pt x="832702" y="1868691"/>
                </a:lnTo>
                <a:cubicBezTo>
                  <a:pt x="657495" y="1808166"/>
                  <a:pt x="498630" y="1608892"/>
                  <a:pt x="438836" y="1347915"/>
                </a:cubicBezTo>
                <a:lnTo>
                  <a:pt x="424562" y="1257747"/>
                </a:lnTo>
                <a:lnTo>
                  <a:pt x="417725" y="1256331"/>
                </a:lnTo>
                <a:cubicBezTo>
                  <a:pt x="242517" y="1195805"/>
                  <a:pt x="83653" y="996532"/>
                  <a:pt x="23858" y="735555"/>
                </a:cubicBezTo>
                <a:cubicBezTo>
                  <a:pt x="-55868" y="387586"/>
                  <a:pt x="70721" y="61689"/>
                  <a:pt x="306602" y="76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BB2569E-1201-406E-8460-51FB309E9E48}"/>
              </a:ext>
            </a:extLst>
          </p:cNvPr>
          <p:cNvSpPr/>
          <p:nvPr/>
        </p:nvSpPr>
        <p:spPr>
          <a:xfrm rot="20132430">
            <a:off x="9445790" y="2203376"/>
            <a:ext cx="1249825" cy="2030108"/>
          </a:xfrm>
          <a:custGeom>
            <a:avLst/>
            <a:gdLst>
              <a:gd name="connsiteX0" fmla="*/ 669890 w 1635542"/>
              <a:gd name="connsiteY0" fmla="*/ 0 h 5188620"/>
              <a:gd name="connsiteX1" fmla="*/ 1635542 w 1635542"/>
              <a:gd name="connsiteY1" fmla="*/ 2594310 h 5188620"/>
              <a:gd name="connsiteX2" fmla="*/ 669890 w 1635542"/>
              <a:gd name="connsiteY2" fmla="*/ 5188620 h 5188620"/>
              <a:gd name="connsiteX3" fmla="*/ 55646 w 1635542"/>
              <a:gd name="connsiteY3" fmla="*/ 4596206 h 5188620"/>
              <a:gd name="connsiteX4" fmla="*/ 0 w 1635542"/>
              <a:gd name="connsiteY4" fmla="*/ 4460335 h 5188620"/>
              <a:gd name="connsiteX5" fmla="*/ 31014 w 1635542"/>
              <a:gd name="connsiteY5" fmla="*/ 4502430 h 5188620"/>
              <a:gd name="connsiteX6" fmla="*/ 355223 w 1635542"/>
              <a:gd name="connsiteY6" fmla="*/ 4666106 h 5188620"/>
              <a:gd name="connsiteX7" fmla="*/ 1188140 w 1635542"/>
              <a:gd name="connsiteY7" fmla="*/ 2583306 h 5188620"/>
              <a:gd name="connsiteX8" fmla="*/ 355223 w 1635542"/>
              <a:gd name="connsiteY8" fmla="*/ 500506 h 5188620"/>
              <a:gd name="connsiteX9" fmla="*/ 31014 w 1635542"/>
              <a:gd name="connsiteY9" fmla="*/ 664183 h 5188620"/>
              <a:gd name="connsiteX10" fmla="*/ 20295 w 1635542"/>
              <a:gd name="connsiteY10" fmla="*/ 678733 h 5188620"/>
              <a:gd name="connsiteX11" fmla="*/ 55646 w 1635542"/>
              <a:gd name="connsiteY11" fmla="*/ 592414 h 5188620"/>
              <a:gd name="connsiteX12" fmla="*/ 669890 w 1635542"/>
              <a:gd name="connsiteY12" fmla="*/ 0 h 518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5542" h="5188620">
                <a:moveTo>
                  <a:pt x="669890" y="0"/>
                </a:moveTo>
                <a:cubicBezTo>
                  <a:pt x="1203205" y="0"/>
                  <a:pt x="1635542" y="1161512"/>
                  <a:pt x="1635542" y="2594310"/>
                </a:cubicBezTo>
                <a:cubicBezTo>
                  <a:pt x="1635542" y="4027108"/>
                  <a:pt x="1203205" y="5188620"/>
                  <a:pt x="669890" y="5188620"/>
                </a:cubicBezTo>
                <a:cubicBezTo>
                  <a:pt x="436565" y="5188620"/>
                  <a:pt x="222567" y="4966300"/>
                  <a:pt x="55646" y="4596206"/>
                </a:cubicBezTo>
                <a:lnTo>
                  <a:pt x="0" y="4460335"/>
                </a:lnTo>
                <a:lnTo>
                  <a:pt x="31014" y="4502430"/>
                </a:lnTo>
                <a:cubicBezTo>
                  <a:pt x="130663" y="4607825"/>
                  <a:pt x="240221" y="4666106"/>
                  <a:pt x="355223" y="4666106"/>
                </a:cubicBezTo>
                <a:cubicBezTo>
                  <a:pt x="815230" y="4666106"/>
                  <a:pt x="1188140" y="3733605"/>
                  <a:pt x="1188140" y="2583306"/>
                </a:cubicBezTo>
                <a:cubicBezTo>
                  <a:pt x="1188140" y="1433007"/>
                  <a:pt x="815230" y="500506"/>
                  <a:pt x="355223" y="500506"/>
                </a:cubicBezTo>
                <a:cubicBezTo>
                  <a:pt x="240221" y="500506"/>
                  <a:pt x="130663" y="558787"/>
                  <a:pt x="31014" y="664183"/>
                </a:cubicBezTo>
                <a:lnTo>
                  <a:pt x="20295" y="678733"/>
                </a:lnTo>
                <a:lnTo>
                  <a:pt x="55646" y="592414"/>
                </a:lnTo>
                <a:cubicBezTo>
                  <a:pt x="222567" y="222321"/>
                  <a:pt x="436565" y="0"/>
                  <a:pt x="6698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01AE87-7875-42BD-94A6-9D631E6DA52E}"/>
              </a:ext>
            </a:extLst>
          </p:cNvPr>
          <p:cNvSpPr txBox="1"/>
          <p:nvPr/>
        </p:nvSpPr>
        <p:spPr>
          <a:xfrm>
            <a:off x="0" y="459918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2030</a:t>
            </a:r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أسس رؤية </a:t>
            </a:r>
            <a:endParaRPr lang="en-US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6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01 0.2419 C -0.89505 0.29097 -0.83763 0.36181 -0.74817 0.38935 C -0.65911 0.4169 -0.52851 0.42454 -0.43255 0.40695 C -0.33685 0.38935 -0.20807 0.33079 -0.172 0.2838 C -0.13646 0.23727 -0.02812 0.09884 -0.00013 -1.85185E-6 " pathEditMode="relative" rAng="0" ptsTypes="AAAAA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38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2" grpId="0" animBg="1"/>
      <p:bldP spid="16" grpId="0" animBg="1"/>
      <p:bldP spid="17" grpId="0" animBg="1"/>
      <p:bldP spid="38" grpId="0" animBg="1"/>
      <p:bldP spid="39" grpId="0" animBg="1"/>
      <p:bldP spid="40" grpId="0" animBg="1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53A5914-E7B5-4904-B515-0419C35BFDA0}"/>
              </a:ext>
            </a:extLst>
          </p:cNvPr>
          <p:cNvSpPr/>
          <p:nvPr/>
        </p:nvSpPr>
        <p:spPr>
          <a:xfrm rot="15700771">
            <a:off x="7487491" y="5105225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009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21C1E7C-559C-47E9-A1A7-A1A59A3B5002}"/>
              </a:ext>
            </a:extLst>
          </p:cNvPr>
          <p:cNvSpPr/>
          <p:nvPr/>
        </p:nvSpPr>
        <p:spPr>
          <a:xfrm rot="14423513">
            <a:off x="7160673" y="4355298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784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10F8FF5-748D-490A-9A2E-24C78CB5328A}"/>
              </a:ext>
            </a:extLst>
          </p:cNvPr>
          <p:cNvSpPr/>
          <p:nvPr/>
        </p:nvSpPr>
        <p:spPr>
          <a:xfrm rot="13040034">
            <a:off x="6617903" y="3807545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A21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EEE072D-469D-4288-BBA6-4D4A49D78212}"/>
              </a:ext>
            </a:extLst>
          </p:cNvPr>
          <p:cNvSpPr/>
          <p:nvPr/>
        </p:nvSpPr>
        <p:spPr>
          <a:xfrm rot="11646827">
            <a:off x="5852188" y="3511523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F75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A372087-B2BA-4BD1-868D-40A7916B1B83}"/>
              </a:ext>
            </a:extLst>
          </p:cNvPr>
          <p:cNvSpPr/>
          <p:nvPr/>
        </p:nvSpPr>
        <p:spPr>
          <a:xfrm rot="10351018">
            <a:off x="5086718" y="3525584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AD7814C-1C53-4612-AF88-67E8195D7EB1}"/>
              </a:ext>
            </a:extLst>
          </p:cNvPr>
          <p:cNvSpPr/>
          <p:nvPr/>
        </p:nvSpPr>
        <p:spPr>
          <a:xfrm rot="9065208">
            <a:off x="4334709" y="3819641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FC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0F5FBE-8847-4BD6-A34D-F2A56D111A9D}"/>
              </a:ext>
            </a:extLst>
          </p:cNvPr>
          <p:cNvSpPr/>
          <p:nvPr/>
        </p:nvSpPr>
        <p:spPr>
          <a:xfrm rot="7674720">
            <a:off x="3740147" y="4376907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9FC9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4421A8-621A-4270-A740-07A00FB48076}"/>
              </a:ext>
            </a:extLst>
          </p:cNvPr>
          <p:cNvSpPr/>
          <p:nvPr/>
        </p:nvSpPr>
        <p:spPr>
          <a:xfrm>
            <a:off x="6095999" y="2743200"/>
            <a:ext cx="45720" cy="4114800"/>
          </a:xfrm>
          <a:prstGeom prst="rect">
            <a:avLst/>
          </a:prstGeom>
          <a:solidFill>
            <a:srgbClr val="F75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E3E60-9A36-42B7-845C-17C62AE010C8}"/>
              </a:ext>
            </a:extLst>
          </p:cNvPr>
          <p:cNvSpPr/>
          <p:nvPr/>
        </p:nvSpPr>
        <p:spPr>
          <a:xfrm rot="1334743">
            <a:off x="6896047" y="2855635"/>
            <a:ext cx="45720" cy="4114800"/>
          </a:xfrm>
          <a:prstGeom prst="rect">
            <a:avLst/>
          </a:prstGeom>
          <a:solidFill>
            <a:srgbClr val="A21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EE06D3-1571-4799-BFB7-565F6999D49C}"/>
              </a:ext>
            </a:extLst>
          </p:cNvPr>
          <p:cNvSpPr/>
          <p:nvPr/>
        </p:nvSpPr>
        <p:spPr>
          <a:xfrm rot="2722626">
            <a:off x="7576402" y="3339134"/>
            <a:ext cx="45720" cy="4114800"/>
          </a:xfrm>
          <a:prstGeom prst="rect">
            <a:avLst/>
          </a:prstGeom>
          <a:solidFill>
            <a:srgbClr val="784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FBF035-56C3-421B-82A8-98553E9A8F86}"/>
              </a:ext>
            </a:extLst>
          </p:cNvPr>
          <p:cNvSpPr/>
          <p:nvPr/>
        </p:nvSpPr>
        <p:spPr>
          <a:xfrm rot="4036333">
            <a:off x="8015878" y="4000654"/>
            <a:ext cx="45720" cy="4114800"/>
          </a:xfrm>
          <a:prstGeom prst="rect">
            <a:avLst/>
          </a:prstGeom>
          <a:solidFill>
            <a:srgbClr val="009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F44DE7-F388-40DB-B3AB-1CB2F85A7C50}"/>
              </a:ext>
            </a:extLst>
          </p:cNvPr>
          <p:cNvSpPr/>
          <p:nvPr/>
        </p:nvSpPr>
        <p:spPr>
          <a:xfrm rot="20272145">
            <a:off x="5313152" y="2937594"/>
            <a:ext cx="45720" cy="4114800"/>
          </a:xfrm>
          <a:prstGeom prst="rect">
            <a:avLst/>
          </a:prstGeom>
          <a:solidFill>
            <a:srgbClr val="FA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A927B7-40A9-4735-8EB0-33319296296C}"/>
              </a:ext>
            </a:extLst>
          </p:cNvPr>
          <p:cNvSpPr/>
          <p:nvPr/>
        </p:nvSpPr>
        <p:spPr>
          <a:xfrm rot="18915161">
            <a:off x="4652424" y="3366148"/>
            <a:ext cx="45720" cy="4114800"/>
          </a:xfrm>
          <a:prstGeom prst="rect">
            <a:avLst/>
          </a:prstGeom>
          <a:solidFill>
            <a:srgbClr val="FCC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591730-0E71-4FA9-99CD-EDADB41D5682}"/>
              </a:ext>
            </a:extLst>
          </p:cNvPr>
          <p:cNvSpPr/>
          <p:nvPr/>
        </p:nvSpPr>
        <p:spPr>
          <a:xfrm rot="17580283">
            <a:off x="4214315" y="4018357"/>
            <a:ext cx="45720" cy="4114800"/>
          </a:xfrm>
          <a:prstGeom prst="rect">
            <a:avLst/>
          </a:prstGeom>
          <a:solidFill>
            <a:srgbClr val="CCE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CEFAF6D-83D6-47A3-936C-4E934C92EA64}"/>
              </a:ext>
            </a:extLst>
          </p:cNvPr>
          <p:cNvSpPr/>
          <p:nvPr/>
        </p:nvSpPr>
        <p:spPr>
          <a:xfrm rot="6319816">
            <a:off x="3413888" y="5093033"/>
            <a:ext cx="1238369" cy="2713977"/>
          </a:xfrm>
          <a:custGeom>
            <a:avLst/>
            <a:gdLst>
              <a:gd name="connsiteX0" fmla="*/ 0 w 1238369"/>
              <a:gd name="connsiteY0" fmla="*/ 2713977 h 2713977"/>
              <a:gd name="connsiteX1" fmla="*/ 372801 w 1238369"/>
              <a:gd name="connsiteY1" fmla="*/ 0 h 2713977"/>
              <a:gd name="connsiteX2" fmla="*/ 670214 w 1238369"/>
              <a:gd name="connsiteY2" fmla="*/ 0 h 2713977"/>
              <a:gd name="connsiteX3" fmla="*/ 1238369 w 1238369"/>
              <a:gd name="connsiteY3" fmla="*/ 2072523 h 271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69" h="2713977">
                <a:moveTo>
                  <a:pt x="0" y="2713977"/>
                </a:moveTo>
                <a:lnTo>
                  <a:pt x="372801" y="0"/>
                </a:lnTo>
                <a:lnTo>
                  <a:pt x="670214" y="0"/>
                </a:lnTo>
                <a:lnTo>
                  <a:pt x="1238369" y="2072523"/>
                </a:lnTo>
                <a:close/>
              </a:path>
            </a:pathLst>
          </a:custGeom>
          <a:solidFill>
            <a:srgbClr val="CCE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02F68A-9956-420B-B6BC-A4167DBF222F}"/>
              </a:ext>
            </a:extLst>
          </p:cNvPr>
          <p:cNvSpPr/>
          <p:nvPr/>
        </p:nvSpPr>
        <p:spPr>
          <a:xfrm>
            <a:off x="5312272" y="6059053"/>
            <a:ext cx="1603717" cy="16037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2FDF8CC-FC52-4B5F-8D74-23E08F45B1FC}"/>
              </a:ext>
            </a:extLst>
          </p:cNvPr>
          <p:cNvGrpSpPr/>
          <p:nvPr/>
        </p:nvGrpSpPr>
        <p:grpSpPr>
          <a:xfrm>
            <a:off x="-261152" y="4170162"/>
            <a:ext cx="2749482" cy="2013957"/>
            <a:chOff x="-261152" y="4170162"/>
            <a:chExt cx="2749482" cy="2013957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CC86710-7412-4BB2-AD3A-DA4F7BE45176}"/>
                </a:ext>
              </a:extLst>
            </p:cNvPr>
            <p:cNvSpPr/>
            <p:nvPr/>
          </p:nvSpPr>
          <p:spPr>
            <a:xfrm>
              <a:off x="1660372" y="4706791"/>
              <a:ext cx="827958" cy="8279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76200">
              <a:solidFill>
                <a:srgbClr val="CCE86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4A85E8A-5C1C-46F4-8448-FAC5EA0BD5CB}"/>
                </a:ext>
              </a:extLst>
            </p:cNvPr>
            <p:cNvSpPr txBox="1"/>
            <p:nvPr/>
          </p:nvSpPr>
          <p:spPr>
            <a:xfrm>
              <a:off x="1660372" y="4898968"/>
              <a:ext cx="827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9C1E267-3E8B-4AB2-A1E6-53C8EB51BF9D}"/>
                </a:ext>
              </a:extLst>
            </p:cNvPr>
            <p:cNvSpPr txBox="1"/>
            <p:nvPr/>
          </p:nvSpPr>
          <p:spPr>
            <a:xfrm>
              <a:off x="-187346" y="4170162"/>
              <a:ext cx="21750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CCE861"/>
                  </a:solidFill>
                  <a:latin typeface="Century Gothic" panose="020B0502020202020204" pitchFamily="34" charset="0"/>
                </a:rPr>
                <a:t>برنامج خدمة ضيوف الرحمن</a:t>
              </a:r>
              <a:endParaRPr lang="en-US" sz="2000" b="1" dirty="0">
                <a:solidFill>
                  <a:srgbClr val="CCE86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745BE6-0991-4C5F-855D-6E4E591F0619}"/>
                </a:ext>
              </a:extLst>
            </p:cNvPr>
            <p:cNvSpPr txBox="1"/>
            <p:nvPr/>
          </p:nvSpPr>
          <p:spPr>
            <a:xfrm>
              <a:off x="-261152" y="4706791"/>
              <a:ext cx="211215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لزيادة خدمات حجاج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بيت الله الحرام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والمسجد النبوي، وزوارهما، والعناية بالتاريخ الإسلامي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86AD11-4D45-42A8-A875-677FC4F1CF75}"/>
              </a:ext>
            </a:extLst>
          </p:cNvPr>
          <p:cNvGrpSpPr/>
          <p:nvPr/>
        </p:nvGrpSpPr>
        <p:grpSpPr>
          <a:xfrm>
            <a:off x="190121" y="2493230"/>
            <a:ext cx="3280286" cy="1610168"/>
            <a:chOff x="190121" y="2493230"/>
            <a:chExt cx="3280286" cy="1610168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1B6F0ED-FD89-4730-B322-067844E54E51}"/>
                </a:ext>
              </a:extLst>
            </p:cNvPr>
            <p:cNvSpPr/>
            <p:nvPr/>
          </p:nvSpPr>
          <p:spPr>
            <a:xfrm>
              <a:off x="2611659" y="3275440"/>
              <a:ext cx="827958" cy="8279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76200">
              <a:solidFill>
                <a:srgbClr val="9FC91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AA7236B-63B0-4286-BE6F-A6982AB51F99}"/>
                </a:ext>
              </a:extLst>
            </p:cNvPr>
            <p:cNvSpPr txBox="1"/>
            <p:nvPr/>
          </p:nvSpPr>
          <p:spPr>
            <a:xfrm>
              <a:off x="2642449" y="3475091"/>
              <a:ext cx="827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8514CAA-AFC9-43C5-9A2D-AFCE87AFE1B4}"/>
                </a:ext>
              </a:extLst>
            </p:cNvPr>
            <p:cNvSpPr txBox="1"/>
            <p:nvPr/>
          </p:nvSpPr>
          <p:spPr>
            <a:xfrm>
              <a:off x="219646" y="2493230"/>
              <a:ext cx="21750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9FC91E"/>
                  </a:solidFill>
                  <a:latin typeface="Century Gothic" panose="020B0502020202020204" pitchFamily="34" charset="0"/>
                </a:rPr>
                <a:t>برنامج التخصيص</a:t>
              </a:r>
              <a:endParaRPr lang="en-US" sz="2000" b="1" dirty="0">
                <a:solidFill>
                  <a:srgbClr val="9FC91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7C6E08F-D8E0-4B30-A7AD-7D25F629EE9A}"/>
                </a:ext>
              </a:extLst>
            </p:cNvPr>
            <p:cNvSpPr txBox="1"/>
            <p:nvPr/>
          </p:nvSpPr>
          <p:spPr>
            <a:xfrm>
              <a:off x="190121" y="2980614"/>
              <a:ext cx="2264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يعنى بتعزيز دور القطاع الخاص في تقديم الخدمات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A86C177-E532-4018-80E5-F9E9ABB7C314}"/>
              </a:ext>
            </a:extLst>
          </p:cNvPr>
          <p:cNvGrpSpPr/>
          <p:nvPr/>
        </p:nvGrpSpPr>
        <p:grpSpPr>
          <a:xfrm>
            <a:off x="770141" y="822988"/>
            <a:ext cx="4145126" cy="2324036"/>
            <a:chOff x="770141" y="822988"/>
            <a:chExt cx="4145126" cy="232403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8E4C7C8-9C97-4198-9255-AB4C8E3C2CB6}"/>
                </a:ext>
              </a:extLst>
            </p:cNvPr>
            <p:cNvSpPr txBox="1"/>
            <p:nvPr/>
          </p:nvSpPr>
          <p:spPr>
            <a:xfrm>
              <a:off x="1150022" y="822988"/>
              <a:ext cx="3500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CC500"/>
                  </a:solidFill>
                  <a:latin typeface="Century Gothic" panose="020B0502020202020204" pitchFamily="34" charset="0"/>
                </a:rPr>
                <a:t>برنامج تطوير الصناعات الوطنية والخدمات المساندة</a:t>
              </a:r>
              <a:endParaRPr lang="en-US" sz="2000" b="1" dirty="0">
                <a:solidFill>
                  <a:srgbClr val="FCC500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9EF341F-2ABD-4A53-83E2-F1127F54C3BE}"/>
                </a:ext>
              </a:extLst>
            </p:cNvPr>
            <p:cNvGrpSpPr/>
            <p:nvPr/>
          </p:nvGrpSpPr>
          <p:grpSpPr>
            <a:xfrm>
              <a:off x="770141" y="1490861"/>
              <a:ext cx="4145126" cy="1656163"/>
              <a:chOff x="770141" y="1490861"/>
              <a:chExt cx="4145126" cy="1656163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3EBC603-4D59-4301-A075-171E26EBF665}"/>
                  </a:ext>
                </a:extLst>
              </p:cNvPr>
              <p:cNvSpPr/>
              <p:nvPr/>
            </p:nvSpPr>
            <p:spPr>
              <a:xfrm>
                <a:off x="4075944" y="2319066"/>
                <a:ext cx="827958" cy="82795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solidFill>
                  <a:srgbClr val="FCC5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4D024E7-C39C-43AC-AF1B-05E720F58F35}"/>
                  </a:ext>
                </a:extLst>
              </p:cNvPr>
              <p:cNvSpPr txBox="1"/>
              <p:nvPr/>
            </p:nvSpPr>
            <p:spPr>
              <a:xfrm>
                <a:off x="4087309" y="2512367"/>
                <a:ext cx="8279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entury Gothic" panose="020B0502020202020204" pitchFamily="34" charset="0"/>
                  </a:rPr>
                  <a:t>5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7D50800-0D10-49AE-9972-84C732F05575}"/>
                  </a:ext>
                </a:extLst>
              </p:cNvPr>
              <p:cNvSpPr txBox="1"/>
              <p:nvPr/>
            </p:nvSpPr>
            <p:spPr>
              <a:xfrm>
                <a:off x="770141" y="1490861"/>
                <a:ext cx="388960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يهـــدف إلـــى تحويـــل المملكة إلى قـــوة صناعيـــة رائدة ومنصة لوجســـتية دوليـــة في عدد مـــن المجالات الواعدة</a:t>
                </a:r>
              </a:p>
              <a:p>
                <a:pPr algn="ctr"/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8C5F4A8-C773-4450-AFD1-12A62885A58A}"/>
              </a:ext>
            </a:extLst>
          </p:cNvPr>
          <p:cNvGrpSpPr/>
          <p:nvPr/>
        </p:nvGrpSpPr>
        <p:grpSpPr>
          <a:xfrm>
            <a:off x="4687554" y="617749"/>
            <a:ext cx="2965867" cy="2149700"/>
            <a:chOff x="4687554" y="617749"/>
            <a:chExt cx="2965867" cy="214970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13210F-AF8F-4F3A-8DFF-3D1DF08DDFF2}"/>
                </a:ext>
              </a:extLst>
            </p:cNvPr>
            <p:cNvSpPr txBox="1"/>
            <p:nvPr/>
          </p:nvSpPr>
          <p:spPr>
            <a:xfrm>
              <a:off x="4795728" y="617749"/>
              <a:ext cx="26742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75D26"/>
                  </a:solidFill>
                  <a:latin typeface="Century Gothic" panose="020B0502020202020204" pitchFamily="34" charset="0"/>
                </a:rPr>
                <a:t>برنامج تطوير القطاع المالي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310D9ADD-9AE9-4E30-B950-9464A6456647}"/>
                </a:ext>
              </a:extLst>
            </p:cNvPr>
            <p:cNvGrpSpPr/>
            <p:nvPr/>
          </p:nvGrpSpPr>
          <p:grpSpPr>
            <a:xfrm>
              <a:off x="4687554" y="910398"/>
              <a:ext cx="2965867" cy="1857051"/>
              <a:chOff x="4687554" y="910398"/>
              <a:chExt cx="2965867" cy="1857051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1023C892-F050-405C-9875-06771B6752B4}"/>
                  </a:ext>
                </a:extLst>
              </p:cNvPr>
              <p:cNvSpPr/>
              <p:nvPr/>
            </p:nvSpPr>
            <p:spPr>
              <a:xfrm>
                <a:off x="5700151" y="1939491"/>
                <a:ext cx="827958" cy="827958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76200">
                <a:solidFill>
                  <a:srgbClr val="FA8C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9AE23A4-70A7-4A83-A94F-6341F6933390}"/>
                  </a:ext>
                </a:extLst>
              </p:cNvPr>
              <p:cNvSpPr txBox="1"/>
              <p:nvPr/>
            </p:nvSpPr>
            <p:spPr>
              <a:xfrm>
                <a:off x="5700151" y="2126608"/>
                <a:ext cx="8279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entury Gothic" panose="020B0502020202020204" pitchFamily="34" charset="0"/>
                  </a:rPr>
                  <a:t>4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B58DCC9-2FE6-4B13-90BA-7C07D07FE9B3}"/>
                  </a:ext>
                </a:extLst>
              </p:cNvPr>
              <p:cNvSpPr txBox="1"/>
              <p:nvPr/>
            </p:nvSpPr>
            <p:spPr>
              <a:xfrm>
                <a:off x="4687554" y="910398"/>
                <a:ext cx="296586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يعنى بتحسين الجوانب المالية والاستثمارية، وزيادة كفاءة الإنفاق والإيراد</a:t>
                </a:r>
              </a:p>
              <a:p>
                <a:pPr algn="ctr"/>
                <a:endParaRPr lang="en-US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46A3A40-7D9E-4DE0-8896-9FC45B2B49F5}"/>
              </a:ext>
            </a:extLst>
          </p:cNvPr>
          <p:cNvGrpSpPr/>
          <p:nvPr/>
        </p:nvGrpSpPr>
        <p:grpSpPr>
          <a:xfrm>
            <a:off x="7402766" y="1502657"/>
            <a:ext cx="3166475" cy="1553896"/>
            <a:chOff x="7402766" y="1502657"/>
            <a:chExt cx="3166475" cy="1553896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F7D56D6-0748-4F27-9F79-AF62701D460E}"/>
                </a:ext>
              </a:extLst>
            </p:cNvPr>
            <p:cNvSpPr/>
            <p:nvPr/>
          </p:nvSpPr>
          <p:spPr>
            <a:xfrm>
              <a:off x="7402766" y="2228595"/>
              <a:ext cx="827958" cy="8279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76200">
              <a:solidFill>
                <a:srgbClr val="A21AB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E57B627-ADBD-4B44-BBA6-344FE4365ADD}"/>
                </a:ext>
              </a:extLst>
            </p:cNvPr>
            <p:cNvSpPr txBox="1"/>
            <p:nvPr/>
          </p:nvSpPr>
          <p:spPr>
            <a:xfrm>
              <a:off x="7402766" y="2399996"/>
              <a:ext cx="827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943B7C7-EC61-43AF-9BE4-434320C34FC1}"/>
                </a:ext>
              </a:extLst>
            </p:cNvPr>
            <p:cNvSpPr txBox="1"/>
            <p:nvPr/>
          </p:nvSpPr>
          <p:spPr>
            <a:xfrm>
              <a:off x="8291507" y="1502657"/>
              <a:ext cx="21750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A21AB4"/>
                  </a:solidFill>
                  <a:latin typeface="Century Gothic" panose="020B0502020202020204" pitchFamily="34" charset="0"/>
                </a:rPr>
                <a:t>برنامج التحول الوطني</a:t>
              </a:r>
              <a:endParaRPr lang="en-US" sz="2000" b="1" dirty="0">
                <a:solidFill>
                  <a:srgbClr val="A21AB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1016AB3-9673-4DF1-811E-2EF87B1A092C}"/>
                </a:ext>
              </a:extLst>
            </p:cNvPr>
            <p:cNvSpPr txBox="1"/>
            <p:nvPr/>
          </p:nvSpPr>
          <p:spPr>
            <a:xfrm>
              <a:off x="8113162" y="1881014"/>
              <a:ext cx="245607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يهدف إلى تحقيق التميز في الأداء الحكومي والارتقاء بمستوى الخدمات المعيشية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E01CFD4-7764-4C8B-A0FF-33CE2BF275BA}"/>
              </a:ext>
            </a:extLst>
          </p:cNvPr>
          <p:cNvGrpSpPr/>
          <p:nvPr/>
        </p:nvGrpSpPr>
        <p:grpSpPr>
          <a:xfrm>
            <a:off x="8927008" y="2834912"/>
            <a:ext cx="3435966" cy="1310967"/>
            <a:chOff x="8927008" y="2834912"/>
            <a:chExt cx="3435966" cy="1310967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F8B40F8-0B61-46E8-B1AF-D9D03DD03567}"/>
                </a:ext>
              </a:extLst>
            </p:cNvPr>
            <p:cNvSpPr/>
            <p:nvPr/>
          </p:nvSpPr>
          <p:spPr>
            <a:xfrm>
              <a:off x="8927008" y="3275440"/>
              <a:ext cx="827958" cy="8279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76200">
              <a:solidFill>
                <a:srgbClr val="7844C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87F8029-3E15-43AE-8B40-94A9F018C157}"/>
                </a:ext>
              </a:extLst>
            </p:cNvPr>
            <p:cNvSpPr txBox="1"/>
            <p:nvPr/>
          </p:nvSpPr>
          <p:spPr>
            <a:xfrm>
              <a:off x="8965057" y="3475091"/>
              <a:ext cx="827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97CA4CD-2F03-47DB-BE82-6FC59D0C0BB6}"/>
                </a:ext>
              </a:extLst>
            </p:cNvPr>
            <p:cNvSpPr txBox="1"/>
            <p:nvPr/>
          </p:nvSpPr>
          <p:spPr>
            <a:xfrm>
              <a:off x="9351148" y="2834912"/>
              <a:ext cx="3011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rgbClr val="7844C2"/>
                  </a:solidFill>
                  <a:latin typeface="Century Gothic" panose="020B0502020202020204" pitchFamily="34" charset="0"/>
                </a:rPr>
                <a:t>برنامج تعزيز الشخصية الوطنية</a:t>
              </a:r>
              <a:endParaRPr lang="en-US" sz="2000" b="1" dirty="0">
                <a:solidFill>
                  <a:srgbClr val="7844C2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1850A6D-739A-4712-A1B0-0E862ACFC322}"/>
                </a:ext>
              </a:extLst>
            </p:cNvPr>
            <p:cNvSpPr txBox="1"/>
            <p:nvPr/>
          </p:nvSpPr>
          <p:spPr>
            <a:xfrm>
              <a:off x="9912422" y="3222549"/>
              <a:ext cx="20700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يعنى ببناء منظومة قيم ترتبط بإرث الوطن وتاريخه ومبادئه.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132A415-7A7B-4EDE-8D91-8A706FB6491B}"/>
              </a:ext>
            </a:extLst>
          </p:cNvPr>
          <p:cNvGrpSpPr/>
          <p:nvPr/>
        </p:nvGrpSpPr>
        <p:grpSpPr>
          <a:xfrm>
            <a:off x="9853103" y="4141516"/>
            <a:ext cx="2589036" cy="1873075"/>
            <a:chOff x="9853103" y="4141516"/>
            <a:chExt cx="2589036" cy="1873075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D249531-AE97-4D18-A73B-737307E8741B}"/>
                </a:ext>
              </a:extLst>
            </p:cNvPr>
            <p:cNvSpPr/>
            <p:nvPr/>
          </p:nvSpPr>
          <p:spPr>
            <a:xfrm>
              <a:off x="9853103" y="4666146"/>
              <a:ext cx="827958" cy="8279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76200">
              <a:solidFill>
                <a:srgbClr val="0091EC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BE9CB09-DDFD-4FF4-B9F3-4FFFB136B4FF}"/>
                </a:ext>
              </a:extLst>
            </p:cNvPr>
            <p:cNvSpPr txBox="1"/>
            <p:nvPr/>
          </p:nvSpPr>
          <p:spPr>
            <a:xfrm>
              <a:off x="9853103" y="4844857"/>
              <a:ext cx="827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18B8FB5-63B0-43F3-A313-1DD93AA907AA}"/>
                </a:ext>
              </a:extLst>
            </p:cNvPr>
            <p:cNvSpPr txBox="1"/>
            <p:nvPr/>
          </p:nvSpPr>
          <p:spPr>
            <a:xfrm>
              <a:off x="10267082" y="4141516"/>
              <a:ext cx="21750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solidFill>
                    <a:srgbClr val="0091EC"/>
                  </a:solidFill>
                  <a:latin typeface="Century Gothic" panose="020B0502020202020204" pitchFamily="34" charset="0"/>
                </a:rPr>
                <a:t>برنامج جودة الحياة </a:t>
              </a:r>
              <a:endParaRPr lang="en-US" sz="2000" b="1" dirty="0">
                <a:solidFill>
                  <a:srgbClr val="0091E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C891034-4F89-4591-BE6E-7A1584EE388F}"/>
                </a:ext>
              </a:extLst>
            </p:cNvPr>
            <p:cNvSpPr txBox="1"/>
            <p:nvPr/>
          </p:nvSpPr>
          <p:spPr>
            <a:xfrm>
              <a:off x="10749191" y="4537263"/>
              <a:ext cx="156345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</a:rPr>
                <a:t>يعنى بتحسين نمط حياة الفرد والأسرة، وبناء مجتمع ينعم بحياة متوازنة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903B9A6-F68B-4AAB-83A6-9D3599573A5B}"/>
              </a:ext>
            </a:extLst>
          </p:cNvPr>
          <p:cNvSpPr txBox="1"/>
          <p:nvPr/>
        </p:nvSpPr>
        <p:spPr>
          <a:xfrm>
            <a:off x="4795728" y="103943"/>
            <a:ext cx="6486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2030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برامج رؤية 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0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3" grpId="0" animBg="1"/>
      <p:bldP spid="22" grpId="0" animBg="1"/>
      <p:bldP spid="21" grpId="0" animBg="1"/>
      <p:bldP spid="20" grpId="0" animBg="1"/>
      <p:bldP spid="13" grpId="0" animBg="1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44F269E-7745-4DC8-BF53-D30362217F06}"/>
              </a:ext>
            </a:extLst>
          </p:cNvPr>
          <p:cNvSpPr/>
          <p:nvPr/>
        </p:nvSpPr>
        <p:spPr>
          <a:xfrm>
            <a:off x="-3352109" y="1687054"/>
            <a:ext cx="17710484" cy="4400709"/>
          </a:xfrm>
          <a:custGeom>
            <a:avLst/>
            <a:gdLst>
              <a:gd name="connsiteX0" fmla="*/ 0 w 7680960"/>
              <a:gd name="connsiteY0" fmla="*/ 3756074 h 4023360"/>
              <a:gd name="connsiteX1" fmla="*/ 900332 w 7680960"/>
              <a:gd name="connsiteY1" fmla="*/ 2560320 h 4023360"/>
              <a:gd name="connsiteX2" fmla="*/ 1477107 w 7680960"/>
              <a:gd name="connsiteY2" fmla="*/ 3826412 h 4023360"/>
              <a:gd name="connsiteX3" fmla="*/ 2208627 w 7680960"/>
              <a:gd name="connsiteY3" fmla="*/ 2363372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08627 w 7680960"/>
              <a:gd name="connsiteY3" fmla="*/ 2363372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824553 w 7680960"/>
              <a:gd name="connsiteY7" fmla="*/ 2234504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835235 w 7680960"/>
              <a:gd name="connsiteY7" fmla="*/ 1830766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8225785"/>
              <a:gd name="connsiteY0" fmla="*/ 2798639 h 3065925"/>
              <a:gd name="connsiteX1" fmla="*/ 772138 w 8225785"/>
              <a:gd name="connsiteY1" fmla="*/ 2318078 h 3065925"/>
              <a:gd name="connsiteX2" fmla="*/ 1477107 w 8225785"/>
              <a:gd name="connsiteY2" fmla="*/ 2868977 h 3065925"/>
              <a:gd name="connsiteX3" fmla="*/ 2272724 w 8225785"/>
              <a:gd name="connsiteY3" fmla="*/ 2190342 h 3065925"/>
              <a:gd name="connsiteX4" fmla="*/ 2926080 w 8225785"/>
              <a:gd name="connsiteY4" fmla="*/ 2897113 h 3065925"/>
              <a:gd name="connsiteX5" fmla="*/ 3946251 w 8225785"/>
              <a:gd name="connsiteY5" fmla="*/ 1610475 h 3065925"/>
              <a:gd name="connsiteX6" fmla="*/ 4839286 w 8225785"/>
              <a:gd name="connsiteY6" fmla="*/ 2981519 h 3065925"/>
              <a:gd name="connsiteX7" fmla="*/ 5835235 w 8225785"/>
              <a:gd name="connsiteY7" fmla="*/ 873331 h 3065925"/>
              <a:gd name="connsiteX8" fmla="*/ 6752492 w 8225785"/>
              <a:gd name="connsiteY8" fmla="*/ 3065925 h 3065925"/>
              <a:gd name="connsiteX9" fmla="*/ 8225785 w 8225785"/>
              <a:gd name="connsiteY9" fmla="*/ 0 h 3065925"/>
              <a:gd name="connsiteX0" fmla="*/ 0 w 8375345"/>
              <a:gd name="connsiteY0" fmla="*/ 3756075 h 4023361"/>
              <a:gd name="connsiteX1" fmla="*/ 772138 w 8375345"/>
              <a:gd name="connsiteY1" fmla="*/ 3275514 h 4023361"/>
              <a:gd name="connsiteX2" fmla="*/ 1477107 w 8375345"/>
              <a:gd name="connsiteY2" fmla="*/ 3826413 h 4023361"/>
              <a:gd name="connsiteX3" fmla="*/ 2272724 w 8375345"/>
              <a:gd name="connsiteY3" fmla="*/ 3147778 h 4023361"/>
              <a:gd name="connsiteX4" fmla="*/ 2926080 w 8375345"/>
              <a:gd name="connsiteY4" fmla="*/ 3854549 h 4023361"/>
              <a:gd name="connsiteX5" fmla="*/ 3946251 w 8375345"/>
              <a:gd name="connsiteY5" fmla="*/ 2567911 h 4023361"/>
              <a:gd name="connsiteX6" fmla="*/ 4839286 w 8375345"/>
              <a:gd name="connsiteY6" fmla="*/ 3938955 h 4023361"/>
              <a:gd name="connsiteX7" fmla="*/ 5835235 w 8375345"/>
              <a:gd name="connsiteY7" fmla="*/ 1830767 h 4023361"/>
              <a:gd name="connsiteX8" fmla="*/ 6752492 w 8375345"/>
              <a:gd name="connsiteY8" fmla="*/ 4023361 h 4023361"/>
              <a:gd name="connsiteX9" fmla="*/ 8375345 w 8375345"/>
              <a:gd name="connsiteY9" fmla="*/ 0 h 4023361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46251 w 8621051"/>
              <a:gd name="connsiteY5" fmla="*/ 2175709 h 3631159"/>
              <a:gd name="connsiteX6" fmla="*/ 4839286 w 8621051"/>
              <a:gd name="connsiteY6" fmla="*/ 3546753 h 3631159"/>
              <a:gd name="connsiteX7" fmla="*/ 5835235 w 8621051"/>
              <a:gd name="connsiteY7" fmla="*/ 1438565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56934 w 8621051"/>
              <a:gd name="connsiteY5" fmla="*/ 2360275 h 3631159"/>
              <a:gd name="connsiteX6" fmla="*/ 4839286 w 8621051"/>
              <a:gd name="connsiteY6" fmla="*/ 3546753 h 3631159"/>
              <a:gd name="connsiteX7" fmla="*/ 5835235 w 8621051"/>
              <a:gd name="connsiteY7" fmla="*/ 1438565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56934 w 8621051"/>
              <a:gd name="connsiteY5" fmla="*/ 2360275 h 3631159"/>
              <a:gd name="connsiteX6" fmla="*/ 4839286 w 8621051"/>
              <a:gd name="connsiteY6" fmla="*/ 3546753 h 3631159"/>
              <a:gd name="connsiteX7" fmla="*/ 5835235 w 8621051"/>
              <a:gd name="connsiteY7" fmla="*/ 1680808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7595130"/>
              <a:gd name="connsiteY0" fmla="*/ 1929227 h 2196513"/>
              <a:gd name="connsiteX1" fmla="*/ 772138 w 7595130"/>
              <a:gd name="connsiteY1" fmla="*/ 1448666 h 2196513"/>
              <a:gd name="connsiteX2" fmla="*/ 1477107 w 7595130"/>
              <a:gd name="connsiteY2" fmla="*/ 1999565 h 2196513"/>
              <a:gd name="connsiteX3" fmla="*/ 2272724 w 7595130"/>
              <a:gd name="connsiteY3" fmla="*/ 1320930 h 2196513"/>
              <a:gd name="connsiteX4" fmla="*/ 2926080 w 7595130"/>
              <a:gd name="connsiteY4" fmla="*/ 2027701 h 2196513"/>
              <a:gd name="connsiteX5" fmla="*/ 3956934 w 7595130"/>
              <a:gd name="connsiteY5" fmla="*/ 925629 h 2196513"/>
              <a:gd name="connsiteX6" fmla="*/ 4839286 w 7595130"/>
              <a:gd name="connsiteY6" fmla="*/ 2112107 h 2196513"/>
              <a:gd name="connsiteX7" fmla="*/ 5835235 w 7595130"/>
              <a:gd name="connsiteY7" fmla="*/ 246162 h 2196513"/>
              <a:gd name="connsiteX8" fmla="*/ 6752492 w 7595130"/>
              <a:gd name="connsiteY8" fmla="*/ 2196513 h 2196513"/>
              <a:gd name="connsiteX9" fmla="*/ 7595130 w 7595130"/>
              <a:gd name="connsiteY9" fmla="*/ 0 h 2196513"/>
              <a:gd name="connsiteX0" fmla="*/ 0 w 8124637"/>
              <a:gd name="connsiteY0" fmla="*/ 2168335 h 2435621"/>
              <a:gd name="connsiteX1" fmla="*/ 772138 w 8124637"/>
              <a:gd name="connsiteY1" fmla="*/ 1687774 h 2435621"/>
              <a:gd name="connsiteX2" fmla="*/ 1477107 w 8124637"/>
              <a:gd name="connsiteY2" fmla="*/ 2238673 h 2435621"/>
              <a:gd name="connsiteX3" fmla="*/ 2272724 w 8124637"/>
              <a:gd name="connsiteY3" fmla="*/ 1560038 h 2435621"/>
              <a:gd name="connsiteX4" fmla="*/ 2926080 w 8124637"/>
              <a:gd name="connsiteY4" fmla="*/ 2266809 h 2435621"/>
              <a:gd name="connsiteX5" fmla="*/ 3956934 w 8124637"/>
              <a:gd name="connsiteY5" fmla="*/ 1164737 h 2435621"/>
              <a:gd name="connsiteX6" fmla="*/ 4839286 w 8124637"/>
              <a:gd name="connsiteY6" fmla="*/ 2351215 h 2435621"/>
              <a:gd name="connsiteX7" fmla="*/ 5835235 w 8124637"/>
              <a:gd name="connsiteY7" fmla="*/ 485270 h 2435621"/>
              <a:gd name="connsiteX8" fmla="*/ 6752492 w 8124637"/>
              <a:gd name="connsiteY8" fmla="*/ 2435621 h 2435621"/>
              <a:gd name="connsiteX9" fmla="*/ 8124637 w 8124637"/>
              <a:gd name="connsiteY9" fmla="*/ 0 h 2435621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53056"/>
              <a:gd name="connsiteX1" fmla="*/ 772138 w 8207373"/>
              <a:gd name="connsiteY1" fmla="*/ 2000453 h 2753056"/>
              <a:gd name="connsiteX2" fmla="*/ 1477107 w 8207373"/>
              <a:gd name="connsiteY2" fmla="*/ 2551352 h 2753056"/>
              <a:gd name="connsiteX3" fmla="*/ 2272724 w 8207373"/>
              <a:gd name="connsiteY3" fmla="*/ 1872717 h 2753056"/>
              <a:gd name="connsiteX4" fmla="*/ 2926080 w 8207373"/>
              <a:gd name="connsiteY4" fmla="*/ 2579488 h 2753056"/>
              <a:gd name="connsiteX5" fmla="*/ 3956934 w 8207373"/>
              <a:gd name="connsiteY5" fmla="*/ 1477416 h 2753056"/>
              <a:gd name="connsiteX6" fmla="*/ 4839286 w 8207373"/>
              <a:gd name="connsiteY6" fmla="*/ 2663894 h 2753056"/>
              <a:gd name="connsiteX7" fmla="*/ 5835235 w 8207373"/>
              <a:gd name="connsiteY7" fmla="*/ 797949 h 2753056"/>
              <a:gd name="connsiteX8" fmla="*/ 6752492 w 8207373"/>
              <a:gd name="connsiteY8" fmla="*/ 2748300 h 2753056"/>
              <a:gd name="connsiteX9" fmla="*/ 8207373 w 8207373"/>
              <a:gd name="connsiteY9" fmla="*/ 0 h 2753056"/>
              <a:gd name="connsiteX0" fmla="*/ 0 w 8207373"/>
              <a:gd name="connsiteY0" fmla="*/ 2481014 h 2753502"/>
              <a:gd name="connsiteX1" fmla="*/ 772138 w 8207373"/>
              <a:gd name="connsiteY1" fmla="*/ 2000453 h 2753502"/>
              <a:gd name="connsiteX2" fmla="*/ 1477107 w 8207373"/>
              <a:gd name="connsiteY2" fmla="*/ 2551352 h 2753502"/>
              <a:gd name="connsiteX3" fmla="*/ 2272724 w 8207373"/>
              <a:gd name="connsiteY3" fmla="*/ 1872717 h 2753502"/>
              <a:gd name="connsiteX4" fmla="*/ 2926080 w 8207373"/>
              <a:gd name="connsiteY4" fmla="*/ 2579488 h 2753502"/>
              <a:gd name="connsiteX5" fmla="*/ 3956934 w 8207373"/>
              <a:gd name="connsiteY5" fmla="*/ 1477416 h 2753502"/>
              <a:gd name="connsiteX6" fmla="*/ 4839286 w 8207373"/>
              <a:gd name="connsiteY6" fmla="*/ 2663894 h 2753502"/>
              <a:gd name="connsiteX7" fmla="*/ 5835235 w 8207373"/>
              <a:gd name="connsiteY7" fmla="*/ 797949 h 2753502"/>
              <a:gd name="connsiteX8" fmla="*/ 6752492 w 8207373"/>
              <a:gd name="connsiteY8" fmla="*/ 2748300 h 2753502"/>
              <a:gd name="connsiteX9" fmla="*/ 8207373 w 8207373"/>
              <a:gd name="connsiteY9" fmla="*/ 0 h 2753502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917560"/>
              <a:gd name="connsiteX1" fmla="*/ 772138 w 8207373"/>
              <a:gd name="connsiteY1" fmla="*/ 2000453 h 2917560"/>
              <a:gd name="connsiteX2" fmla="*/ 1477107 w 8207373"/>
              <a:gd name="connsiteY2" fmla="*/ 2551352 h 2917560"/>
              <a:gd name="connsiteX3" fmla="*/ 2272724 w 8207373"/>
              <a:gd name="connsiteY3" fmla="*/ 1872717 h 2917560"/>
              <a:gd name="connsiteX4" fmla="*/ 2926080 w 8207373"/>
              <a:gd name="connsiteY4" fmla="*/ 2579488 h 2917560"/>
              <a:gd name="connsiteX5" fmla="*/ 3956934 w 8207373"/>
              <a:gd name="connsiteY5" fmla="*/ 1477416 h 2917560"/>
              <a:gd name="connsiteX6" fmla="*/ 4839286 w 8207373"/>
              <a:gd name="connsiteY6" fmla="*/ 2663894 h 2917560"/>
              <a:gd name="connsiteX7" fmla="*/ 5835235 w 8207373"/>
              <a:gd name="connsiteY7" fmla="*/ 797949 h 2917560"/>
              <a:gd name="connsiteX8" fmla="*/ 6752492 w 8207373"/>
              <a:gd name="connsiteY8" fmla="*/ 2748300 h 2917560"/>
              <a:gd name="connsiteX9" fmla="*/ 8207373 w 8207373"/>
              <a:gd name="connsiteY9" fmla="*/ 0 h 2917560"/>
              <a:gd name="connsiteX0" fmla="*/ 0 w 8207373"/>
              <a:gd name="connsiteY0" fmla="*/ 2481014 h 2761627"/>
              <a:gd name="connsiteX1" fmla="*/ 772138 w 8207373"/>
              <a:gd name="connsiteY1" fmla="*/ 2000453 h 2761627"/>
              <a:gd name="connsiteX2" fmla="*/ 1477107 w 8207373"/>
              <a:gd name="connsiteY2" fmla="*/ 2551352 h 2761627"/>
              <a:gd name="connsiteX3" fmla="*/ 2272724 w 8207373"/>
              <a:gd name="connsiteY3" fmla="*/ 1872717 h 2761627"/>
              <a:gd name="connsiteX4" fmla="*/ 2926080 w 8207373"/>
              <a:gd name="connsiteY4" fmla="*/ 2579488 h 2761627"/>
              <a:gd name="connsiteX5" fmla="*/ 3956934 w 8207373"/>
              <a:gd name="connsiteY5" fmla="*/ 1477416 h 2761627"/>
              <a:gd name="connsiteX6" fmla="*/ 4839286 w 8207373"/>
              <a:gd name="connsiteY6" fmla="*/ 2663894 h 2761627"/>
              <a:gd name="connsiteX7" fmla="*/ 5835235 w 8207373"/>
              <a:gd name="connsiteY7" fmla="*/ 797949 h 2761627"/>
              <a:gd name="connsiteX8" fmla="*/ 6752492 w 8207373"/>
              <a:gd name="connsiteY8" fmla="*/ 2748300 h 2761627"/>
              <a:gd name="connsiteX9" fmla="*/ 8207373 w 8207373"/>
              <a:gd name="connsiteY9" fmla="*/ 0 h 2761627"/>
              <a:gd name="connsiteX0" fmla="*/ 0 w 8207373"/>
              <a:gd name="connsiteY0" fmla="*/ 2481014 h 2761627"/>
              <a:gd name="connsiteX1" fmla="*/ 772138 w 8207373"/>
              <a:gd name="connsiteY1" fmla="*/ 2000453 h 2761627"/>
              <a:gd name="connsiteX2" fmla="*/ 1477107 w 8207373"/>
              <a:gd name="connsiteY2" fmla="*/ 2551352 h 2761627"/>
              <a:gd name="connsiteX3" fmla="*/ 2272724 w 8207373"/>
              <a:gd name="connsiteY3" fmla="*/ 1872717 h 2761627"/>
              <a:gd name="connsiteX4" fmla="*/ 2926080 w 8207373"/>
              <a:gd name="connsiteY4" fmla="*/ 2579488 h 2761627"/>
              <a:gd name="connsiteX5" fmla="*/ 3956934 w 8207373"/>
              <a:gd name="connsiteY5" fmla="*/ 1477416 h 2761627"/>
              <a:gd name="connsiteX6" fmla="*/ 4839286 w 8207373"/>
              <a:gd name="connsiteY6" fmla="*/ 2663894 h 2761627"/>
              <a:gd name="connsiteX7" fmla="*/ 5835235 w 8207373"/>
              <a:gd name="connsiteY7" fmla="*/ 797949 h 2761627"/>
              <a:gd name="connsiteX8" fmla="*/ 6752492 w 8207373"/>
              <a:gd name="connsiteY8" fmla="*/ 2748300 h 2761627"/>
              <a:gd name="connsiteX9" fmla="*/ 8207373 w 8207373"/>
              <a:gd name="connsiteY9" fmla="*/ 0 h 2761627"/>
              <a:gd name="connsiteX0" fmla="*/ 0 w 8709154"/>
              <a:gd name="connsiteY0" fmla="*/ 2136520 h 2405651"/>
              <a:gd name="connsiteX1" fmla="*/ 772138 w 8709154"/>
              <a:gd name="connsiteY1" fmla="*/ 1655959 h 2405651"/>
              <a:gd name="connsiteX2" fmla="*/ 1477107 w 8709154"/>
              <a:gd name="connsiteY2" fmla="*/ 2206858 h 2405651"/>
              <a:gd name="connsiteX3" fmla="*/ 2272724 w 8709154"/>
              <a:gd name="connsiteY3" fmla="*/ 1528223 h 2405651"/>
              <a:gd name="connsiteX4" fmla="*/ 2926080 w 8709154"/>
              <a:gd name="connsiteY4" fmla="*/ 2234994 h 2405651"/>
              <a:gd name="connsiteX5" fmla="*/ 3956934 w 8709154"/>
              <a:gd name="connsiteY5" fmla="*/ 1132922 h 2405651"/>
              <a:gd name="connsiteX6" fmla="*/ 4839286 w 8709154"/>
              <a:gd name="connsiteY6" fmla="*/ 2319400 h 2405651"/>
              <a:gd name="connsiteX7" fmla="*/ 5835235 w 8709154"/>
              <a:gd name="connsiteY7" fmla="*/ 453455 h 2405651"/>
              <a:gd name="connsiteX8" fmla="*/ 6752492 w 8709154"/>
              <a:gd name="connsiteY8" fmla="*/ 2403806 h 2405651"/>
              <a:gd name="connsiteX9" fmla="*/ 8709154 w 8709154"/>
              <a:gd name="connsiteY9" fmla="*/ 0 h 2405651"/>
              <a:gd name="connsiteX0" fmla="*/ 0 w 8709154"/>
              <a:gd name="connsiteY0" fmla="*/ 2136520 h 2405651"/>
              <a:gd name="connsiteX1" fmla="*/ 772138 w 8709154"/>
              <a:gd name="connsiteY1" fmla="*/ 1655959 h 2405651"/>
              <a:gd name="connsiteX2" fmla="*/ 1477107 w 8709154"/>
              <a:gd name="connsiteY2" fmla="*/ 2206858 h 2405651"/>
              <a:gd name="connsiteX3" fmla="*/ 2272724 w 8709154"/>
              <a:gd name="connsiteY3" fmla="*/ 1528223 h 2405651"/>
              <a:gd name="connsiteX4" fmla="*/ 2926080 w 8709154"/>
              <a:gd name="connsiteY4" fmla="*/ 2234994 h 2405651"/>
              <a:gd name="connsiteX5" fmla="*/ 3956934 w 8709154"/>
              <a:gd name="connsiteY5" fmla="*/ 1132922 h 2405651"/>
              <a:gd name="connsiteX6" fmla="*/ 4839286 w 8709154"/>
              <a:gd name="connsiteY6" fmla="*/ 2319400 h 2405651"/>
              <a:gd name="connsiteX7" fmla="*/ 5835235 w 8709154"/>
              <a:gd name="connsiteY7" fmla="*/ 453455 h 2405651"/>
              <a:gd name="connsiteX8" fmla="*/ 6752492 w 8709154"/>
              <a:gd name="connsiteY8" fmla="*/ 2403806 h 2405651"/>
              <a:gd name="connsiteX9" fmla="*/ 8709154 w 8709154"/>
              <a:gd name="connsiteY9" fmla="*/ 0 h 2405651"/>
              <a:gd name="connsiteX0" fmla="*/ 0 w 8841978"/>
              <a:gd name="connsiteY0" fmla="*/ 2989553 h 3270749"/>
              <a:gd name="connsiteX1" fmla="*/ 772138 w 8841978"/>
              <a:gd name="connsiteY1" fmla="*/ 2508992 h 3270749"/>
              <a:gd name="connsiteX2" fmla="*/ 1477107 w 8841978"/>
              <a:gd name="connsiteY2" fmla="*/ 3059891 h 3270749"/>
              <a:gd name="connsiteX3" fmla="*/ 2272724 w 8841978"/>
              <a:gd name="connsiteY3" fmla="*/ 2381256 h 3270749"/>
              <a:gd name="connsiteX4" fmla="*/ 2926080 w 8841978"/>
              <a:gd name="connsiteY4" fmla="*/ 3088027 h 3270749"/>
              <a:gd name="connsiteX5" fmla="*/ 3956934 w 8841978"/>
              <a:gd name="connsiteY5" fmla="*/ 1985955 h 3270749"/>
              <a:gd name="connsiteX6" fmla="*/ 4839286 w 8841978"/>
              <a:gd name="connsiteY6" fmla="*/ 3172433 h 3270749"/>
              <a:gd name="connsiteX7" fmla="*/ 5835235 w 8841978"/>
              <a:gd name="connsiteY7" fmla="*/ 1306488 h 3270749"/>
              <a:gd name="connsiteX8" fmla="*/ 6752492 w 8841978"/>
              <a:gd name="connsiteY8" fmla="*/ 3256839 h 3270749"/>
              <a:gd name="connsiteX9" fmla="*/ 8841978 w 8841978"/>
              <a:gd name="connsiteY9" fmla="*/ 0 h 3270749"/>
              <a:gd name="connsiteX0" fmla="*/ 0 w 8974802"/>
              <a:gd name="connsiteY0" fmla="*/ 2694273 h 2970166"/>
              <a:gd name="connsiteX1" fmla="*/ 772138 w 8974802"/>
              <a:gd name="connsiteY1" fmla="*/ 2213712 h 2970166"/>
              <a:gd name="connsiteX2" fmla="*/ 1477107 w 8974802"/>
              <a:gd name="connsiteY2" fmla="*/ 2764611 h 2970166"/>
              <a:gd name="connsiteX3" fmla="*/ 2272724 w 8974802"/>
              <a:gd name="connsiteY3" fmla="*/ 2085976 h 2970166"/>
              <a:gd name="connsiteX4" fmla="*/ 2926080 w 8974802"/>
              <a:gd name="connsiteY4" fmla="*/ 2792747 h 2970166"/>
              <a:gd name="connsiteX5" fmla="*/ 3956934 w 8974802"/>
              <a:gd name="connsiteY5" fmla="*/ 1690675 h 2970166"/>
              <a:gd name="connsiteX6" fmla="*/ 4839286 w 8974802"/>
              <a:gd name="connsiteY6" fmla="*/ 2877153 h 2970166"/>
              <a:gd name="connsiteX7" fmla="*/ 5835235 w 8974802"/>
              <a:gd name="connsiteY7" fmla="*/ 1011208 h 2970166"/>
              <a:gd name="connsiteX8" fmla="*/ 6752492 w 8974802"/>
              <a:gd name="connsiteY8" fmla="*/ 2961559 h 2970166"/>
              <a:gd name="connsiteX9" fmla="*/ 8974802 w 8974802"/>
              <a:gd name="connsiteY9" fmla="*/ 0 h 2970166"/>
              <a:gd name="connsiteX0" fmla="*/ 0 w 9550374"/>
              <a:gd name="connsiteY0" fmla="*/ 2776296 h 2970166"/>
              <a:gd name="connsiteX1" fmla="*/ 1347710 w 9550374"/>
              <a:gd name="connsiteY1" fmla="*/ 2213712 h 2970166"/>
              <a:gd name="connsiteX2" fmla="*/ 2052679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2052679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700714 w 9550374"/>
              <a:gd name="connsiteY3" fmla="*/ 2020358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77814 w 9550374"/>
              <a:gd name="connsiteY3" fmla="*/ 2020358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77814 w 9550374"/>
              <a:gd name="connsiteY3" fmla="*/ 2020358 h 2970166"/>
              <a:gd name="connsiteX4" fmla="*/ 3501652 w 9550374"/>
              <a:gd name="connsiteY4" fmla="*/ 2792747 h 2970166"/>
              <a:gd name="connsiteX5" fmla="*/ 4724364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69540"/>
              <a:gd name="connsiteX1" fmla="*/ 993512 w 9550374"/>
              <a:gd name="connsiteY1" fmla="*/ 2180903 h 2969540"/>
              <a:gd name="connsiteX2" fmla="*/ 1919855 w 9550374"/>
              <a:gd name="connsiteY2" fmla="*/ 2764611 h 2969540"/>
              <a:gd name="connsiteX3" fmla="*/ 2877814 w 9550374"/>
              <a:gd name="connsiteY3" fmla="*/ 2020358 h 2969540"/>
              <a:gd name="connsiteX4" fmla="*/ 3501652 w 9550374"/>
              <a:gd name="connsiteY4" fmla="*/ 2792747 h 2969540"/>
              <a:gd name="connsiteX5" fmla="*/ 4724364 w 9550374"/>
              <a:gd name="connsiteY5" fmla="*/ 1690675 h 2969540"/>
              <a:gd name="connsiteX6" fmla="*/ 5414858 w 9550374"/>
              <a:gd name="connsiteY6" fmla="*/ 2877153 h 2969540"/>
              <a:gd name="connsiteX7" fmla="*/ 6573147 w 9550374"/>
              <a:gd name="connsiteY7" fmla="*/ 978399 h 2969540"/>
              <a:gd name="connsiteX8" fmla="*/ 7328064 w 9550374"/>
              <a:gd name="connsiteY8" fmla="*/ 2961559 h 2969540"/>
              <a:gd name="connsiteX9" fmla="*/ 9550374 w 9550374"/>
              <a:gd name="connsiteY9" fmla="*/ 0 h 2969540"/>
              <a:gd name="connsiteX0" fmla="*/ 0 w 9875055"/>
              <a:gd name="connsiteY0" fmla="*/ 2727082 h 2919582"/>
              <a:gd name="connsiteX1" fmla="*/ 993512 w 9875055"/>
              <a:gd name="connsiteY1" fmla="*/ 2131689 h 2919582"/>
              <a:gd name="connsiteX2" fmla="*/ 1919855 w 9875055"/>
              <a:gd name="connsiteY2" fmla="*/ 2715397 h 2919582"/>
              <a:gd name="connsiteX3" fmla="*/ 2877814 w 9875055"/>
              <a:gd name="connsiteY3" fmla="*/ 1971144 h 2919582"/>
              <a:gd name="connsiteX4" fmla="*/ 3501652 w 9875055"/>
              <a:gd name="connsiteY4" fmla="*/ 2743533 h 2919582"/>
              <a:gd name="connsiteX5" fmla="*/ 4724364 w 9875055"/>
              <a:gd name="connsiteY5" fmla="*/ 1641461 h 2919582"/>
              <a:gd name="connsiteX6" fmla="*/ 5414858 w 9875055"/>
              <a:gd name="connsiteY6" fmla="*/ 2827939 h 2919582"/>
              <a:gd name="connsiteX7" fmla="*/ 6573147 w 9875055"/>
              <a:gd name="connsiteY7" fmla="*/ 929185 h 2919582"/>
              <a:gd name="connsiteX8" fmla="*/ 7328064 w 9875055"/>
              <a:gd name="connsiteY8" fmla="*/ 2912345 h 2919582"/>
              <a:gd name="connsiteX9" fmla="*/ 9875055 w 9875055"/>
              <a:gd name="connsiteY9" fmla="*/ 0 h 2919582"/>
              <a:gd name="connsiteX0" fmla="*/ 0 w 9875055"/>
              <a:gd name="connsiteY0" fmla="*/ 2727082 h 2958919"/>
              <a:gd name="connsiteX1" fmla="*/ 993512 w 9875055"/>
              <a:gd name="connsiteY1" fmla="*/ 2131689 h 2958919"/>
              <a:gd name="connsiteX2" fmla="*/ 1919855 w 9875055"/>
              <a:gd name="connsiteY2" fmla="*/ 2715397 h 2958919"/>
              <a:gd name="connsiteX3" fmla="*/ 2877814 w 9875055"/>
              <a:gd name="connsiteY3" fmla="*/ 1971144 h 2958919"/>
              <a:gd name="connsiteX4" fmla="*/ 3501652 w 9875055"/>
              <a:gd name="connsiteY4" fmla="*/ 2743533 h 2958919"/>
              <a:gd name="connsiteX5" fmla="*/ 4724364 w 9875055"/>
              <a:gd name="connsiteY5" fmla="*/ 1641461 h 2958919"/>
              <a:gd name="connsiteX6" fmla="*/ 5414858 w 9875055"/>
              <a:gd name="connsiteY6" fmla="*/ 2827939 h 2958919"/>
              <a:gd name="connsiteX7" fmla="*/ 6573147 w 9875055"/>
              <a:gd name="connsiteY7" fmla="*/ 929185 h 2958919"/>
              <a:gd name="connsiteX8" fmla="*/ 7328064 w 9875055"/>
              <a:gd name="connsiteY8" fmla="*/ 2912345 h 2958919"/>
              <a:gd name="connsiteX9" fmla="*/ 9875055 w 9875055"/>
              <a:gd name="connsiteY9" fmla="*/ 0 h 2958919"/>
              <a:gd name="connsiteX0" fmla="*/ 0 w 9875055"/>
              <a:gd name="connsiteY0" fmla="*/ 2727082 h 2933203"/>
              <a:gd name="connsiteX1" fmla="*/ 993512 w 9875055"/>
              <a:gd name="connsiteY1" fmla="*/ 2131689 h 2933203"/>
              <a:gd name="connsiteX2" fmla="*/ 1919855 w 9875055"/>
              <a:gd name="connsiteY2" fmla="*/ 2715397 h 2933203"/>
              <a:gd name="connsiteX3" fmla="*/ 2877814 w 9875055"/>
              <a:gd name="connsiteY3" fmla="*/ 1971144 h 2933203"/>
              <a:gd name="connsiteX4" fmla="*/ 3501652 w 9875055"/>
              <a:gd name="connsiteY4" fmla="*/ 2743533 h 2933203"/>
              <a:gd name="connsiteX5" fmla="*/ 4724364 w 9875055"/>
              <a:gd name="connsiteY5" fmla="*/ 1641461 h 2933203"/>
              <a:gd name="connsiteX6" fmla="*/ 5414858 w 9875055"/>
              <a:gd name="connsiteY6" fmla="*/ 2827939 h 2933203"/>
              <a:gd name="connsiteX7" fmla="*/ 6573147 w 9875055"/>
              <a:gd name="connsiteY7" fmla="*/ 929185 h 2933203"/>
              <a:gd name="connsiteX8" fmla="*/ 7328064 w 9875055"/>
              <a:gd name="connsiteY8" fmla="*/ 2912345 h 2933203"/>
              <a:gd name="connsiteX9" fmla="*/ 9875055 w 9875055"/>
              <a:gd name="connsiteY9" fmla="*/ 0 h 2933203"/>
              <a:gd name="connsiteX0" fmla="*/ 0 w 9875055"/>
              <a:gd name="connsiteY0" fmla="*/ 2727082 h 2920178"/>
              <a:gd name="connsiteX1" fmla="*/ 993512 w 9875055"/>
              <a:gd name="connsiteY1" fmla="*/ 2131689 h 2920178"/>
              <a:gd name="connsiteX2" fmla="*/ 1919855 w 9875055"/>
              <a:gd name="connsiteY2" fmla="*/ 2715397 h 2920178"/>
              <a:gd name="connsiteX3" fmla="*/ 2877814 w 9875055"/>
              <a:gd name="connsiteY3" fmla="*/ 1971144 h 2920178"/>
              <a:gd name="connsiteX4" fmla="*/ 3501652 w 9875055"/>
              <a:gd name="connsiteY4" fmla="*/ 2743533 h 2920178"/>
              <a:gd name="connsiteX5" fmla="*/ 4724364 w 9875055"/>
              <a:gd name="connsiteY5" fmla="*/ 1641461 h 2920178"/>
              <a:gd name="connsiteX6" fmla="*/ 5414858 w 9875055"/>
              <a:gd name="connsiteY6" fmla="*/ 2827939 h 2920178"/>
              <a:gd name="connsiteX7" fmla="*/ 6676454 w 9875055"/>
              <a:gd name="connsiteY7" fmla="*/ 961994 h 2920178"/>
              <a:gd name="connsiteX8" fmla="*/ 7328064 w 9875055"/>
              <a:gd name="connsiteY8" fmla="*/ 2912345 h 2920178"/>
              <a:gd name="connsiteX9" fmla="*/ 9875055 w 9875055"/>
              <a:gd name="connsiteY9" fmla="*/ 0 h 2920178"/>
              <a:gd name="connsiteX0" fmla="*/ 0 w 9875055"/>
              <a:gd name="connsiteY0" fmla="*/ 2727082 h 2920486"/>
              <a:gd name="connsiteX1" fmla="*/ 993512 w 9875055"/>
              <a:gd name="connsiteY1" fmla="*/ 2131689 h 2920486"/>
              <a:gd name="connsiteX2" fmla="*/ 1919855 w 9875055"/>
              <a:gd name="connsiteY2" fmla="*/ 2715397 h 2920486"/>
              <a:gd name="connsiteX3" fmla="*/ 2877814 w 9875055"/>
              <a:gd name="connsiteY3" fmla="*/ 1971144 h 2920486"/>
              <a:gd name="connsiteX4" fmla="*/ 3501652 w 9875055"/>
              <a:gd name="connsiteY4" fmla="*/ 2743533 h 2920486"/>
              <a:gd name="connsiteX5" fmla="*/ 4724364 w 9875055"/>
              <a:gd name="connsiteY5" fmla="*/ 1641461 h 2920486"/>
              <a:gd name="connsiteX6" fmla="*/ 5414858 w 9875055"/>
              <a:gd name="connsiteY6" fmla="*/ 2827939 h 2920486"/>
              <a:gd name="connsiteX7" fmla="*/ 6779762 w 9875055"/>
              <a:gd name="connsiteY7" fmla="*/ 978398 h 2920486"/>
              <a:gd name="connsiteX8" fmla="*/ 7328064 w 9875055"/>
              <a:gd name="connsiteY8" fmla="*/ 2912345 h 2920486"/>
              <a:gd name="connsiteX9" fmla="*/ 9875055 w 9875055"/>
              <a:gd name="connsiteY9" fmla="*/ 0 h 2920486"/>
              <a:gd name="connsiteX0" fmla="*/ 0 w 9875055"/>
              <a:gd name="connsiteY0" fmla="*/ 2727082 h 2921127"/>
              <a:gd name="connsiteX1" fmla="*/ 993512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3144"/>
              <a:gd name="connsiteX1" fmla="*/ 993512 w 9875055"/>
              <a:gd name="connsiteY1" fmla="*/ 2131689 h 2923144"/>
              <a:gd name="connsiteX2" fmla="*/ 1919855 w 9875055"/>
              <a:gd name="connsiteY2" fmla="*/ 2715397 h 2923144"/>
              <a:gd name="connsiteX3" fmla="*/ 2877814 w 9875055"/>
              <a:gd name="connsiteY3" fmla="*/ 1971144 h 2923144"/>
              <a:gd name="connsiteX4" fmla="*/ 3501652 w 9875055"/>
              <a:gd name="connsiteY4" fmla="*/ 2743533 h 2923144"/>
              <a:gd name="connsiteX5" fmla="*/ 4724364 w 9875055"/>
              <a:gd name="connsiteY5" fmla="*/ 1641461 h 2923144"/>
              <a:gd name="connsiteX6" fmla="*/ 5414858 w 9875055"/>
              <a:gd name="connsiteY6" fmla="*/ 2827939 h 2923144"/>
              <a:gd name="connsiteX7" fmla="*/ 6794520 w 9875055"/>
              <a:gd name="connsiteY7" fmla="*/ 1011207 h 2923144"/>
              <a:gd name="connsiteX8" fmla="*/ 7328064 w 9875055"/>
              <a:gd name="connsiteY8" fmla="*/ 2912345 h 2923144"/>
              <a:gd name="connsiteX9" fmla="*/ 9875055 w 9875055"/>
              <a:gd name="connsiteY9" fmla="*/ 0 h 2923144"/>
              <a:gd name="connsiteX0" fmla="*/ 0 w 9875055"/>
              <a:gd name="connsiteY0" fmla="*/ 2727082 h 2921127"/>
              <a:gd name="connsiteX1" fmla="*/ 993512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801655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949238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978755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476582"/>
              <a:gd name="connsiteY0" fmla="*/ 2710677 h 2921127"/>
              <a:gd name="connsiteX1" fmla="*/ 580282 w 9476582"/>
              <a:gd name="connsiteY1" fmla="*/ 2131689 h 2921127"/>
              <a:gd name="connsiteX2" fmla="*/ 1521382 w 9476582"/>
              <a:gd name="connsiteY2" fmla="*/ 2715397 h 2921127"/>
              <a:gd name="connsiteX3" fmla="*/ 2479341 w 9476582"/>
              <a:gd name="connsiteY3" fmla="*/ 1971144 h 2921127"/>
              <a:gd name="connsiteX4" fmla="*/ 3103179 w 9476582"/>
              <a:gd name="connsiteY4" fmla="*/ 2743533 h 2921127"/>
              <a:gd name="connsiteX5" fmla="*/ 4325891 w 9476582"/>
              <a:gd name="connsiteY5" fmla="*/ 1641461 h 2921127"/>
              <a:gd name="connsiteX6" fmla="*/ 5016385 w 9476582"/>
              <a:gd name="connsiteY6" fmla="*/ 2827939 h 2921127"/>
              <a:gd name="connsiteX7" fmla="*/ 6396047 w 9476582"/>
              <a:gd name="connsiteY7" fmla="*/ 1011207 h 2921127"/>
              <a:gd name="connsiteX8" fmla="*/ 6929591 w 9476582"/>
              <a:gd name="connsiteY8" fmla="*/ 2912345 h 2921127"/>
              <a:gd name="connsiteX9" fmla="*/ 9476582 w 9476582"/>
              <a:gd name="connsiteY9" fmla="*/ 0 h 2921127"/>
              <a:gd name="connsiteX0" fmla="*/ 0 w 9579889"/>
              <a:gd name="connsiteY0" fmla="*/ 2727082 h 2921127"/>
              <a:gd name="connsiteX1" fmla="*/ 683589 w 9579889"/>
              <a:gd name="connsiteY1" fmla="*/ 2131689 h 2921127"/>
              <a:gd name="connsiteX2" fmla="*/ 1624689 w 9579889"/>
              <a:gd name="connsiteY2" fmla="*/ 2715397 h 2921127"/>
              <a:gd name="connsiteX3" fmla="*/ 2582648 w 9579889"/>
              <a:gd name="connsiteY3" fmla="*/ 1971144 h 2921127"/>
              <a:gd name="connsiteX4" fmla="*/ 3206486 w 9579889"/>
              <a:gd name="connsiteY4" fmla="*/ 2743533 h 2921127"/>
              <a:gd name="connsiteX5" fmla="*/ 4429198 w 9579889"/>
              <a:gd name="connsiteY5" fmla="*/ 1641461 h 2921127"/>
              <a:gd name="connsiteX6" fmla="*/ 5119692 w 9579889"/>
              <a:gd name="connsiteY6" fmla="*/ 2827939 h 2921127"/>
              <a:gd name="connsiteX7" fmla="*/ 6499354 w 9579889"/>
              <a:gd name="connsiteY7" fmla="*/ 1011207 h 2921127"/>
              <a:gd name="connsiteX8" fmla="*/ 7032898 w 9579889"/>
              <a:gd name="connsiteY8" fmla="*/ 2912345 h 2921127"/>
              <a:gd name="connsiteX9" fmla="*/ 9579889 w 9579889"/>
              <a:gd name="connsiteY9" fmla="*/ 0 h 2921127"/>
              <a:gd name="connsiteX0" fmla="*/ 0 w 9756988"/>
              <a:gd name="connsiteY0" fmla="*/ 2727082 h 2921127"/>
              <a:gd name="connsiteX1" fmla="*/ 860688 w 9756988"/>
              <a:gd name="connsiteY1" fmla="*/ 2131689 h 2921127"/>
              <a:gd name="connsiteX2" fmla="*/ 1801788 w 9756988"/>
              <a:gd name="connsiteY2" fmla="*/ 2715397 h 2921127"/>
              <a:gd name="connsiteX3" fmla="*/ 2759747 w 9756988"/>
              <a:gd name="connsiteY3" fmla="*/ 1971144 h 2921127"/>
              <a:gd name="connsiteX4" fmla="*/ 3383585 w 9756988"/>
              <a:gd name="connsiteY4" fmla="*/ 2743533 h 2921127"/>
              <a:gd name="connsiteX5" fmla="*/ 4606297 w 9756988"/>
              <a:gd name="connsiteY5" fmla="*/ 1641461 h 2921127"/>
              <a:gd name="connsiteX6" fmla="*/ 5296791 w 9756988"/>
              <a:gd name="connsiteY6" fmla="*/ 2827939 h 2921127"/>
              <a:gd name="connsiteX7" fmla="*/ 6676453 w 9756988"/>
              <a:gd name="connsiteY7" fmla="*/ 1011207 h 2921127"/>
              <a:gd name="connsiteX8" fmla="*/ 7209997 w 9756988"/>
              <a:gd name="connsiteY8" fmla="*/ 2912345 h 2921127"/>
              <a:gd name="connsiteX9" fmla="*/ 9756988 w 9756988"/>
              <a:gd name="connsiteY9" fmla="*/ 0 h 292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6988" h="2921127">
                <a:moveTo>
                  <a:pt x="0" y="2727082"/>
                </a:moveTo>
                <a:cubicBezTo>
                  <a:pt x="257379" y="2566895"/>
                  <a:pt x="560390" y="2133637"/>
                  <a:pt x="860688" y="2131689"/>
                </a:cubicBezTo>
                <a:cubicBezTo>
                  <a:pt x="1160986" y="2129742"/>
                  <a:pt x="1551690" y="2736686"/>
                  <a:pt x="1801788" y="2715397"/>
                </a:cubicBezTo>
                <a:cubicBezTo>
                  <a:pt x="2051886" y="2694108"/>
                  <a:pt x="2496114" y="1966455"/>
                  <a:pt x="2759747" y="1971144"/>
                </a:cubicBezTo>
                <a:cubicBezTo>
                  <a:pt x="3023380" y="1975833"/>
                  <a:pt x="3102883" y="2809417"/>
                  <a:pt x="3383585" y="2743533"/>
                </a:cubicBezTo>
                <a:cubicBezTo>
                  <a:pt x="3664287" y="2677649"/>
                  <a:pt x="4287429" y="1627393"/>
                  <a:pt x="4606297" y="1641461"/>
                </a:cubicBezTo>
                <a:cubicBezTo>
                  <a:pt x="4925165" y="1655529"/>
                  <a:pt x="4951765" y="2932981"/>
                  <a:pt x="5296791" y="2827939"/>
                </a:cubicBezTo>
                <a:cubicBezTo>
                  <a:pt x="5641817" y="2722897"/>
                  <a:pt x="6033141" y="1257449"/>
                  <a:pt x="6676453" y="1011207"/>
                </a:cubicBezTo>
                <a:cubicBezTo>
                  <a:pt x="7319765" y="764965"/>
                  <a:pt x="6696575" y="3080880"/>
                  <a:pt x="7209997" y="2912345"/>
                </a:cubicBezTo>
                <a:cubicBezTo>
                  <a:pt x="7723420" y="2743811"/>
                  <a:pt x="8965618" y="719245"/>
                  <a:pt x="9756988" y="0"/>
                </a:cubicBezTo>
              </a:path>
            </a:pathLst>
          </a:custGeom>
          <a:noFill/>
          <a:ln w="0">
            <a:solidFill>
              <a:srgbClr val="92D050"/>
            </a:solidFill>
            <a:tailEnd type="none" w="lg" len="lg"/>
          </a:ln>
          <a:scene3d>
            <a:camera prst="isometricOffAxis1Left">
              <a:rot lat="488713" lon="3735267" rev="576219"/>
            </a:camera>
            <a:lightRig rig="balanced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209E08-28BA-434C-BADC-364589868C1A}"/>
              </a:ext>
            </a:extLst>
          </p:cNvPr>
          <p:cNvSpPr/>
          <p:nvPr/>
        </p:nvSpPr>
        <p:spPr>
          <a:xfrm>
            <a:off x="-421799" y="5021577"/>
            <a:ext cx="2792627" cy="914400"/>
          </a:xfrm>
          <a:prstGeom prst="ellipse">
            <a:avLst/>
          </a:prstGeom>
          <a:gradFill flip="none" rotWithShape="1">
            <a:gsLst>
              <a:gs pos="3000">
                <a:schemeClr val="tx1">
                  <a:alpha val="6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42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2F3871A-F846-4765-8293-D6CFE503112D}"/>
              </a:ext>
            </a:extLst>
          </p:cNvPr>
          <p:cNvSpPr/>
          <p:nvPr/>
        </p:nvSpPr>
        <p:spPr>
          <a:xfrm>
            <a:off x="-4241682" y="1912776"/>
            <a:ext cx="17710484" cy="4400709"/>
          </a:xfrm>
          <a:custGeom>
            <a:avLst/>
            <a:gdLst>
              <a:gd name="connsiteX0" fmla="*/ 0 w 7680960"/>
              <a:gd name="connsiteY0" fmla="*/ 3756074 h 4023360"/>
              <a:gd name="connsiteX1" fmla="*/ 900332 w 7680960"/>
              <a:gd name="connsiteY1" fmla="*/ 2560320 h 4023360"/>
              <a:gd name="connsiteX2" fmla="*/ 1477107 w 7680960"/>
              <a:gd name="connsiteY2" fmla="*/ 3826412 h 4023360"/>
              <a:gd name="connsiteX3" fmla="*/ 2208627 w 7680960"/>
              <a:gd name="connsiteY3" fmla="*/ 2363372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08627 w 7680960"/>
              <a:gd name="connsiteY3" fmla="*/ 2363372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824553 w 7680960"/>
              <a:gd name="connsiteY7" fmla="*/ 2234504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835235 w 7680960"/>
              <a:gd name="connsiteY7" fmla="*/ 1830766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8225785"/>
              <a:gd name="connsiteY0" fmla="*/ 2798639 h 3065925"/>
              <a:gd name="connsiteX1" fmla="*/ 772138 w 8225785"/>
              <a:gd name="connsiteY1" fmla="*/ 2318078 h 3065925"/>
              <a:gd name="connsiteX2" fmla="*/ 1477107 w 8225785"/>
              <a:gd name="connsiteY2" fmla="*/ 2868977 h 3065925"/>
              <a:gd name="connsiteX3" fmla="*/ 2272724 w 8225785"/>
              <a:gd name="connsiteY3" fmla="*/ 2190342 h 3065925"/>
              <a:gd name="connsiteX4" fmla="*/ 2926080 w 8225785"/>
              <a:gd name="connsiteY4" fmla="*/ 2897113 h 3065925"/>
              <a:gd name="connsiteX5" fmla="*/ 3946251 w 8225785"/>
              <a:gd name="connsiteY5" fmla="*/ 1610475 h 3065925"/>
              <a:gd name="connsiteX6" fmla="*/ 4839286 w 8225785"/>
              <a:gd name="connsiteY6" fmla="*/ 2981519 h 3065925"/>
              <a:gd name="connsiteX7" fmla="*/ 5835235 w 8225785"/>
              <a:gd name="connsiteY7" fmla="*/ 873331 h 3065925"/>
              <a:gd name="connsiteX8" fmla="*/ 6752492 w 8225785"/>
              <a:gd name="connsiteY8" fmla="*/ 3065925 h 3065925"/>
              <a:gd name="connsiteX9" fmla="*/ 8225785 w 8225785"/>
              <a:gd name="connsiteY9" fmla="*/ 0 h 3065925"/>
              <a:gd name="connsiteX0" fmla="*/ 0 w 8375345"/>
              <a:gd name="connsiteY0" fmla="*/ 3756075 h 4023361"/>
              <a:gd name="connsiteX1" fmla="*/ 772138 w 8375345"/>
              <a:gd name="connsiteY1" fmla="*/ 3275514 h 4023361"/>
              <a:gd name="connsiteX2" fmla="*/ 1477107 w 8375345"/>
              <a:gd name="connsiteY2" fmla="*/ 3826413 h 4023361"/>
              <a:gd name="connsiteX3" fmla="*/ 2272724 w 8375345"/>
              <a:gd name="connsiteY3" fmla="*/ 3147778 h 4023361"/>
              <a:gd name="connsiteX4" fmla="*/ 2926080 w 8375345"/>
              <a:gd name="connsiteY4" fmla="*/ 3854549 h 4023361"/>
              <a:gd name="connsiteX5" fmla="*/ 3946251 w 8375345"/>
              <a:gd name="connsiteY5" fmla="*/ 2567911 h 4023361"/>
              <a:gd name="connsiteX6" fmla="*/ 4839286 w 8375345"/>
              <a:gd name="connsiteY6" fmla="*/ 3938955 h 4023361"/>
              <a:gd name="connsiteX7" fmla="*/ 5835235 w 8375345"/>
              <a:gd name="connsiteY7" fmla="*/ 1830767 h 4023361"/>
              <a:gd name="connsiteX8" fmla="*/ 6752492 w 8375345"/>
              <a:gd name="connsiteY8" fmla="*/ 4023361 h 4023361"/>
              <a:gd name="connsiteX9" fmla="*/ 8375345 w 8375345"/>
              <a:gd name="connsiteY9" fmla="*/ 0 h 4023361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46251 w 8621051"/>
              <a:gd name="connsiteY5" fmla="*/ 2175709 h 3631159"/>
              <a:gd name="connsiteX6" fmla="*/ 4839286 w 8621051"/>
              <a:gd name="connsiteY6" fmla="*/ 3546753 h 3631159"/>
              <a:gd name="connsiteX7" fmla="*/ 5835235 w 8621051"/>
              <a:gd name="connsiteY7" fmla="*/ 1438565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56934 w 8621051"/>
              <a:gd name="connsiteY5" fmla="*/ 2360275 h 3631159"/>
              <a:gd name="connsiteX6" fmla="*/ 4839286 w 8621051"/>
              <a:gd name="connsiteY6" fmla="*/ 3546753 h 3631159"/>
              <a:gd name="connsiteX7" fmla="*/ 5835235 w 8621051"/>
              <a:gd name="connsiteY7" fmla="*/ 1438565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56934 w 8621051"/>
              <a:gd name="connsiteY5" fmla="*/ 2360275 h 3631159"/>
              <a:gd name="connsiteX6" fmla="*/ 4839286 w 8621051"/>
              <a:gd name="connsiteY6" fmla="*/ 3546753 h 3631159"/>
              <a:gd name="connsiteX7" fmla="*/ 5835235 w 8621051"/>
              <a:gd name="connsiteY7" fmla="*/ 1680808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7595130"/>
              <a:gd name="connsiteY0" fmla="*/ 1929227 h 2196513"/>
              <a:gd name="connsiteX1" fmla="*/ 772138 w 7595130"/>
              <a:gd name="connsiteY1" fmla="*/ 1448666 h 2196513"/>
              <a:gd name="connsiteX2" fmla="*/ 1477107 w 7595130"/>
              <a:gd name="connsiteY2" fmla="*/ 1999565 h 2196513"/>
              <a:gd name="connsiteX3" fmla="*/ 2272724 w 7595130"/>
              <a:gd name="connsiteY3" fmla="*/ 1320930 h 2196513"/>
              <a:gd name="connsiteX4" fmla="*/ 2926080 w 7595130"/>
              <a:gd name="connsiteY4" fmla="*/ 2027701 h 2196513"/>
              <a:gd name="connsiteX5" fmla="*/ 3956934 w 7595130"/>
              <a:gd name="connsiteY5" fmla="*/ 925629 h 2196513"/>
              <a:gd name="connsiteX6" fmla="*/ 4839286 w 7595130"/>
              <a:gd name="connsiteY6" fmla="*/ 2112107 h 2196513"/>
              <a:gd name="connsiteX7" fmla="*/ 5835235 w 7595130"/>
              <a:gd name="connsiteY7" fmla="*/ 246162 h 2196513"/>
              <a:gd name="connsiteX8" fmla="*/ 6752492 w 7595130"/>
              <a:gd name="connsiteY8" fmla="*/ 2196513 h 2196513"/>
              <a:gd name="connsiteX9" fmla="*/ 7595130 w 7595130"/>
              <a:gd name="connsiteY9" fmla="*/ 0 h 2196513"/>
              <a:gd name="connsiteX0" fmla="*/ 0 w 8124637"/>
              <a:gd name="connsiteY0" fmla="*/ 2168335 h 2435621"/>
              <a:gd name="connsiteX1" fmla="*/ 772138 w 8124637"/>
              <a:gd name="connsiteY1" fmla="*/ 1687774 h 2435621"/>
              <a:gd name="connsiteX2" fmla="*/ 1477107 w 8124637"/>
              <a:gd name="connsiteY2" fmla="*/ 2238673 h 2435621"/>
              <a:gd name="connsiteX3" fmla="*/ 2272724 w 8124637"/>
              <a:gd name="connsiteY3" fmla="*/ 1560038 h 2435621"/>
              <a:gd name="connsiteX4" fmla="*/ 2926080 w 8124637"/>
              <a:gd name="connsiteY4" fmla="*/ 2266809 h 2435621"/>
              <a:gd name="connsiteX5" fmla="*/ 3956934 w 8124637"/>
              <a:gd name="connsiteY5" fmla="*/ 1164737 h 2435621"/>
              <a:gd name="connsiteX6" fmla="*/ 4839286 w 8124637"/>
              <a:gd name="connsiteY6" fmla="*/ 2351215 h 2435621"/>
              <a:gd name="connsiteX7" fmla="*/ 5835235 w 8124637"/>
              <a:gd name="connsiteY7" fmla="*/ 485270 h 2435621"/>
              <a:gd name="connsiteX8" fmla="*/ 6752492 w 8124637"/>
              <a:gd name="connsiteY8" fmla="*/ 2435621 h 2435621"/>
              <a:gd name="connsiteX9" fmla="*/ 8124637 w 8124637"/>
              <a:gd name="connsiteY9" fmla="*/ 0 h 2435621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53056"/>
              <a:gd name="connsiteX1" fmla="*/ 772138 w 8207373"/>
              <a:gd name="connsiteY1" fmla="*/ 2000453 h 2753056"/>
              <a:gd name="connsiteX2" fmla="*/ 1477107 w 8207373"/>
              <a:gd name="connsiteY2" fmla="*/ 2551352 h 2753056"/>
              <a:gd name="connsiteX3" fmla="*/ 2272724 w 8207373"/>
              <a:gd name="connsiteY3" fmla="*/ 1872717 h 2753056"/>
              <a:gd name="connsiteX4" fmla="*/ 2926080 w 8207373"/>
              <a:gd name="connsiteY4" fmla="*/ 2579488 h 2753056"/>
              <a:gd name="connsiteX5" fmla="*/ 3956934 w 8207373"/>
              <a:gd name="connsiteY5" fmla="*/ 1477416 h 2753056"/>
              <a:gd name="connsiteX6" fmla="*/ 4839286 w 8207373"/>
              <a:gd name="connsiteY6" fmla="*/ 2663894 h 2753056"/>
              <a:gd name="connsiteX7" fmla="*/ 5835235 w 8207373"/>
              <a:gd name="connsiteY7" fmla="*/ 797949 h 2753056"/>
              <a:gd name="connsiteX8" fmla="*/ 6752492 w 8207373"/>
              <a:gd name="connsiteY8" fmla="*/ 2748300 h 2753056"/>
              <a:gd name="connsiteX9" fmla="*/ 8207373 w 8207373"/>
              <a:gd name="connsiteY9" fmla="*/ 0 h 2753056"/>
              <a:gd name="connsiteX0" fmla="*/ 0 w 8207373"/>
              <a:gd name="connsiteY0" fmla="*/ 2481014 h 2753502"/>
              <a:gd name="connsiteX1" fmla="*/ 772138 w 8207373"/>
              <a:gd name="connsiteY1" fmla="*/ 2000453 h 2753502"/>
              <a:gd name="connsiteX2" fmla="*/ 1477107 w 8207373"/>
              <a:gd name="connsiteY2" fmla="*/ 2551352 h 2753502"/>
              <a:gd name="connsiteX3" fmla="*/ 2272724 w 8207373"/>
              <a:gd name="connsiteY3" fmla="*/ 1872717 h 2753502"/>
              <a:gd name="connsiteX4" fmla="*/ 2926080 w 8207373"/>
              <a:gd name="connsiteY4" fmla="*/ 2579488 h 2753502"/>
              <a:gd name="connsiteX5" fmla="*/ 3956934 w 8207373"/>
              <a:gd name="connsiteY5" fmla="*/ 1477416 h 2753502"/>
              <a:gd name="connsiteX6" fmla="*/ 4839286 w 8207373"/>
              <a:gd name="connsiteY6" fmla="*/ 2663894 h 2753502"/>
              <a:gd name="connsiteX7" fmla="*/ 5835235 w 8207373"/>
              <a:gd name="connsiteY7" fmla="*/ 797949 h 2753502"/>
              <a:gd name="connsiteX8" fmla="*/ 6752492 w 8207373"/>
              <a:gd name="connsiteY8" fmla="*/ 2748300 h 2753502"/>
              <a:gd name="connsiteX9" fmla="*/ 8207373 w 8207373"/>
              <a:gd name="connsiteY9" fmla="*/ 0 h 2753502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917560"/>
              <a:gd name="connsiteX1" fmla="*/ 772138 w 8207373"/>
              <a:gd name="connsiteY1" fmla="*/ 2000453 h 2917560"/>
              <a:gd name="connsiteX2" fmla="*/ 1477107 w 8207373"/>
              <a:gd name="connsiteY2" fmla="*/ 2551352 h 2917560"/>
              <a:gd name="connsiteX3" fmla="*/ 2272724 w 8207373"/>
              <a:gd name="connsiteY3" fmla="*/ 1872717 h 2917560"/>
              <a:gd name="connsiteX4" fmla="*/ 2926080 w 8207373"/>
              <a:gd name="connsiteY4" fmla="*/ 2579488 h 2917560"/>
              <a:gd name="connsiteX5" fmla="*/ 3956934 w 8207373"/>
              <a:gd name="connsiteY5" fmla="*/ 1477416 h 2917560"/>
              <a:gd name="connsiteX6" fmla="*/ 4839286 w 8207373"/>
              <a:gd name="connsiteY6" fmla="*/ 2663894 h 2917560"/>
              <a:gd name="connsiteX7" fmla="*/ 5835235 w 8207373"/>
              <a:gd name="connsiteY7" fmla="*/ 797949 h 2917560"/>
              <a:gd name="connsiteX8" fmla="*/ 6752492 w 8207373"/>
              <a:gd name="connsiteY8" fmla="*/ 2748300 h 2917560"/>
              <a:gd name="connsiteX9" fmla="*/ 8207373 w 8207373"/>
              <a:gd name="connsiteY9" fmla="*/ 0 h 2917560"/>
              <a:gd name="connsiteX0" fmla="*/ 0 w 8207373"/>
              <a:gd name="connsiteY0" fmla="*/ 2481014 h 2761627"/>
              <a:gd name="connsiteX1" fmla="*/ 772138 w 8207373"/>
              <a:gd name="connsiteY1" fmla="*/ 2000453 h 2761627"/>
              <a:gd name="connsiteX2" fmla="*/ 1477107 w 8207373"/>
              <a:gd name="connsiteY2" fmla="*/ 2551352 h 2761627"/>
              <a:gd name="connsiteX3" fmla="*/ 2272724 w 8207373"/>
              <a:gd name="connsiteY3" fmla="*/ 1872717 h 2761627"/>
              <a:gd name="connsiteX4" fmla="*/ 2926080 w 8207373"/>
              <a:gd name="connsiteY4" fmla="*/ 2579488 h 2761627"/>
              <a:gd name="connsiteX5" fmla="*/ 3956934 w 8207373"/>
              <a:gd name="connsiteY5" fmla="*/ 1477416 h 2761627"/>
              <a:gd name="connsiteX6" fmla="*/ 4839286 w 8207373"/>
              <a:gd name="connsiteY6" fmla="*/ 2663894 h 2761627"/>
              <a:gd name="connsiteX7" fmla="*/ 5835235 w 8207373"/>
              <a:gd name="connsiteY7" fmla="*/ 797949 h 2761627"/>
              <a:gd name="connsiteX8" fmla="*/ 6752492 w 8207373"/>
              <a:gd name="connsiteY8" fmla="*/ 2748300 h 2761627"/>
              <a:gd name="connsiteX9" fmla="*/ 8207373 w 8207373"/>
              <a:gd name="connsiteY9" fmla="*/ 0 h 2761627"/>
              <a:gd name="connsiteX0" fmla="*/ 0 w 8207373"/>
              <a:gd name="connsiteY0" fmla="*/ 2481014 h 2761627"/>
              <a:gd name="connsiteX1" fmla="*/ 772138 w 8207373"/>
              <a:gd name="connsiteY1" fmla="*/ 2000453 h 2761627"/>
              <a:gd name="connsiteX2" fmla="*/ 1477107 w 8207373"/>
              <a:gd name="connsiteY2" fmla="*/ 2551352 h 2761627"/>
              <a:gd name="connsiteX3" fmla="*/ 2272724 w 8207373"/>
              <a:gd name="connsiteY3" fmla="*/ 1872717 h 2761627"/>
              <a:gd name="connsiteX4" fmla="*/ 2926080 w 8207373"/>
              <a:gd name="connsiteY4" fmla="*/ 2579488 h 2761627"/>
              <a:gd name="connsiteX5" fmla="*/ 3956934 w 8207373"/>
              <a:gd name="connsiteY5" fmla="*/ 1477416 h 2761627"/>
              <a:gd name="connsiteX6" fmla="*/ 4839286 w 8207373"/>
              <a:gd name="connsiteY6" fmla="*/ 2663894 h 2761627"/>
              <a:gd name="connsiteX7" fmla="*/ 5835235 w 8207373"/>
              <a:gd name="connsiteY7" fmla="*/ 797949 h 2761627"/>
              <a:gd name="connsiteX8" fmla="*/ 6752492 w 8207373"/>
              <a:gd name="connsiteY8" fmla="*/ 2748300 h 2761627"/>
              <a:gd name="connsiteX9" fmla="*/ 8207373 w 8207373"/>
              <a:gd name="connsiteY9" fmla="*/ 0 h 2761627"/>
              <a:gd name="connsiteX0" fmla="*/ 0 w 8709154"/>
              <a:gd name="connsiteY0" fmla="*/ 2136520 h 2405651"/>
              <a:gd name="connsiteX1" fmla="*/ 772138 w 8709154"/>
              <a:gd name="connsiteY1" fmla="*/ 1655959 h 2405651"/>
              <a:gd name="connsiteX2" fmla="*/ 1477107 w 8709154"/>
              <a:gd name="connsiteY2" fmla="*/ 2206858 h 2405651"/>
              <a:gd name="connsiteX3" fmla="*/ 2272724 w 8709154"/>
              <a:gd name="connsiteY3" fmla="*/ 1528223 h 2405651"/>
              <a:gd name="connsiteX4" fmla="*/ 2926080 w 8709154"/>
              <a:gd name="connsiteY4" fmla="*/ 2234994 h 2405651"/>
              <a:gd name="connsiteX5" fmla="*/ 3956934 w 8709154"/>
              <a:gd name="connsiteY5" fmla="*/ 1132922 h 2405651"/>
              <a:gd name="connsiteX6" fmla="*/ 4839286 w 8709154"/>
              <a:gd name="connsiteY6" fmla="*/ 2319400 h 2405651"/>
              <a:gd name="connsiteX7" fmla="*/ 5835235 w 8709154"/>
              <a:gd name="connsiteY7" fmla="*/ 453455 h 2405651"/>
              <a:gd name="connsiteX8" fmla="*/ 6752492 w 8709154"/>
              <a:gd name="connsiteY8" fmla="*/ 2403806 h 2405651"/>
              <a:gd name="connsiteX9" fmla="*/ 8709154 w 8709154"/>
              <a:gd name="connsiteY9" fmla="*/ 0 h 2405651"/>
              <a:gd name="connsiteX0" fmla="*/ 0 w 8709154"/>
              <a:gd name="connsiteY0" fmla="*/ 2136520 h 2405651"/>
              <a:gd name="connsiteX1" fmla="*/ 772138 w 8709154"/>
              <a:gd name="connsiteY1" fmla="*/ 1655959 h 2405651"/>
              <a:gd name="connsiteX2" fmla="*/ 1477107 w 8709154"/>
              <a:gd name="connsiteY2" fmla="*/ 2206858 h 2405651"/>
              <a:gd name="connsiteX3" fmla="*/ 2272724 w 8709154"/>
              <a:gd name="connsiteY3" fmla="*/ 1528223 h 2405651"/>
              <a:gd name="connsiteX4" fmla="*/ 2926080 w 8709154"/>
              <a:gd name="connsiteY4" fmla="*/ 2234994 h 2405651"/>
              <a:gd name="connsiteX5" fmla="*/ 3956934 w 8709154"/>
              <a:gd name="connsiteY5" fmla="*/ 1132922 h 2405651"/>
              <a:gd name="connsiteX6" fmla="*/ 4839286 w 8709154"/>
              <a:gd name="connsiteY6" fmla="*/ 2319400 h 2405651"/>
              <a:gd name="connsiteX7" fmla="*/ 5835235 w 8709154"/>
              <a:gd name="connsiteY7" fmla="*/ 453455 h 2405651"/>
              <a:gd name="connsiteX8" fmla="*/ 6752492 w 8709154"/>
              <a:gd name="connsiteY8" fmla="*/ 2403806 h 2405651"/>
              <a:gd name="connsiteX9" fmla="*/ 8709154 w 8709154"/>
              <a:gd name="connsiteY9" fmla="*/ 0 h 2405651"/>
              <a:gd name="connsiteX0" fmla="*/ 0 w 8841978"/>
              <a:gd name="connsiteY0" fmla="*/ 2989553 h 3270749"/>
              <a:gd name="connsiteX1" fmla="*/ 772138 w 8841978"/>
              <a:gd name="connsiteY1" fmla="*/ 2508992 h 3270749"/>
              <a:gd name="connsiteX2" fmla="*/ 1477107 w 8841978"/>
              <a:gd name="connsiteY2" fmla="*/ 3059891 h 3270749"/>
              <a:gd name="connsiteX3" fmla="*/ 2272724 w 8841978"/>
              <a:gd name="connsiteY3" fmla="*/ 2381256 h 3270749"/>
              <a:gd name="connsiteX4" fmla="*/ 2926080 w 8841978"/>
              <a:gd name="connsiteY4" fmla="*/ 3088027 h 3270749"/>
              <a:gd name="connsiteX5" fmla="*/ 3956934 w 8841978"/>
              <a:gd name="connsiteY5" fmla="*/ 1985955 h 3270749"/>
              <a:gd name="connsiteX6" fmla="*/ 4839286 w 8841978"/>
              <a:gd name="connsiteY6" fmla="*/ 3172433 h 3270749"/>
              <a:gd name="connsiteX7" fmla="*/ 5835235 w 8841978"/>
              <a:gd name="connsiteY7" fmla="*/ 1306488 h 3270749"/>
              <a:gd name="connsiteX8" fmla="*/ 6752492 w 8841978"/>
              <a:gd name="connsiteY8" fmla="*/ 3256839 h 3270749"/>
              <a:gd name="connsiteX9" fmla="*/ 8841978 w 8841978"/>
              <a:gd name="connsiteY9" fmla="*/ 0 h 3270749"/>
              <a:gd name="connsiteX0" fmla="*/ 0 w 8974802"/>
              <a:gd name="connsiteY0" fmla="*/ 2694273 h 2970166"/>
              <a:gd name="connsiteX1" fmla="*/ 772138 w 8974802"/>
              <a:gd name="connsiteY1" fmla="*/ 2213712 h 2970166"/>
              <a:gd name="connsiteX2" fmla="*/ 1477107 w 8974802"/>
              <a:gd name="connsiteY2" fmla="*/ 2764611 h 2970166"/>
              <a:gd name="connsiteX3" fmla="*/ 2272724 w 8974802"/>
              <a:gd name="connsiteY3" fmla="*/ 2085976 h 2970166"/>
              <a:gd name="connsiteX4" fmla="*/ 2926080 w 8974802"/>
              <a:gd name="connsiteY4" fmla="*/ 2792747 h 2970166"/>
              <a:gd name="connsiteX5" fmla="*/ 3956934 w 8974802"/>
              <a:gd name="connsiteY5" fmla="*/ 1690675 h 2970166"/>
              <a:gd name="connsiteX6" fmla="*/ 4839286 w 8974802"/>
              <a:gd name="connsiteY6" fmla="*/ 2877153 h 2970166"/>
              <a:gd name="connsiteX7" fmla="*/ 5835235 w 8974802"/>
              <a:gd name="connsiteY7" fmla="*/ 1011208 h 2970166"/>
              <a:gd name="connsiteX8" fmla="*/ 6752492 w 8974802"/>
              <a:gd name="connsiteY8" fmla="*/ 2961559 h 2970166"/>
              <a:gd name="connsiteX9" fmla="*/ 8974802 w 8974802"/>
              <a:gd name="connsiteY9" fmla="*/ 0 h 2970166"/>
              <a:gd name="connsiteX0" fmla="*/ 0 w 9550374"/>
              <a:gd name="connsiteY0" fmla="*/ 2776296 h 2970166"/>
              <a:gd name="connsiteX1" fmla="*/ 1347710 w 9550374"/>
              <a:gd name="connsiteY1" fmla="*/ 2213712 h 2970166"/>
              <a:gd name="connsiteX2" fmla="*/ 2052679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2052679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700714 w 9550374"/>
              <a:gd name="connsiteY3" fmla="*/ 2020358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77814 w 9550374"/>
              <a:gd name="connsiteY3" fmla="*/ 2020358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77814 w 9550374"/>
              <a:gd name="connsiteY3" fmla="*/ 2020358 h 2970166"/>
              <a:gd name="connsiteX4" fmla="*/ 3501652 w 9550374"/>
              <a:gd name="connsiteY4" fmla="*/ 2792747 h 2970166"/>
              <a:gd name="connsiteX5" fmla="*/ 4724364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69540"/>
              <a:gd name="connsiteX1" fmla="*/ 993512 w 9550374"/>
              <a:gd name="connsiteY1" fmla="*/ 2180903 h 2969540"/>
              <a:gd name="connsiteX2" fmla="*/ 1919855 w 9550374"/>
              <a:gd name="connsiteY2" fmla="*/ 2764611 h 2969540"/>
              <a:gd name="connsiteX3" fmla="*/ 2877814 w 9550374"/>
              <a:gd name="connsiteY3" fmla="*/ 2020358 h 2969540"/>
              <a:gd name="connsiteX4" fmla="*/ 3501652 w 9550374"/>
              <a:gd name="connsiteY4" fmla="*/ 2792747 h 2969540"/>
              <a:gd name="connsiteX5" fmla="*/ 4724364 w 9550374"/>
              <a:gd name="connsiteY5" fmla="*/ 1690675 h 2969540"/>
              <a:gd name="connsiteX6" fmla="*/ 5414858 w 9550374"/>
              <a:gd name="connsiteY6" fmla="*/ 2877153 h 2969540"/>
              <a:gd name="connsiteX7" fmla="*/ 6573147 w 9550374"/>
              <a:gd name="connsiteY7" fmla="*/ 978399 h 2969540"/>
              <a:gd name="connsiteX8" fmla="*/ 7328064 w 9550374"/>
              <a:gd name="connsiteY8" fmla="*/ 2961559 h 2969540"/>
              <a:gd name="connsiteX9" fmla="*/ 9550374 w 9550374"/>
              <a:gd name="connsiteY9" fmla="*/ 0 h 2969540"/>
              <a:gd name="connsiteX0" fmla="*/ 0 w 9875055"/>
              <a:gd name="connsiteY0" fmla="*/ 2727082 h 2919582"/>
              <a:gd name="connsiteX1" fmla="*/ 993512 w 9875055"/>
              <a:gd name="connsiteY1" fmla="*/ 2131689 h 2919582"/>
              <a:gd name="connsiteX2" fmla="*/ 1919855 w 9875055"/>
              <a:gd name="connsiteY2" fmla="*/ 2715397 h 2919582"/>
              <a:gd name="connsiteX3" fmla="*/ 2877814 w 9875055"/>
              <a:gd name="connsiteY3" fmla="*/ 1971144 h 2919582"/>
              <a:gd name="connsiteX4" fmla="*/ 3501652 w 9875055"/>
              <a:gd name="connsiteY4" fmla="*/ 2743533 h 2919582"/>
              <a:gd name="connsiteX5" fmla="*/ 4724364 w 9875055"/>
              <a:gd name="connsiteY5" fmla="*/ 1641461 h 2919582"/>
              <a:gd name="connsiteX6" fmla="*/ 5414858 w 9875055"/>
              <a:gd name="connsiteY6" fmla="*/ 2827939 h 2919582"/>
              <a:gd name="connsiteX7" fmla="*/ 6573147 w 9875055"/>
              <a:gd name="connsiteY7" fmla="*/ 929185 h 2919582"/>
              <a:gd name="connsiteX8" fmla="*/ 7328064 w 9875055"/>
              <a:gd name="connsiteY8" fmla="*/ 2912345 h 2919582"/>
              <a:gd name="connsiteX9" fmla="*/ 9875055 w 9875055"/>
              <a:gd name="connsiteY9" fmla="*/ 0 h 2919582"/>
              <a:gd name="connsiteX0" fmla="*/ 0 w 9875055"/>
              <a:gd name="connsiteY0" fmla="*/ 2727082 h 2958919"/>
              <a:gd name="connsiteX1" fmla="*/ 993512 w 9875055"/>
              <a:gd name="connsiteY1" fmla="*/ 2131689 h 2958919"/>
              <a:gd name="connsiteX2" fmla="*/ 1919855 w 9875055"/>
              <a:gd name="connsiteY2" fmla="*/ 2715397 h 2958919"/>
              <a:gd name="connsiteX3" fmla="*/ 2877814 w 9875055"/>
              <a:gd name="connsiteY3" fmla="*/ 1971144 h 2958919"/>
              <a:gd name="connsiteX4" fmla="*/ 3501652 w 9875055"/>
              <a:gd name="connsiteY4" fmla="*/ 2743533 h 2958919"/>
              <a:gd name="connsiteX5" fmla="*/ 4724364 w 9875055"/>
              <a:gd name="connsiteY5" fmla="*/ 1641461 h 2958919"/>
              <a:gd name="connsiteX6" fmla="*/ 5414858 w 9875055"/>
              <a:gd name="connsiteY6" fmla="*/ 2827939 h 2958919"/>
              <a:gd name="connsiteX7" fmla="*/ 6573147 w 9875055"/>
              <a:gd name="connsiteY7" fmla="*/ 929185 h 2958919"/>
              <a:gd name="connsiteX8" fmla="*/ 7328064 w 9875055"/>
              <a:gd name="connsiteY8" fmla="*/ 2912345 h 2958919"/>
              <a:gd name="connsiteX9" fmla="*/ 9875055 w 9875055"/>
              <a:gd name="connsiteY9" fmla="*/ 0 h 2958919"/>
              <a:gd name="connsiteX0" fmla="*/ 0 w 9875055"/>
              <a:gd name="connsiteY0" fmla="*/ 2727082 h 2933203"/>
              <a:gd name="connsiteX1" fmla="*/ 993512 w 9875055"/>
              <a:gd name="connsiteY1" fmla="*/ 2131689 h 2933203"/>
              <a:gd name="connsiteX2" fmla="*/ 1919855 w 9875055"/>
              <a:gd name="connsiteY2" fmla="*/ 2715397 h 2933203"/>
              <a:gd name="connsiteX3" fmla="*/ 2877814 w 9875055"/>
              <a:gd name="connsiteY3" fmla="*/ 1971144 h 2933203"/>
              <a:gd name="connsiteX4" fmla="*/ 3501652 w 9875055"/>
              <a:gd name="connsiteY4" fmla="*/ 2743533 h 2933203"/>
              <a:gd name="connsiteX5" fmla="*/ 4724364 w 9875055"/>
              <a:gd name="connsiteY5" fmla="*/ 1641461 h 2933203"/>
              <a:gd name="connsiteX6" fmla="*/ 5414858 w 9875055"/>
              <a:gd name="connsiteY6" fmla="*/ 2827939 h 2933203"/>
              <a:gd name="connsiteX7" fmla="*/ 6573147 w 9875055"/>
              <a:gd name="connsiteY7" fmla="*/ 929185 h 2933203"/>
              <a:gd name="connsiteX8" fmla="*/ 7328064 w 9875055"/>
              <a:gd name="connsiteY8" fmla="*/ 2912345 h 2933203"/>
              <a:gd name="connsiteX9" fmla="*/ 9875055 w 9875055"/>
              <a:gd name="connsiteY9" fmla="*/ 0 h 2933203"/>
              <a:gd name="connsiteX0" fmla="*/ 0 w 9875055"/>
              <a:gd name="connsiteY0" fmla="*/ 2727082 h 2920178"/>
              <a:gd name="connsiteX1" fmla="*/ 993512 w 9875055"/>
              <a:gd name="connsiteY1" fmla="*/ 2131689 h 2920178"/>
              <a:gd name="connsiteX2" fmla="*/ 1919855 w 9875055"/>
              <a:gd name="connsiteY2" fmla="*/ 2715397 h 2920178"/>
              <a:gd name="connsiteX3" fmla="*/ 2877814 w 9875055"/>
              <a:gd name="connsiteY3" fmla="*/ 1971144 h 2920178"/>
              <a:gd name="connsiteX4" fmla="*/ 3501652 w 9875055"/>
              <a:gd name="connsiteY4" fmla="*/ 2743533 h 2920178"/>
              <a:gd name="connsiteX5" fmla="*/ 4724364 w 9875055"/>
              <a:gd name="connsiteY5" fmla="*/ 1641461 h 2920178"/>
              <a:gd name="connsiteX6" fmla="*/ 5414858 w 9875055"/>
              <a:gd name="connsiteY6" fmla="*/ 2827939 h 2920178"/>
              <a:gd name="connsiteX7" fmla="*/ 6676454 w 9875055"/>
              <a:gd name="connsiteY7" fmla="*/ 961994 h 2920178"/>
              <a:gd name="connsiteX8" fmla="*/ 7328064 w 9875055"/>
              <a:gd name="connsiteY8" fmla="*/ 2912345 h 2920178"/>
              <a:gd name="connsiteX9" fmla="*/ 9875055 w 9875055"/>
              <a:gd name="connsiteY9" fmla="*/ 0 h 2920178"/>
              <a:gd name="connsiteX0" fmla="*/ 0 w 9875055"/>
              <a:gd name="connsiteY0" fmla="*/ 2727082 h 2920486"/>
              <a:gd name="connsiteX1" fmla="*/ 993512 w 9875055"/>
              <a:gd name="connsiteY1" fmla="*/ 2131689 h 2920486"/>
              <a:gd name="connsiteX2" fmla="*/ 1919855 w 9875055"/>
              <a:gd name="connsiteY2" fmla="*/ 2715397 h 2920486"/>
              <a:gd name="connsiteX3" fmla="*/ 2877814 w 9875055"/>
              <a:gd name="connsiteY3" fmla="*/ 1971144 h 2920486"/>
              <a:gd name="connsiteX4" fmla="*/ 3501652 w 9875055"/>
              <a:gd name="connsiteY4" fmla="*/ 2743533 h 2920486"/>
              <a:gd name="connsiteX5" fmla="*/ 4724364 w 9875055"/>
              <a:gd name="connsiteY5" fmla="*/ 1641461 h 2920486"/>
              <a:gd name="connsiteX6" fmla="*/ 5414858 w 9875055"/>
              <a:gd name="connsiteY6" fmla="*/ 2827939 h 2920486"/>
              <a:gd name="connsiteX7" fmla="*/ 6779762 w 9875055"/>
              <a:gd name="connsiteY7" fmla="*/ 978398 h 2920486"/>
              <a:gd name="connsiteX8" fmla="*/ 7328064 w 9875055"/>
              <a:gd name="connsiteY8" fmla="*/ 2912345 h 2920486"/>
              <a:gd name="connsiteX9" fmla="*/ 9875055 w 9875055"/>
              <a:gd name="connsiteY9" fmla="*/ 0 h 2920486"/>
              <a:gd name="connsiteX0" fmla="*/ 0 w 9875055"/>
              <a:gd name="connsiteY0" fmla="*/ 2727082 h 2921127"/>
              <a:gd name="connsiteX1" fmla="*/ 993512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3144"/>
              <a:gd name="connsiteX1" fmla="*/ 993512 w 9875055"/>
              <a:gd name="connsiteY1" fmla="*/ 2131689 h 2923144"/>
              <a:gd name="connsiteX2" fmla="*/ 1919855 w 9875055"/>
              <a:gd name="connsiteY2" fmla="*/ 2715397 h 2923144"/>
              <a:gd name="connsiteX3" fmla="*/ 2877814 w 9875055"/>
              <a:gd name="connsiteY3" fmla="*/ 1971144 h 2923144"/>
              <a:gd name="connsiteX4" fmla="*/ 3501652 w 9875055"/>
              <a:gd name="connsiteY4" fmla="*/ 2743533 h 2923144"/>
              <a:gd name="connsiteX5" fmla="*/ 4724364 w 9875055"/>
              <a:gd name="connsiteY5" fmla="*/ 1641461 h 2923144"/>
              <a:gd name="connsiteX6" fmla="*/ 5414858 w 9875055"/>
              <a:gd name="connsiteY6" fmla="*/ 2827939 h 2923144"/>
              <a:gd name="connsiteX7" fmla="*/ 6794520 w 9875055"/>
              <a:gd name="connsiteY7" fmla="*/ 1011207 h 2923144"/>
              <a:gd name="connsiteX8" fmla="*/ 7328064 w 9875055"/>
              <a:gd name="connsiteY8" fmla="*/ 2912345 h 2923144"/>
              <a:gd name="connsiteX9" fmla="*/ 9875055 w 9875055"/>
              <a:gd name="connsiteY9" fmla="*/ 0 h 2923144"/>
              <a:gd name="connsiteX0" fmla="*/ 0 w 9875055"/>
              <a:gd name="connsiteY0" fmla="*/ 2727082 h 2921127"/>
              <a:gd name="connsiteX1" fmla="*/ 993512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801655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949238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978755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476582"/>
              <a:gd name="connsiteY0" fmla="*/ 2710677 h 2921127"/>
              <a:gd name="connsiteX1" fmla="*/ 580282 w 9476582"/>
              <a:gd name="connsiteY1" fmla="*/ 2131689 h 2921127"/>
              <a:gd name="connsiteX2" fmla="*/ 1521382 w 9476582"/>
              <a:gd name="connsiteY2" fmla="*/ 2715397 h 2921127"/>
              <a:gd name="connsiteX3" fmla="*/ 2479341 w 9476582"/>
              <a:gd name="connsiteY3" fmla="*/ 1971144 h 2921127"/>
              <a:gd name="connsiteX4" fmla="*/ 3103179 w 9476582"/>
              <a:gd name="connsiteY4" fmla="*/ 2743533 h 2921127"/>
              <a:gd name="connsiteX5" fmla="*/ 4325891 w 9476582"/>
              <a:gd name="connsiteY5" fmla="*/ 1641461 h 2921127"/>
              <a:gd name="connsiteX6" fmla="*/ 5016385 w 9476582"/>
              <a:gd name="connsiteY6" fmla="*/ 2827939 h 2921127"/>
              <a:gd name="connsiteX7" fmla="*/ 6396047 w 9476582"/>
              <a:gd name="connsiteY7" fmla="*/ 1011207 h 2921127"/>
              <a:gd name="connsiteX8" fmla="*/ 6929591 w 9476582"/>
              <a:gd name="connsiteY8" fmla="*/ 2912345 h 2921127"/>
              <a:gd name="connsiteX9" fmla="*/ 9476582 w 9476582"/>
              <a:gd name="connsiteY9" fmla="*/ 0 h 2921127"/>
              <a:gd name="connsiteX0" fmla="*/ 0 w 9579889"/>
              <a:gd name="connsiteY0" fmla="*/ 2727082 h 2921127"/>
              <a:gd name="connsiteX1" fmla="*/ 683589 w 9579889"/>
              <a:gd name="connsiteY1" fmla="*/ 2131689 h 2921127"/>
              <a:gd name="connsiteX2" fmla="*/ 1624689 w 9579889"/>
              <a:gd name="connsiteY2" fmla="*/ 2715397 h 2921127"/>
              <a:gd name="connsiteX3" fmla="*/ 2582648 w 9579889"/>
              <a:gd name="connsiteY3" fmla="*/ 1971144 h 2921127"/>
              <a:gd name="connsiteX4" fmla="*/ 3206486 w 9579889"/>
              <a:gd name="connsiteY4" fmla="*/ 2743533 h 2921127"/>
              <a:gd name="connsiteX5" fmla="*/ 4429198 w 9579889"/>
              <a:gd name="connsiteY5" fmla="*/ 1641461 h 2921127"/>
              <a:gd name="connsiteX6" fmla="*/ 5119692 w 9579889"/>
              <a:gd name="connsiteY6" fmla="*/ 2827939 h 2921127"/>
              <a:gd name="connsiteX7" fmla="*/ 6499354 w 9579889"/>
              <a:gd name="connsiteY7" fmla="*/ 1011207 h 2921127"/>
              <a:gd name="connsiteX8" fmla="*/ 7032898 w 9579889"/>
              <a:gd name="connsiteY8" fmla="*/ 2912345 h 2921127"/>
              <a:gd name="connsiteX9" fmla="*/ 9579889 w 9579889"/>
              <a:gd name="connsiteY9" fmla="*/ 0 h 2921127"/>
              <a:gd name="connsiteX0" fmla="*/ 0 w 9756988"/>
              <a:gd name="connsiteY0" fmla="*/ 2727082 h 2921127"/>
              <a:gd name="connsiteX1" fmla="*/ 860688 w 9756988"/>
              <a:gd name="connsiteY1" fmla="*/ 2131689 h 2921127"/>
              <a:gd name="connsiteX2" fmla="*/ 1801788 w 9756988"/>
              <a:gd name="connsiteY2" fmla="*/ 2715397 h 2921127"/>
              <a:gd name="connsiteX3" fmla="*/ 2759747 w 9756988"/>
              <a:gd name="connsiteY3" fmla="*/ 1971144 h 2921127"/>
              <a:gd name="connsiteX4" fmla="*/ 3383585 w 9756988"/>
              <a:gd name="connsiteY4" fmla="*/ 2743533 h 2921127"/>
              <a:gd name="connsiteX5" fmla="*/ 4606297 w 9756988"/>
              <a:gd name="connsiteY5" fmla="*/ 1641461 h 2921127"/>
              <a:gd name="connsiteX6" fmla="*/ 5296791 w 9756988"/>
              <a:gd name="connsiteY6" fmla="*/ 2827939 h 2921127"/>
              <a:gd name="connsiteX7" fmla="*/ 6676453 w 9756988"/>
              <a:gd name="connsiteY7" fmla="*/ 1011207 h 2921127"/>
              <a:gd name="connsiteX8" fmla="*/ 7209997 w 9756988"/>
              <a:gd name="connsiteY8" fmla="*/ 2912345 h 2921127"/>
              <a:gd name="connsiteX9" fmla="*/ 9756988 w 9756988"/>
              <a:gd name="connsiteY9" fmla="*/ 0 h 292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6988" h="2921127">
                <a:moveTo>
                  <a:pt x="0" y="2727082"/>
                </a:moveTo>
                <a:cubicBezTo>
                  <a:pt x="257379" y="2566895"/>
                  <a:pt x="560390" y="2133637"/>
                  <a:pt x="860688" y="2131689"/>
                </a:cubicBezTo>
                <a:cubicBezTo>
                  <a:pt x="1160986" y="2129742"/>
                  <a:pt x="1551690" y="2736686"/>
                  <a:pt x="1801788" y="2715397"/>
                </a:cubicBezTo>
                <a:cubicBezTo>
                  <a:pt x="2051886" y="2694108"/>
                  <a:pt x="2496114" y="1966455"/>
                  <a:pt x="2759747" y="1971144"/>
                </a:cubicBezTo>
                <a:cubicBezTo>
                  <a:pt x="3023380" y="1975833"/>
                  <a:pt x="3102883" y="2809417"/>
                  <a:pt x="3383585" y="2743533"/>
                </a:cubicBezTo>
                <a:cubicBezTo>
                  <a:pt x="3664287" y="2677649"/>
                  <a:pt x="4287429" y="1627393"/>
                  <a:pt x="4606297" y="1641461"/>
                </a:cubicBezTo>
                <a:cubicBezTo>
                  <a:pt x="4925165" y="1655529"/>
                  <a:pt x="4951765" y="2932981"/>
                  <a:pt x="5296791" y="2827939"/>
                </a:cubicBezTo>
                <a:cubicBezTo>
                  <a:pt x="5641817" y="2722897"/>
                  <a:pt x="6033141" y="1257449"/>
                  <a:pt x="6676453" y="1011207"/>
                </a:cubicBezTo>
                <a:cubicBezTo>
                  <a:pt x="7319765" y="764965"/>
                  <a:pt x="6696575" y="3080880"/>
                  <a:pt x="7209997" y="2912345"/>
                </a:cubicBezTo>
                <a:cubicBezTo>
                  <a:pt x="7723420" y="2743811"/>
                  <a:pt x="8965618" y="719245"/>
                  <a:pt x="9756988" y="0"/>
                </a:cubicBezTo>
              </a:path>
            </a:pathLst>
          </a:custGeom>
          <a:noFill/>
          <a:ln w="0">
            <a:solidFill>
              <a:srgbClr val="00B0F0"/>
            </a:solidFill>
            <a:tailEnd type="none" w="lg" len="lg"/>
          </a:ln>
          <a:scene3d>
            <a:camera prst="isometricOffAxis1Left">
              <a:rot lat="488713" lon="3735267" rev="576219"/>
            </a:camera>
            <a:lightRig rig="balanced" dir="t"/>
          </a:scene3d>
          <a:sp3d extrusionH="1073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11F35FA-3D83-48DB-B1F9-2D5653429E15}"/>
              </a:ext>
            </a:extLst>
          </p:cNvPr>
          <p:cNvSpPr/>
          <p:nvPr/>
        </p:nvSpPr>
        <p:spPr>
          <a:xfrm>
            <a:off x="2465634" y="5398877"/>
            <a:ext cx="2792627" cy="914400"/>
          </a:xfrm>
          <a:prstGeom prst="ellipse">
            <a:avLst/>
          </a:prstGeom>
          <a:gradFill flip="none" rotWithShape="1">
            <a:gsLst>
              <a:gs pos="3000">
                <a:schemeClr val="tx1">
                  <a:alpha val="59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42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F1E80DF-6360-49FA-B5F2-C08B0CB24C6C}"/>
              </a:ext>
            </a:extLst>
          </p:cNvPr>
          <p:cNvSpPr/>
          <p:nvPr/>
        </p:nvSpPr>
        <p:spPr>
          <a:xfrm>
            <a:off x="4226789" y="5645531"/>
            <a:ext cx="2792627" cy="914400"/>
          </a:xfrm>
          <a:prstGeom prst="ellipse">
            <a:avLst/>
          </a:prstGeom>
          <a:gradFill flip="none" rotWithShape="1">
            <a:gsLst>
              <a:gs pos="3000">
                <a:schemeClr val="tx1">
                  <a:alpha val="74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42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A528F9-D5C7-4390-9FBD-3BFA9C839718}"/>
              </a:ext>
            </a:extLst>
          </p:cNvPr>
          <p:cNvSpPr/>
          <p:nvPr/>
        </p:nvSpPr>
        <p:spPr>
          <a:xfrm>
            <a:off x="6034388" y="5856077"/>
            <a:ext cx="2792627" cy="914400"/>
          </a:xfrm>
          <a:prstGeom prst="ellipse">
            <a:avLst/>
          </a:prstGeom>
          <a:gradFill flip="none" rotWithShape="1">
            <a:gsLst>
              <a:gs pos="3000">
                <a:schemeClr val="tx1">
                  <a:alpha val="71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42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8D7670-67AE-4DC5-A1FB-6612D3BBA933}"/>
              </a:ext>
            </a:extLst>
          </p:cNvPr>
          <p:cNvSpPr txBox="1"/>
          <p:nvPr/>
        </p:nvSpPr>
        <p:spPr>
          <a:xfrm>
            <a:off x="7299797" y="229932"/>
            <a:ext cx="3446777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ar-SY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أهداف مشروع نيوم</a:t>
            </a:r>
            <a:endParaRPr lang="en-US" sz="4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A0B1C6-B273-4906-9691-306FF39F6AFF}"/>
              </a:ext>
            </a:extLst>
          </p:cNvPr>
          <p:cNvGrpSpPr/>
          <p:nvPr/>
        </p:nvGrpSpPr>
        <p:grpSpPr>
          <a:xfrm>
            <a:off x="175127" y="1331799"/>
            <a:ext cx="2069569" cy="2446693"/>
            <a:chOff x="175127" y="1331799"/>
            <a:chExt cx="2069569" cy="244669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40DFD8E-EFAB-4207-BC89-1AB4A7C35998}"/>
                </a:ext>
              </a:extLst>
            </p:cNvPr>
            <p:cNvSpPr txBox="1"/>
            <p:nvPr/>
          </p:nvSpPr>
          <p:spPr>
            <a:xfrm>
              <a:off x="175127" y="1839500"/>
              <a:ext cx="206956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OffAxis1Right"/>
                <a:lightRig rig="threePt" dir="t"/>
              </a:scene3d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تنويــــع الاقتصـــاد فـــي المملكـــة  العربيـــة الســـعودية، والاعتمـــاد علـــى مصـــادر الطاقـــة المتجـــددة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082D2A33-B121-4B06-85EF-131AC8F30309}"/>
                </a:ext>
              </a:extLst>
            </p:cNvPr>
            <p:cNvSpPr/>
            <p:nvPr/>
          </p:nvSpPr>
          <p:spPr>
            <a:xfrm>
              <a:off x="701111" y="1331799"/>
              <a:ext cx="1461799" cy="507701"/>
            </a:xfrm>
            <a:prstGeom prst="roundRect">
              <a:avLst>
                <a:gd name="adj" fmla="val 50000"/>
              </a:avLst>
            </a:prstGeom>
            <a:solidFill>
              <a:srgbClr val="005A7A"/>
            </a:solidFill>
            <a:ln>
              <a:noFill/>
            </a:ln>
            <a:scene3d>
              <a:camera prst="isometricOffAxis1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ACE4D1-34C5-4626-9EAB-7A310153124F}"/>
              </a:ext>
            </a:extLst>
          </p:cNvPr>
          <p:cNvGrpSpPr/>
          <p:nvPr/>
        </p:nvGrpSpPr>
        <p:grpSpPr>
          <a:xfrm>
            <a:off x="2508842" y="1001228"/>
            <a:ext cx="1493788" cy="1531613"/>
            <a:chOff x="2508842" y="1001228"/>
            <a:chExt cx="1493788" cy="153161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6A09CEF-28A4-4461-AE39-98AE640AFF25}"/>
                </a:ext>
              </a:extLst>
            </p:cNvPr>
            <p:cNvSpPr txBox="1"/>
            <p:nvPr/>
          </p:nvSpPr>
          <p:spPr>
            <a:xfrm>
              <a:off x="2540831" y="1517178"/>
              <a:ext cx="14617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OffAxis1Right"/>
                <a:lightRig rig="threePt" dir="t"/>
              </a:scene3d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جمـــع أفضـــل العقول البشـــرية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2043B6EA-8B66-45FF-A6D7-0CCF8392A472}"/>
                </a:ext>
              </a:extLst>
            </p:cNvPr>
            <p:cNvSpPr/>
            <p:nvPr/>
          </p:nvSpPr>
          <p:spPr>
            <a:xfrm>
              <a:off x="2508842" y="1001228"/>
              <a:ext cx="1461799" cy="507701"/>
            </a:xfrm>
            <a:prstGeom prst="roundRect">
              <a:avLst>
                <a:gd name="adj" fmla="val 50000"/>
              </a:avLst>
            </a:prstGeom>
            <a:solidFill>
              <a:srgbClr val="005A7A"/>
            </a:solidFill>
            <a:ln>
              <a:noFill/>
            </a:ln>
            <a:scene3d>
              <a:camera prst="isometricOffAxis1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08F7635-24D0-48A4-AF57-D08B2D6D5C93}"/>
              </a:ext>
            </a:extLst>
          </p:cNvPr>
          <p:cNvGrpSpPr/>
          <p:nvPr/>
        </p:nvGrpSpPr>
        <p:grpSpPr>
          <a:xfrm>
            <a:off x="4133846" y="677226"/>
            <a:ext cx="1489257" cy="1831140"/>
            <a:chOff x="4133846" y="677226"/>
            <a:chExt cx="1489257" cy="183114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2FDCF0-BA96-47C4-B66D-3D8EF41078B8}"/>
                </a:ext>
              </a:extLst>
            </p:cNvPr>
            <p:cNvSpPr txBox="1"/>
            <p:nvPr/>
          </p:nvSpPr>
          <p:spPr>
            <a:xfrm>
              <a:off x="4161304" y="1184927"/>
              <a:ext cx="146179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OffAxis1Right"/>
                <a:lightRig rig="threePt" dir="t"/>
              </a:scene3d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جذب رؤوس الأموال والاســـتثمارت العالمية إليه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901EDFE4-FB81-49CE-8DA7-2009B6732352}"/>
                </a:ext>
              </a:extLst>
            </p:cNvPr>
            <p:cNvSpPr/>
            <p:nvPr/>
          </p:nvSpPr>
          <p:spPr>
            <a:xfrm>
              <a:off x="4133846" y="677226"/>
              <a:ext cx="1461799" cy="507701"/>
            </a:xfrm>
            <a:prstGeom prst="roundRect">
              <a:avLst>
                <a:gd name="adj" fmla="val 50000"/>
              </a:avLst>
            </a:prstGeom>
            <a:solidFill>
              <a:srgbClr val="005A7A"/>
            </a:solidFill>
            <a:ln>
              <a:noFill/>
            </a:ln>
            <a:scene3d>
              <a:camera prst="isometricOffAxis1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15C1B26-D0B9-42BE-B461-9D79BE1FCE69}"/>
              </a:ext>
            </a:extLst>
          </p:cNvPr>
          <p:cNvGrpSpPr/>
          <p:nvPr/>
        </p:nvGrpSpPr>
        <p:grpSpPr>
          <a:xfrm>
            <a:off x="5561572" y="358031"/>
            <a:ext cx="2069569" cy="2458111"/>
            <a:chOff x="5538264" y="153836"/>
            <a:chExt cx="2244067" cy="3311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4578F0B-4BCD-485F-B386-A892422CDB50}"/>
                </a:ext>
              </a:extLst>
            </p:cNvPr>
            <p:cNvSpPr txBox="1"/>
            <p:nvPr/>
          </p:nvSpPr>
          <p:spPr>
            <a:xfrm>
              <a:off x="5538264" y="853106"/>
              <a:ext cx="2244067" cy="261188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isometricOffAxis1Right"/>
                <a:lightRig rig="threePt" dir="t"/>
              </a:scene3d>
            </a:bodyPr>
            <a:lstStyle/>
            <a:p>
              <a:pPr algn="r"/>
              <a:r>
                <a:rPr lang="ar-SY" sz="2000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وتقديم ما يحلـــم بـــه المواطنـــون مســـتقبلا مـــن تنميـــة الإنســـان،وتوفيـــر مســـتقبل آمـــن للشـــباب</a:t>
              </a:r>
              <a:endParaRPr lang="ar-SY" sz="20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3C6B46CF-574C-4EEF-9A7C-D188DE137D98}"/>
                </a:ext>
              </a:extLst>
            </p:cNvPr>
            <p:cNvSpPr/>
            <p:nvPr/>
          </p:nvSpPr>
          <p:spPr>
            <a:xfrm>
              <a:off x="5714745" y="153836"/>
              <a:ext cx="1585052" cy="683889"/>
            </a:xfrm>
            <a:prstGeom prst="roundRect">
              <a:avLst>
                <a:gd name="adj" fmla="val 50000"/>
              </a:avLst>
            </a:prstGeom>
            <a:solidFill>
              <a:srgbClr val="005A7A"/>
            </a:solidFill>
            <a:ln>
              <a:noFill/>
            </a:ln>
            <a:scene3d>
              <a:camera prst="isometricOffAxis1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D5DB6C9-B0EF-4E86-B6DC-562A95B3A6B5}"/>
              </a:ext>
            </a:extLst>
          </p:cNvPr>
          <p:cNvGrpSpPr/>
          <p:nvPr/>
        </p:nvGrpSpPr>
        <p:grpSpPr>
          <a:xfrm>
            <a:off x="8198589" y="3966901"/>
            <a:ext cx="3810000" cy="2557130"/>
            <a:chOff x="8434628" y="3399700"/>
            <a:chExt cx="3810000" cy="25571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8853B9-102E-4982-A96D-3589037FD406}"/>
                </a:ext>
              </a:extLst>
            </p:cNvPr>
            <p:cNvSpPr txBox="1"/>
            <p:nvPr/>
          </p:nvSpPr>
          <p:spPr>
            <a:xfrm>
              <a:off x="8434628" y="3925505"/>
              <a:ext cx="38100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r" rtl="1">
                <a:buFont typeface="Arial" panose="020B0604020202020204" pitchFamily="34" charset="0"/>
                <a:buChar char="•"/>
              </a:pPr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مشروع استثماري من أكبر المشروعاتً طموحـــا </a:t>
              </a:r>
            </a:p>
            <a:p>
              <a:pPr marL="342900" indent="-342900" algn="r" rtl="1">
                <a:buFont typeface="Arial" panose="020B0604020202020204" pitchFamily="34" charset="0"/>
                <a:buChar char="•"/>
              </a:pPr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يقـــع شـــمال غـــرب المملكة العربيـــة الســـعودية</a:t>
              </a:r>
            </a:p>
            <a:p>
              <a:pPr marL="342900" indent="-342900" algn="r" rtl="1">
                <a:buFont typeface="Arial" panose="020B0604020202020204" pitchFamily="34" charset="0"/>
                <a:buChar char="•"/>
              </a:pPr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اســـم (نيـــوم) هو مجمـــوع كلمتيـــن، همـــا: (جديـــد) و (مســـتقبل) وتعنـــي المســـتقبل الجديد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C6513D19-F49B-468A-B346-16583F897552}"/>
                </a:ext>
              </a:extLst>
            </p:cNvPr>
            <p:cNvSpPr/>
            <p:nvPr/>
          </p:nvSpPr>
          <p:spPr>
            <a:xfrm>
              <a:off x="9763029" y="3399700"/>
              <a:ext cx="1868134" cy="507701"/>
            </a:xfrm>
            <a:prstGeom prst="roundRect">
              <a:avLst>
                <a:gd name="adj" fmla="val 50000"/>
              </a:avLst>
            </a:prstGeom>
            <a:solidFill>
              <a:srgbClr val="005A7A"/>
            </a:solidFill>
            <a:ln>
              <a:noFill/>
            </a:ln>
            <a:scene3d>
              <a:camera prst="orthographic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2800" dirty="0">
                  <a:solidFill>
                    <a:schemeClr val="accent2"/>
                  </a:solidFill>
                </a:rPr>
                <a:t>مشروع نيوم</a:t>
              </a: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9358134C-52E5-478B-B29B-15181012648D}"/>
              </a:ext>
            </a:extLst>
          </p:cNvPr>
          <p:cNvSpPr/>
          <p:nvPr/>
        </p:nvSpPr>
        <p:spPr>
          <a:xfrm>
            <a:off x="1069321" y="5210227"/>
            <a:ext cx="2792627" cy="914400"/>
          </a:xfrm>
          <a:prstGeom prst="ellipse">
            <a:avLst/>
          </a:prstGeom>
          <a:gradFill flip="none" rotWithShape="1">
            <a:gsLst>
              <a:gs pos="3000">
                <a:schemeClr val="tx1">
                  <a:alpha val="51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42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78C27A3-7F04-4426-8422-2902786FE769}"/>
              </a:ext>
            </a:extLst>
          </p:cNvPr>
          <p:cNvSpPr/>
          <p:nvPr/>
        </p:nvSpPr>
        <p:spPr>
          <a:xfrm>
            <a:off x="-4345309" y="1934163"/>
            <a:ext cx="17710484" cy="4400709"/>
          </a:xfrm>
          <a:custGeom>
            <a:avLst/>
            <a:gdLst>
              <a:gd name="connsiteX0" fmla="*/ 0 w 7680960"/>
              <a:gd name="connsiteY0" fmla="*/ 3756074 h 4023360"/>
              <a:gd name="connsiteX1" fmla="*/ 900332 w 7680960"/>
              <a:gd name="connsiteY1" fmla="*/ 2560320 h 4023360"/>
              <a:gd name="connsiteX2" fmla="*/ 1477107 w 7680960"/>
              <a:gd name="connsiteY2" fmla="*/ 3826412 h 4023360"/>
              <a:gd name="connsiteX3" fmla="*/ 2208627 w 7680960"/>
              <a:gd name="connsiteY3" fmla="*/ 2363372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08627 w 7680960"/>
              <a:gd name="connsiteY3" fmla="*/ 2363372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24886 w 7680960"/>
              <a:gd name="connsiteY5" fmla="*/ 2025748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781821 w 7680960"/>
              <a:gd name="connsiteY7" fmla="*/ 1519311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824553 w 7680960"/>
              <a:gd name="connsiteY7" fmla="*/ 2234504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7680960"/>
              <a:gd name="connsiteY0" fmla="*/ 3756074 h 4023360"/>
              <a:gd name="connsiteX1" fmla="*/ 772138 w 7680960"/>
              <a:gd name="connsiteY1" fmla="*/ 3275513 h 4023360"/>
              <a:gd name="connsiteX2" fmla="*/ 1477107 w 7680960"/>
              <a:gd name="connsiteY2" fmla="*/ 3826412 h 4023360"/>
              <a:gd name="connsiteX3" fmla="*/ 2272724 w 7680960"/>
              <a:gd name="connsiteY3" fmla="*/ 3147777 h 4023360"/>
              <a:gd name="connsiteX4" fmla="*/ 2926080 w 7680960"/>
              <a:gd name="connsiteY4" fmla="*/ 3854548 h 4023360"/>
              <a:gd name="connsiteX5" fmla="*/ 3946251 w 7680960"/>
              <a:gd name="connsiteY5" fmla="*/ 2567910 h 4023360"/>
              <a:gd name="connsiteX6" fmla="*/ 4839286 w 7680960"/>
              <a:gd name="connsiteY6" fmla="*/ 3938954 h 4023360"/>
              <a:gd name="connsiteX7" fmla="*/ 5835235 w 7680960"/>
              <a:gd name="connsiteY7" fmla="*/ 1830766 h 4023360"/>
              <a:gd name="connsiteX8" fmla="*/ 6752492 w 7680960"/>
              <a:gd name="connsiteY8" fmla="*/ 4023360 h 4023360"/>
              <a:gd name="connsiteX9" fmla="*/ 7680960 w 7680960"/>
              <a:gd name="connsiteY9" fmla="*/ 0 h 4023360"/>
              <a:gd name="connsiteX0" fmla="*/ 0 w 8225785"/>
              <a:gd name="connsiteY0" fmla="*/ 2798639 h 3065925"/>
              <a:gd name="connsiteX1" fmla="*/ 772138 w 8225785"/>
              <a:gd name="connsiteY1" fmla="*/ 2318078 h 3065925"/>
              <a:gd name="connsiteX2" fmla="*/ 1477107 w 8225785"/>
              <a:gd name="connsiteY2" fmla="*/ 2868977 h 3065925"/>
              <a:gd name="connsiteX3" fmla="*/ 2272724 w 8225785"/>
              <a:gd name="connsiteY3" fmla="*/ 2190342 h 3065925"/>
              <a:gd name="connsiteX4" fmla="*/ 2926080 w 8225785"/>
              <a:gd name="connsiteY4" fmla="*/ 2897113 h 3065925"/>
              <a:gd name="connsiteX5" fmla="*/ 3946251 w 8225785"/>
              <a:gd name="connsiteY5" fmla="*/ 1610475 h 3065925"/>
              <a:gd name="connsiteX6" fmla="*/ 4839286 w 8225785"/>
              <a:gd name="connsiteY6" fmla="*/ 2981519 h 3065925"/>
              <a:gd name="connsiteX7" fmla="*/ 5835235 w 8225785"/>
              <a:gd name="connsiteY7" fmla="*/ 873331 h 3065925"/>
              <a:gd name="connsiteX8" fmla="*/ 6752492 w 8225785"/>
              <a:gd name="connsiteY8" fmla="*/ 3065925 h 3065925"/>
              <a:gd name="connsiteX9" fmla="*/ 8225785 w 8225785"/>
              <a:gd name="connsiteY9" fmla="*/ 0 h 3065925"/>
              <a:gd name="connsiteX0" fmla="*/ 0 w 8375345"/>
              <a:gd name="connsiteY0" fmla="*/ 3756075 h 4023361"/>
              <a:gd name="connsiteX1" fmla="*/ 772138 w 8375345"/>
              <a:gd name="connsiteY1" fmla="*/ 3275514 h 4023361"/>
              <a:gd name="connsiteX2" fmla="*/ 1477107 w 8375345"/>
              <a:gd name="connsiteY2" fmla="*/ 3826413 h 4023361"/>
              <a:gd name="connsiteX3" fmla="*/ 2272724 w 8375345"/>
              <a:gd name="connsiteY3" fmla="*/ 3147778 h 4023361"/>
              <a:gd name="connsiteX4" fmla="*/ 2926080 w 8375345"/>
              <a:gd name="connsiteY4" fmla="*/ 3854549 h 4023361"/>
              <a:gd name="connsiteX5" fmla="*/ 3946251 w 8375345"/>
              <a:gd name="connsiteY5" fmla="*/ 2567911 h 4023361"/>
              <a:gd name="connsiteX6" fmla="*/ 4839286 w 8375345"/>
              <a:gd name="connsiteY6" fmla="*/ 3938955 h 4023361"/>
              <a:gd name="connsiteX7" fmla="*/ 5835235 w 8375345"/>
              <a:gd name="connsiteY7" fmla="*/ 1830767 h 4023361"/>
              <a:gd name="connsiteX8" fmla="*/ 6752492 w 8375345"/>
              <a:gd name="connsiteY8" fmla="*/ 4023361 h 4023361"/>
              <a:gd name="connsiteX9" fmla="*/ 8375345 w 8375345"/>
              <a:gd name="connsiteY9" fmla="*/ 0 h 4023361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46251 w 8621051"/>
              <a:gd name="connsiteY5" fmla="*/ 2175709 h 3631159"/>
              <a:gd name="connsiteX6" fmla="*/ 4839286 w 8621051"/>
              <a:gd name="connsiteY6" fmla="*/ 3546753 h 3631159"/>
              <a:gd name="connsiteX7" fmla="*/ 5835235 w 8621051"/>
              <a:gd name="connsiteY7" fmla="*/ 1438565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56934 w 8621051"/>
              <a:gd name="connsiteY5" fmla="*/ 2360275 h 3631159"/>
              <a:gd name="connsiteX6" fmla="*/ 4839286 w 8621051"/>
              <a:gd name="connsiteY6" fmla="*/ 3546753 h 3631159"/>
              <a:gd name="connsiteX7" fmla="*/ 5835235 w 8621051"/>
              <a:gd name="connsiteY7" fmla="*/ 1438565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8621051"/>
              <a:gd name="connsiteY0" fmla="*/ 3363873 h 3631159"/>
              <a:gd name="connsiteX1" fmla="*/ 772138 w 8621051"/>
              <a:gd name="connsiteY1" fmla="*/ 2883312 h 3631159"/>
              <a:gd name="connsiteX2" fmla="*/ 1477107 w 8621051"/>
              <a:gd name="connsiteY2" fmla="*/ 3434211 h 3631159"/>
              <a:gd name="connsiteX3" fmla="*/ 2272724 w 8621051"/>
              <a:gd name="connsiteY3" fmla="*/ 2755576 h 3631159"/>
              <a:gd name="connsiteX4" fmla="*/ 2926080 w 8621051"/>
              <a:gd name="connsiteY4" fmla="*/ 3462347 h 3631159"/>
              <a:gd name="connsiteX5" fmla="*/ 3956934 w 8621051"/>
              <a:gd name="connsiteY5" fmla="*/ 2360275 h 3631159"/>
              <a:gd name="connsiteX6" fmla="*/ 4839286 w 8621051"/>
              <a:gd name="connsiteY6" fmla="*/ 3546753 h 3631159"/>
              <a:gd name="connsiteX7" fmla="*/ 5835235 w 8621051"/>
              <a:gd name="connsiteY7" fmla="*/ 1680808 h 3631159"/>
              <a:gd name="connsiteX8" fmla="*/ 6752492 w 8621051"/>
              <a:gd name="connsiteY8" fmla="*/ 3631159 h 3631159"/>
              <a:gd name="connsiteX9" fmla="*/ 8621051 w 8621051"/>
              <a:gd name="connsiteY9" fmla="*/ 0 h 3631159"/>
              <a:gd name="connsiteX0" fmla="*/ 0 w 7595130"/>
              <a:gd name="connsiteY0" fmla="*/ 1929227 h 2196513"/>
              <a:gd name="connsiteX1" fmla="*/ 772138 w 7595130"/>
              <a:gd name="connsiteY1" fmla="*/ 1448666 h 2196513"/>
              <a:gd name="connsiteX2" fmla="*/ 1477107 w 7595130"/>
              <a:gd name="connsiteY2" fmla="*/ 1999565 h 2196513"/>
              <a:gd name="connsiteX3" fmla="*/ 2272724 w 7595130"/>
              <a:gd name="connsiteY3" fmla="*/ 1320930 h 2196513"/>
              <a:gd name="connsiteX4" fmla="*/ 2926080 w 7595130"/>
              <a:gd name="connsiteY4" fmla="*/ 2027701 h 2196513"/>
              <a:gd name="connsiteX5" fmla="*/ 3956934 w 7595130"/>
              <a:gd name="connsiteY5" fmla="*/ 925629 h 2196513"/>
              <a:gd name="connsiteX6" fmla="*/ 4839286 w 7595130"/>
              <a:gd name="connsiteY6" fmla="*/ 2112107 h 2196513"/>
              <a:gd name="connsiteX7" fmla="*/ 5835235 w 7595130"/>
              <a:gd name="connsiteY7" fmla="*/ 246162 h 2196513"/>
              <a:gd name="connsiteX8" fmla="*/ 6752492 w 7595130"/>
              <a:gd name="connsiteY8" fmla="*/ 2196513 h 2196513"/>
              <a:gd name="connsiteX9" fmla="*/ 7595130 w 7595130"/>
              <a:gd name="connsiteY9" fmla="*/ 0 h 2196513"/>
              <a:gd name="connsiteX0" fmla="*/ 0 w 8124637"/>
              <a:gd name="connsiteY0" fmla="*/ 2168335 h 2435621"/>
              <a:gd name="connsiteX1" fmla="*/ 772138 w 8124637"/>
              <a:gd name="connsiteY1" fmla="*/ 1687774 h 2435621"/>
              <a:gd name="connsiteX2" fmla="*/ 1477107 w 8124637"/>
              <a:gd name="connsiteY2" fmla="*/ 2238673 h 2435621"/>
              <a:gd name="connsiteX3" fmla="*/ 2272724 w 8124637"/>
              <a:gd name="connsiteY3" fmla="*/ 1560038 h 2435621"/>
              <a:gd name="connsiteX4" fmla="*/ 2926080 w 8124637"/>
              <a:gd name="connsiteY4" fmla="*/ 2266809 h 2435621"/>
              <a:gd name="connsiteX5" fmla="*/ 3956934 w 8124637"/>
              <a:gd name="connsiteY5" fmla="*/ 1164737 h 2435621"/>
              <a:gd name="connsiteX6" fmla="*/ 4839286 w 8124637"/>
              <a:gd name="connsiteY6" fmla="*/ 2351215 h 2435621"/>
              <a:gd name="connsiteX7" fmla="*/ 5835235 w 8124637"/>
              <a:gd name="connsiteY7" fmla="*/ 485270 h 2435621"/>
              <a:gd name="connsiteX8" fmla="*/ 6752492 w 8124637"/>
              <a:gd name="connsiteY8" fmla="*/ 2435621 h 2435621"/>
              <a:gd name="connsiteX9" fmla="*/ 8124637 w 8124637"/>
              <a:gd name="connsiteY9" fmla="*/ 0 h 2435621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48300"/>
              <a:gd name="connsiteX1" fmla="*/ 772138 w 8207373"/>
              <a:gd name="connsiteY1" fmla="*/ 2000453 h 2748300"/>
              <a:gd name="connsiteX2" fmla="*/ 1477107 w 8207373"/>
              <a:gd name="connsiteY2" fmla="*/ 2551352 h 2748300"/>
              <a:gd name="connsiteX3" fmla="*/ 2272724 w 8207373"/>
              <a:gd name="connsiteY3" fmla="*/ 1872717 h 2748300"/>
              <a:gd name="connsiteX4" fmla="*/ 2926080 w 8207373"/>
              <a:gd name="connsiteY4" fmla="*/ 2579488 h 2748300"/>
              <a:gd name="connsiteX5" fmla="*/ 3956934 w 8207373"/>
              <a:gd name="connsiteY5" fmla="*/ 1477416 h 2748300"/>
              <a:gd name="connsiteX6" fmla="*/ 4839286 w 8207373"/>
              <a:gd name="connsiteY6" fmla="*/ 2663894 h 2748300"/>
              <a:gd name="connsiteX7" fmla="*/ 5835235 w 8207373"/>
              <a:gd name="connsiteY7" fmla="*/ 797949 h 2748300"/>
              <a:gd name="connsiteX8" fmla="*/ 6752492 w 8207373"/>
              <a:gd name="connsiteY8" fmla="*/ 2748300 h 2748300"/>
              <a:gd name="connsiteX9" fmla="*/ 8207373 w 8207373"/>
              <a:gd name="connsiteY9" fmla="*/ 0 h 2748300"/>
              <a:gd name="connsiteX0" fmla="*/ 0 w 8207373"/>
              <a:gd name="connsiteY0" fmla="*/ 2481014 h 2753056"/>
              <a:gd name="connsiteX1" fmla="*/ 772138 w 8207373"/>
              <a:gd name="connsiteY1" fmla="*/ 2000453 h 2753056"/>
              <a:gd name="connsiteX2" fmla="*/ 1477107 w 8207373"/>
              <a:gd name="connsiteY2" fmla="*/ 2551352 h 2753056"/>
              <a:gd name="connsiteX3" fmla="*/ 2272724 w 8207373"/>
              <a:gd name="connsiteY3" fmla="*/ 1872717 h 2753056"/>
              <a:gd name="connsiteX4" fmla="*/ 2926080 w 8207373"/>
              <a:gd name="connsiteY4" fmla="*/ 2579488 h 2753056"/>
              <a:gd name="connsiteX5" fmla="*/ 3956934 w 8207373"/>
              <a:gd name="connsiteY5" fmla="*/ 1477416 h 2753056"/>
              <a:gd name="connsiteX6" fmla="*/ 4839286 w 8207373"/>
              <a:gd name="connsiteY6" fmla="*/ 2663894 h 2753056"/>
              <a:gd name="connsiteX7" fmla="*/ 5835235 w 8207373"/>
              <a:gd name="connsiteY7" fmla="*/ 797949 h 2753056"/>
              <a:gd name="connsiteX8" fmla="*/ 6752492 w 8207373"/>
              <a:gd name="connsiteY8" fmla="*/ 2748300 h 2753056"/>
              <a:gd name="connsiteX9" fmla="*/ 8207373 w 8207373"/>
              <a:gd name="connsiteY9" fmla="*/ 0 h 2753056"/>
              <a:gd name="connsiteX0" fmla="*/ 0 w 8207373"/>
              <a:gd name="connsiteY0" fmla="*/ 2481014 h 2753502"/>
              <a:gd name="connsiteX1" fmla="*/ 772138 w 8207373"/>
              <a:gd name="connsiteY1" fmla="*/ 2000453 h 2753502"/>
              <a:gd name="connsiteX2" fmla="*/ 1477107 w 8207373"/>
              <a:gd name="connsiteY2" fmla="*/ 2551352 h 2753502"/>
              <a:gd name="connsiteX3" fmla="*/ 2272724 w 8207373"/>
              <a:gd name="connsiteY3" fmla="*/ 1872717 h 2753502"/>
              <a:gd name="connsiteX4" fmla="*/ 2926080 w 8207373"/>
              <a:gd name="connsiteY4" fmla="*/ 2579488 h 2753502"/>
              <a:gd name="connsiteX5" fmla="*/ 3956934 w 8207373"/>
              <a:gd name="connsiteY5" fmla="*/ 1477416 h 2753502"/>
              <a:gd name="connsiteX6" fmla="*/ 4839286 w 8207373"/>
              <a:gd name="connsiteY6" fmla="*/ 2663894 h 2753502"/>
              <a:gd name="connsiteX7" fmla="*/ 5835235 w 8207373"/>
              <a:gd name="connsiteY7" fmla="*/ 797949 h 2753502"/>
              <a:gd name="connsiteX8" fmla="*/ 6752492 w 8207373"/>
              <a:gd name="connsiteY8" fmla="*/ 2748300 h 2753502"/>
              <a:gd name="connsiteX9" fmla="*/ 8207373 w 8207373"/>
              <a:gd name="connsiteY9" fmla="*/ 0 h 2753502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753790"/>
              <a:gd name="connsiteX1" fmla="*/ 772138 w 8207373"/>
              <a:gd name="connsiteY1" fmla="*/ 2000453 h 2753790"/>
              <a:gd name="connsiteX2" fmla="*/ 1477107 w 8207373"/>
              <a:gd name="connsiteY2" fmla="*/ 2551352 h 2753790"/>
              <a:gd name="connsiteX3" fmla="*/ 2272724 w 8207373"/>
              <a:gd name="connsiteY3" fmla="*/ 1872717 h 2753790"/>
              <a:gd name="connsiteX4" fmla="*/ 2926080 w 8207373"/>
              <a:gd name="connsiteY4" fmla="*/ 2579488 h 2753790"/>
              <a:gd name="connsiteX5" fmla="*/ 3956934 w 8207373"/>
              <a:gd name="connsiteY5" fmla="*/ 1477416 h 2753790"/>
              <a:gd name="connsiteX6" fmla="*/ 4839286 w 8207373"/>
              <a:gd name="connsiteY6" fmla="*/ 2663894 h 2753790"/>
              <a:gd name="connsiteX7" fmla="*/ 5835235 w 8207373"/>
              <a:gd name="connsiteY7" fmla="*/ 797949 h 2753790"/>
              <a:gd name="connsiteX8" fmla="*/ 6752492 w 8207373"/>
              <a:gd name="connsiteY8" fmla="*/ 2748300 h 2753790"/>
              <a:gd name="connsiteX9" fmla="*/ 8207373 w 8207373"/>
              <a:gd name="connsiteY9" fmla="*/ 0 h 2753790"/>
              <a:gd name="connsiteX0" fmla="*/ 0 w 8207373"/>
              <a:gd name="connsiteY0" fmla="*/ 2481014 h 2917560"/>
              <a:gd name="connsiteX1" fmla="*/ 772138 w 8207373"/>
              <a:gd name="connsiteY1" fmla="*/ 2000453 h 2917560"/>
              <a:gd name="connsiteX2" fmla="*/ 1477107 w 8207373"/>
              <a:gd name="connsiteY2" fmla="*/ 2551352 h 2917560"/>
              <a:gd name="connsiteX3" fmla="*/ 2272724 w 8207373"/>
              <a:gd name="connsiteY3" fmla="*/ 1872717 h 2917560"/>
              <a:gd name="connsiteX4" fmla="*/ 2926080 w 8207373"/>
              <a:gd name="connsiteY4" fmla="*/ 2579488 h 2917560"/>
              <a:gd name="connsiteX5" fmla="*/ 3956934 w 8207373"/>
              <a:gd name="connsiteY5" fmla="*/ 1477416 h 2917560"/>
              <a:gd name="connsiteX6" fmla="*/ 4839286 w 8207373"/>
              <a:gd name="connsiteY6" fmla="*/ 2663894 h 2917560"/>
              <a:gd name="connsiteX7" fmla="*/ 5835235 w 8207373"/>
              <a:gd name="connsiteY7" fmla="*/ 797949 h 2917560"/>
              <a:gd name="connsiteX8" fmla="*/ 6752492 w 8207373"/>
              <a:gd name="connsiteY8" fmla="*/ 2748300 h 2917560"/>
              <a:gd name="connsiteX9" fmla="*/ 8207373 w 8207373"/>
              <a:gd name="connsiteY9" fmla="*/ 0 h 2917560"/>
              <a:gd name="connsiteX0" fmla="*/ 0 w 8207373"/>
              <a:gd name="connsiteY0" fmla="*/ 2481014 h 2761627"/>
              <a:gd name="connsiteX1" fmla="*/ 772138 w 8207373"/>
              <a:gd name="connsiteY1" fmla="*/ 2000453 h 2761627"/>
              <a:gd name="connsiteX2" fmla="*/ 1477107 w 8207373"/>
              <a:gd name="connsiteY2" fmla="*/ 2551352 h 2761627"/>
              <a:gd name="connsiteX3" fmla="*/ 2272724 w 8207373"/>
              <a:gd name="connsiteY3" fmla="*/ 1872717 h 2761627"/>
              <a:gd name="connsiteX4" fmla="*/ 2926080 w 8207373"/>
              <a:gd name="connsiteY4" fmla="*/ 2579488 h 2761627"/>
              <a:gd name="connsiteX5" fmla="*/ 3956934 w 8207373"/>
              <a:gd name="connsiteY5" fmla="*/ 1477416 h 2761627"/>
              <a:gd name="connsiteX6" fmla="*/ 4839286 w 8207373"/>
              <a:gd name="connsiteY6" fmla="*/ 2663894 h 2761627"/>
              <a:gd name="connsiteX7" fmla="*/ 5835235 w 8207373"/>
              <a:gd name="connsiteY7" fmla="*/ 797949 h 2761627"/>
              <a:gd name="connsiteX8" fmla="*/ 6752492 w 8207373"/>
              <a:gd name="connsiteY8" fmla="*/ 2748300 h 2761627"/>
              <a:gd name="connsiteX9" fmla="*/ 8207373 w 8207373"/>
              <a:gd name="connsiteY9" fmla="*/ 0 h 2761627"/>
              <a:gd name="connsiteX0" fmla="*/ 0 w 8207373"/>
              <a:gd name="connsiteY0" fmla="*/ 2481014 h 2761627"/>
              <a:gd name="connsiteX1" fmla="*/ 772138 w 8207373"/>
              <a:gd name="connsiteY1" fmla="*/ 2000453 h 2761627"/>
              <a:gd name="connsiteX2" fmla="*/ 1477107 w 8207373"/>
              <a:gd name="connsiteY2" fmla="*/ 2551352 h 2761627"/>
              <a:gd name="connsiteX3" fmla="*/ 2272724 w 8207373"/>
              <a:gd name="connsiteY3" fmla="*/ 1872717 h 2761627"/>
              <a:gd name="connsiteX4" fmla="*/ 2926080 w 8207373"/>
              <a:gd name="connsiteY4" fmla="*/ 2579488 h 2761627"/>
              <a:gd name="connsiteX5" fmla="*/ 3956934 w 8207373"/>
              <a:gd name="connsiteY5" fmla="*/ 1477416 h 2761627"/>
              <a:gd name="connsiteX6" fmla="*/ 4839286 w 8207373"/>
              <a:gd name="connsiteY6" fmla="*/ 2663894 h 2761627"/>
              <a:gd name="connsiteX7" fmla="*/ 5835235 w 8207373"/>
              <a:gd name="connsiteY7" fmla="*/ 797949 h 2761627"/>
              <a:gd name="connsiteX8" fmla="*/ 6752492 w 8207373"/>
              <a:gd name="connsiteY8" fmla="*/ 2748300 h 2761627"/>
              <a:gd name="connsiteX9" fmla="*/ 8207373 w 8207373"/>
              <a:gd name="connsiteY9" fmla="*/ 0 h 2761627"/>
              <a:gd name="connsiteX0" fmla="*/ 0 w 8709154"/>
              <a:gd name="connsiteY0" fmla="*/ 2136520 h 2405651"/>
              <a:gd name="connsiteX1" fmla="*/ 772138 w 8709154"/>
              <a:gd name="connsiteY1" fmla="*/ 1655959 h 2405651"/>
              <a:gd name="connsiteX2" fmla="*/ 1477107 w 8709154"/>
              <a:gd name="connsiteY2" fmla="*/ 2206858 h 2405651"/>
              <a:gd name="connsiteX3" fmla="*/ 2272724 w 8709154"/>
              <a:gd name="connsiteY3" fmla="*/ 1528223 h 2405651"/>
              <a:gd name="connsiteX4" fmla="*/ 2926080 w 8709154"/>
              <a:gd name="connsiteY4" fmla="*/ 2234994 h 2405651"/>
              <a:gd name="connsiteX5" fmla="*/ 3956934 w 8709154"/>
              <a:gd name="connsiteY5" fmla="*/ 1132922 h 2405651"/>
              <a:gd name="connsiteX6" fmla="*/ 4839286 w 8709154"/>
              <a:gd name="connsiteY6" fmla="*/ 2319400 h 2405651"/>
              <a:gd name="connsiteX7" fmla="*/ 5835235 w 8709154"/>
              <a:gd name="connsiteY7" fmla="*/ 453455 h 2405651"/>
              <a:gd name="connsiteX8" fmla="*/ 6752492 w 8709154"/>
              <a:gd name="connsiteY8" fmla="*/ 2403806 h 2405651"/>
              <a:gd name="connsiteX9" fmla="*/ 8709154 w 8709154"/>
              <a:gd name="connsiteY9" fmla="*/ 0 h 2405651"/>
              <a:gd name="connsiteX0" fmla="*/ 0 w 8709154"/>
              <a:gd name="connsiteY0" fmla="*/ 2136520 h 2405651"/>
              <a:gd name="connsiteX1" fmla="*/ 772138 w 8709154"/>
              <a:gd name="connsiteY1" fmla="*/ 1655959 h 2405651"/>
              <a:gd name="connsiteX2" fmla="*/ 1477107 w 8709154"/>
              <a:gd name="connsiteY2" fmla="*/ 2206858 h 2405651"/>
              <a:gd name="connsiteX3" fmla="*/ 2272724 w 8709154"/>
              <a:gd name="connsiteY3" fmla="*/ 1528223 h 2405651"/>
              <a:gd name="connsiteX4" fmla="*/ 2926080 w 8709154"/>
              <a:gd name="connsiteY4" fmla="*/ 2234994 h 2405651"/>
              <a:gd name="connsiteX5" fmla="*/ 3956934 w 8709154"/>
              <a:gd name="connsiteY5" fmla="*/ 1132922 h 2405651"/>
              <a:gd name="connsiteX6" fmla="*/ 4839286 w 8709154"/>
              <a:gd name="connsiteY6" fmla="*/ 2319400 h 2405651"/>
              <a:gd name="connsiteX7" fmla="*/ 5835235 w 8709154"/>
              <a:gd name="connsiteY7" fmla="*/ 453455 h 2405651"/>
              <a:gd name="connsiteX8" fmla="*/ 6752492 w 8709154"/>
              <a:gd name="connsiteY8" fmla="*/ 2403806 h 2405651"/>
              <a:gd name="connsiteX9" fmla="*/ 8709154 w 8709154"/>
              <a:gd name="connsiteY9" fmla="*/ 0 h 2405651"/>
              <a:gd name="connsiteX0" fmla="*/ 0 w 8841978"/>
              <a:gd name="connsiteY0" fmla="*/ 2989553 h 3270749"/>
              <a:gd name="connsiteX1" fmla="*/ 772138 w 8841978"/>
              <a:gd name="connsiteY1" fmla="*/ 2508992 h 3270749"/>
              <a:gd name="connsiteX2" fmla="*/ 1477107 w 8841978"/>
              <a:gd name="connsiteY2" fmla="*/ 3059891 h 3270749"/>
              <a:gd name="connsiteX3" fmla="*/ 2272724 w 8841978"/>
              <a:gd name="connsiteY3" fmla="*/ 2381256 h 3270749"/>
              <a:gd name="connsiteX4" fmla="*/ 2926080 w 8841978"/>
              <a:gd name="connsiteY4" fmla="*/ 3088027 h 3270749"/>
              <a:gd name="connsiteX5" fmla="*/ 3956934 w 8841978"/>
              <a:gd name="connsiteY5" fmla="*/ 1985955 h 3270749"/>
              <a:gd name="connsiteX6" fmla="*/ 4839286 w 8841978"/>
              <a:gd name="connsiteY6" fmla="*/ 3172433 h 3270749"/>
              <a:gd name="connsiteX7" fmla="*/ 5835235 w 8841978"/>
              <a:gd name="connsiteY7" fmla="*/ 1306488 h 3270749"/>
              <a:gd name="connsiteX8" fmla="*/ 6752492 w 8841978"/>
              <a:gd name="connsiteY8" fmla="*/ 3256839 h 3270749"/>
              <a:gd name="connsiteX9" fmla="*/ 8841978 w 8841978"/>
              <a:gd name="connsiteY9" fmla="*/ 0 h 3270749"/>
              <a:gd name="connsiteX0" fmla="*/ 0 w 8974802"/>
              <a:gd name="connsiteY0" fmla="*/ 2694273 h 2970166"/>
              <a:gd name="connsiteX1" fmla="*/ 772138 w 8974802"/>
              <a:gd name="connsiteY1" fmla="*/ 2213712 h 2970166"/>
              <a:gd name="connsiteX2" fmla="*/ 1477107 w 8974802"/>
              <a:gd name="connsiteY2" fmla="*/ 2764611 h 2970166"/>
              <a:gd name="connsiteX3" fmla="*/ 2272724 w 8974802"/>
              <a:gd name="connsiteY3" fmla="*/ 2085976 h 2970166"/>
              <a:gd name="connsiteX4" fmla="*/ 2926080 w 8974802"/>
              <a:gd name="connsiteY4" fmla="*/ 2792747 h 2970166"/>
              <a:gd name="connsiteX5" fmla="*/ 3956934 w 8974802"/>
              <a:gd name="connsiteY5" fmla="*/ 1690675 h 2970166"/>
              <a:gd name="connsiteX6" fmla="*/ 4839286 w 8974802"/>
              <a:gd name="connsiteY6" fmla="*/ 2877153 h 2970166"/>
              <a:gd name="connsiteX7" fmla="*/ 5835235 w 8974802"/>
              <a:gd name="connsiteY7" fmla="*/ 1011208 h 2970166"/>
              <a:gd name="connsiteX8" fmla="*/ 6752492 w 8974802"/>
              <a:gd name="connsiteY8" fmla="*/ 2961559 h 2970166"/>
              <a:gd name="connsiteX9" fmla="*/ 8974802 w 8974802"/>
              <a:gd name="connsiteY9" fmla="*/ 0 h 2970166"/>
              <a:gd name="connsiteX0" fmla="*/ 0 w 9550374"/>
              <a:gd name="connsiteY0" fmla="*/ 2776296 h 2970166"/>
              <a:gd name="connsiteX1" fmla="*/ 1347710 w 9550374"/>
              <a:gd name="connsiteY1" fmla="*/ 2213712 h 2970166"/>
              <a:gd name="connsiteX2" fmla="*/ 2052679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2052679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48296 w 9550374"/>
              <a:gd name="connsiteY3" fmla="*/ 2085976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700714 w 9550374"/>
              <a:gd name="connsiteY3" fmla="*/ 2020358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77814 w 9550374"/>
              <a:gd name="connsiteY3" fmla="*/ 2020358 h 2970166"/>
              <a:gd name="connsiteX4" fmla="*/ 3501652 w 9550374"/>
              <a:gd name="connsiteY4" fmla="*/ 2792747 h 2970166"/>
              <a:gd name="connsiteX5" fmla="*/ 4532506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70166"/>
              <a:gd name="connsiteX1" fmla="*/ 993512 w 9550374"/>
              <a:gd name="connsiteY1" fmla="*/ 2180903 h 2970166"/>
              <a:gd name="connsiteX2" fmla="*/ 1919855 w 9550374"/>
              <a:gd name="connsiteY2" fmla="*/ 2764611 h 2970166"/>
              <a:gd name="connsiteX3" fmla="*/ 2877814 w 9550374"/>
              <a:gd name="connsiteY3" fmla="*/ 2020358 h 2970166"/>
              <a:gd name="connsiteX4" fmla="*/ 3501652 w 9550374"/>
              <a:gd name="connsiteY4" fmla="*/ 2792747 h 2970166"/>
              <a:gd name="connsiteX5" fmla="*/ 4724364 w 9550374"/>
              <a:gd name="connsiteY5" fmla="*/ 1690675 h 2970166"/>
              <a:gd name="connsiteX6" fmla="*/ 5414858 w 9550374"/>
              <a:gd name="connsiteY6" fmla="*/ 2877153 h 2970166"/>
              <a:gd name="connsiteX7" fmla="*/ 6410807 w 9550374"/>
              <a:gd name="connsiteY7" fmla="*/ 1011208 h 2970166"/>
              <a:gd name="connsiteX8" fmla="*/ 7328064 w 9550374"/>
              <a:gd name="connsiteY8" fmla="*/ 2961559 h 2970166"/>
              <a:gd name="connsiteX9" fmla="*/ 9550374 w 9550374"/>
              <a:gd name="connsiteY9" fmla="*/ 0 h 2970166"/>
              <a:gd name="connsiteX0" fmla="*/ 0 w 9550374"/>
              <a:gd name="connsiteY0" fmla="*/ 2776296 h 2969540"/>
              <a:gd name="connsiteX1" fmla="*/ 993512 w 9550374"/>
              <a:gd name="connsiteY1" fmla="*/ 2180903 h 2969540"/>
              <a:gd name="connsiteX2" fmla="*/ 1919855 w 9550374"/>
              <a:gd name="connsiteY2" fmla="*/ 2764611 h 2969540"/>
              <a:gd name="connsiteX3" fmla="*/ 2877814 w 9550374"/>
              <a:gd name="connsiteY3" fmla="*/ 2020358 h 2969540"/>
              <a:gd name="connsiteX4" fmla="*/ 3501652 w 9550374"/>
              <a:gd name="connsiteY4" fmla="*/ 2792747 h 2969540"/>
              <a:gd name="connsiteX5" fmla="*/ 4724364 w 9550374"/>
              <a:gd name="connsiteY5" fmla="*/ 1690675 h 2969540"/>
              <a:gd name="connsiteX6" fmla="*/ 5414858 w 9550374"/>
              <a:gd name="connsiteY6" fmla="*/ 2877153 h 2969540"/>
              <a:gd name="connsiteX7" fmla="*/ 6573147 w 9550374"/>
              <a:gd name="connsiteY7" fmla="*/ 978399 h 2969540"/>
              <a:gd name="connsiteX8" fmla="*/ 7328064 w 9550374"/>
              <a:gd name="connsiteY8" fmla="*/ 2961559 h 2969540"/>
              <a:gd name="connsiteX9" fmla="*/ 9550374 w 9550374"/>
              <a:gd name="connsiteY9" fmla="*/ 0 h 2969540"/>
              <a:gd name="connsiteX0" fmla="*/ 0 w 9875055"/>
              <a:gd name="connsiteY0" fmla="*/ 2727082 h 2919582"/>
              <a:gd name="connsiteX1" fmla="*/ 993512 w 9875055"/>
              <a:gd name="connsiteY1" fmla="*/ 2131689 h 2919582"/>
              <a:gd name="connsiteX2" fmla="*/ 1919855 w 9875055"/>
              <a:gd name="connsiteY2" fmla="*/ 2715397 h 2919582"/>
              <a:gd name="connsiteX3" fmla="*/ 2877814 w 9875055"/>
              <a:gd name="connsiteY3" fmla="*/ 1971144 h 2919582"/>
              <a:gd name="connsiteX4" fmla="*/ 3501652 w 9875055"/>
              <a:gd name="connsiteY4" fmla="*/ 2743533 h 2919582"/>
              <a:gd name="connsiteX5" fmla="*/ 4724364 w 9875055"/>
              <a:gd name="connsiteY5" fmla="*/ 1641461 h 2919582"/>
              <a:gd name="connsiteX6" fmla="*/ 5414858 w 9875055"/>
              <a:gd name="connsiteY6" fmla="*/ 2827939 h 2919582"/>
              <a:gd name="connsiteX7" fmla="*/ 6573147 w 9875055"/>
              <a:gd name="connsiteY7" fmla="*/ 929185 h 2919582"/>
              <a:gd name="connsiteX8" fmla="*/ 7328064 w 9875055"/>
              <a:gd name="connsiteY8" fmla="*/ 2912345 h 2919582"/>
              <a:gd name="connsiteX9" fmla="*/ 9875055 w 9875055"/>
              <a:gd name="connsiteY9" fmla="*/ 0 h 2919582"/>
              <a:gd name="connsiteX0" fmla="*/ 0 w 9875055"/>
              <a:gd name="connsiteY0" fmla="*/ 2727082 h 2958919"/>
              <a:gd name="connsiteX1" fmla="*/ 993512 w 9875055"/>
              <a:gd name="connsiteY1" fmla="*/ 2131689 h 2958919"/>
              <a:gd name="connsiteX2" fmla="*/ 1919855 w 9875055"/>
              <a:gd name="connsiteY2" fmla="*/ 2715397 h 2958919"/>
              <a:gd name="connsiteX3" fmla="*/ 2877814 w 9875055"/>
              <a:gd name="connsiteY3" fmla="*/ 1971144 h 2958919"/>
              <a:gd name="connsiteX4" fmla="*/ 3501652 w 9875055"/>
              <a:gd name="connsiteY4" fmla="*/ 2743533 h 2958919"/>
              <a:gd name="connsiteX5" fmla="*/ 4724364 w 9875055"/>
              <a:gd name="connsiteY5" fmla="*/ 1641461 h 2958919"/>
              <a:gd name="connsiteX6" fmla="*/ 5414858 w 9875055"/>
              <a:gd name="connsiteY6" fmla="*/ 2827939 h 2958919"/>
              <a:gd name="connsiteX7" fmla="*/ 6573147 w 9875055"/>
              <a:gd name="connsiteY7" fmla="*/ 929185 h 2958919"/>
              <a:gd name="connsiteX8" fmla="*/ 7328064 w 9875055"/>
              <a:gd name="connsiteY8" fmla="*/ 2912345 h 2958919"/>
              <a:gd name="connsiteX9" fmla="*/ 9875055 w 9875055"/>
              <a:gd name="connsiteY9" fmla="*/ 0 h 2958919"/>
              <a:gd name="connsiteX0" fmla="*/ 0 w 9875055"/>
              <a:gd name="connsiteY0" fmla="*/ 2727082 h 2933203"/>
              <a:gd name="connsiteX1" fmla="*/ 993512 w 9875055"/>
              <a:gd name="connsiteY1" fmla="*/ 2131689 h 2933203"/>
              <a:gd name="connsiteX2" fmla="*/ 1919855 w 9875055"/>
              <a:gd name="connsiteY2" fmla="*/ 2715397 h 2933203"/>
              <a:gd name="connsiteX3" fmla="*/ 2877814 w 9875055"/>
              <a:gd name="connsiteY3" fmla="*/ 1971144 h 2933203"/>
              <a:gd name="connsiteX4" fmla="*/ 3501652 w 9875055"/>
              <a:gd name="connsiteY4" fmla="*/ 2743533 h 2933203"/>
              <a:gd name="connsiteX5" fmla="*/ 4724364 w 9875055"/>
              <a:gd name="connsiteY5" fmla="*/ 1641461 h 2933203"/>
              <a:gd name="connsiteX6" fmla="*/ 5414858 w 9875055"/>
              <a:gd name="connsiteY6" fmla="*/ 2827939 h 2933203"/>
              <a:gd name="connsiteX7" fmla="*/ 6573147 w 9875055"/>
              <a:gd name="connsiteY7" fmla="*/ 929185 h 2933203"/>
              <a:gd name="connsiteX8" fmla="*/ 7328064 w 9875055"/>
              <a:gd name="connsiteY8" fmla="*/ 2912345 h 2933203"/>
              <a:gd name="connsiteX9" fmla="*/ 9875055 w 9875055"/>
              <a:gd name="connsiteY9" fmla="*/ 0 h 2933203"/>
              <a:gd name="connsiteX0" fmla="*/ 0 w 9875055"/>
              <a:gd name="connsiteY0" fmla="*/ 2727082 h 2920178"/>
              <a:gd name="connsiteX1" fmla="*/ 993512 w 9875055"/>
              <a:gd name="connsiteY1" fmla="*/ 2131689 h 2920178"/>
              <a:gd name="connsiteX2" fmla="*/ 1919855 w 9875055"/>
              <a:gd name="connsiteY2" fmla="*/ 2715397 h 2920178"/>
              <a:gd name="connsiteX3" fmla="*/ 2877814 w 9875055"/>
              <a:gd name="connsiteY3" fmla="*/ 1971144 h 2920178"/>
              <a:gd name="connsiteX4" fmla="*/ 3501652 w 9875055"/>
              <a:gd name="connsiteY4" fmla="*/ 2743533 h 2920178"/>
              <a:gd name="connsiteX5" fmla="*/ 4724364 w 9875055"/>
              <a:gd name="connsiteY5" fmla="*/ 1641461 h 2920178"/>
              <a:gd name="connsiteX6" fmla="*/ 5414858 w 9875055"/>
              <a:gd name="connsiteY6" fmla="*/ 2827939 h 2920178"/>
              <a:gd name="connsiteX7" fmla="*/ 6676454 w 9875055"/>
              <a:gd name="connsiteY7" fmla="*/ 961994 h 2920178"/>
              <a:gd name="connsiteX8" fmla="*/ 7328064 w 9875055"/>
              <a:gd name="connsiteY8" fmla="*/ 2912345 h 2920178"/>
              <a:gd name="connsiteX9" fmla="*/ 9875055 w 9875055"/>
              <a:gd name="connsiteY9" fmla="*/ 0 h 2920178"/>
              <a:gd name="connsiteX0" fmla="*/ 0 w 9875055"/>
              <a:gd name="connsiteY0" fmla="*/ 2727082 h 2920486"/>
              <a:gd name="connsiteX1" fmla="*/ 993512 w 9875055"/>
              <a:gd name="connsiteY1" fmla="*/ 2131689 h 2920486"/>
              <a:gd name="connsiteX2" fmla="*/ 1919855 w 9875055"/>
              <a:gd name="connsiteY2" fmla="*/ 2715397 h 2920486"/>
              <a:gd name="connsiteX3" fmla="*/ 2877814 w 9875055"/>
              <a:gd name="connsiteY3" fmla="*/ 1971144 h 2920486"/>
              <a:gd name="connsiteX4" fmla="*/ 3501652 w 9875055"/>
              <a:gd name="connsiteY4" fmla="*/ 2743533 h 2920486"/>
              <a:gd name="connsiteX5" fmla="*/ 4724364 w 9875055"/>
              <a:gd name="connsiteY5" fmla="*/ 1641461 h 2920486"/>
              <a:gd name="connsiteX6" fmla="*/ 5414858 w 9875055"/>
              <a:gd name="connsiteY6" fmla="*/ 2827939 h 2920486"/>
              <a:gd name="connsiteX7" fmla="*/ 6779762 w 9875055"/>
              <a:gd name="connsiteY7" fmla="*/ 978398 h 2920486"/>
              <a:gd name="connsiteX8" fmla="*/ 7328064 w 9875055"/>
              <a:gd name="connsiteY8" fmla="*/ 2912345 h 2920486"/>
              <a:gd name="connsiteX9" fmla="*/ 9875055 w 9875055"/>
              <a:gd name="connsiteY9" fmla="*/ 0 h 2920486"/>
              <a:gd name="connsiteX0" fmla="*/ 0 w 9875055"/>
              <a:gd name="connsiteY0" fmla="*/ 2727082 h 2921127"/>
              <a:gd name="connsiteX1" fmla="*/ 993512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3144"/>
              <a:gd name="connsiteX1" fmla="*/ 993512 w 9875055"/>
              <a:gd name="connsiteY1" fmla="*/ 2131689 h 2923144"/>
              <a:gd name="connsiteX2" fmla="*/ 1919855 w 9875055"/>
              <a:gd name="connsiteY2" fmla="*/ 2715397 h 2923144"/>
              <a:gd name="connsiteX3" fmla="*/ 2877814 w 9875055"/>
              <a:gd name="connsiteY3" fmla="*/ 1971144 h 2923144"/>
              <a:gd name="connsiteX4" fmla="*/ 3501652 w 9875055"/>
              <a:gd name="connsiteY4" fmla="*/ 2743533 h 2923144"/>
              <a:gd name="connsiteX5" fmla="*/ 4724364 w 9875055"/>
              <a:gd name="connsiteY5" fmla="*/ 1641461 h 2923144"/>
              <a:gd name="connsiteX6" fmla="*/ 5414858 w 9875055"/>
              <a:gd name="connsiteY6" fmla="*/ 2827939 h 2923144"/>
              <a:gd name="connsiteX7" fmla="*/ 6794520 w 9875055"/>
              <a:gd name="connsiteY7" fmla="*/ 1011207 h 2923144"/>
              <a:gd name="connsiteX8" fmla="*/ 7328064 w 9875055"/>
              <a:gd name="connsiteY8" fmla="*/ 2912345 h 2923144"/>
              <a:gd name="connsiteX9" fmla="*/ 9875055 w 9875055"/>
              <a:gd name="connsiteY9" fmla="*/ 0 h 2923144"/>
              <a:gd name="connsiteX0" fmla="*/ 0 w 9875055"/>
              <a:gd name="connsiteY0" fmla="*/ 2727082 h 2921127"/>
              <a:gd name="connsiteX1" fmla="*/ 993512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801655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949238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875055"/>
              <a:gd name="connsiteY0" fmla="*/ 2727082 h 2921127"/>
              <a:gd name="connsiteX1" fmla="*/ 978755 w 9875055"/>
              <a:gd name="connsiteY1" fmla="*/ 2131689 h 2921127"/>
              <a:gd name="connsiteX2" fmla="*/ 1919855 w 9875055"/>
              <a:gd name="connsiteY2" fmla="*/ 2715397 h 2921127"/>
              <a:gd name="connsiteX3" fmla="*/ 2877814 w 9875055"/>
              <a:gd name="connsiteY3" fmla="*/ 1971144 h 2921127"/>
              <a:gd name="connsiteX4" fmla="*/ 3501652 w 9875055"/>
              <a:gd name="connsiteY4" fmla="*/ 2743533 h 2921127"/>
              <a:gd name="connsiteX5" fmla="*/ 4724364 w 9875055"/>
              <a:gd name="connsiteY5" fmla="*/ 1641461 h 2921127"/>
              <a:gd name="connsiteX6" fmla="*/ 5414858 w 9875055"/>
              <a:gd name="connsiteY6" fmla="*/ 2827939 h 2921127"/>
              <a:gd name="connsiteX7" fmla="*/ 6794520 w 9875055"/>
              <a:gd name="connsiteY7" fmla="*/ 1011207 h 2921127"/>
              <a:gd name="connsiteX8" fmla="*/ 7328064 w 9875055"/>
              <a:gd name="connsiteY8" fmla="*/ 2912345 h 2921127"/>
              <a:gd name="connsiteX9" fmla="*/ 9875055 w 9875055"/>
              <a:gd name="connsiteY9" fmla="*/ 0 h 2921127"/>
              <a:gd name="connsiteX0" fmla="*/ 0 w 9476582"/>
              <a:gd name="connsiteY0" fmla="*/ 2710677 h 2921127"/>
              <a:gd name="connsiteX1" fmla="*/ 580282 w 9476582"/>
              <a:gd name="connsiteY1" fmla="*/ 2131689 h 2921127"/>
              <a:gd name="connsiteX2" fmla="*/ 1521382 w 9476582"/>
              <a:gd name="connsiteY2" fmla="*/ 2715397 h 2921127"/>
              <a:gd name="connsiteX3" fmla="*/ 2479341 w 9476582"/>
              <a:gd name="connsiteY3" fmla="*/ 1971144 h 2921127"/>
              <a:gd name="connsiteX4" fmla="*/ 3103179 w 9476582"/>
              <a:gd name="connsiteY4" fmla="*/ 2743533 h 2921127"/>
              <a:gd name="connsiteX5" fmla="*/ 4325891 w 9476582"/>
              <a:gd name="connsiteY5" fmla="*/ 1641461 h 2921127"/>
              <a:gd name="connsiteX6" fmla="*/ 5016385 w 9476582"/>
              <a:gd name="connsiteY6" fmla="*/ 2827939 h 2921127"/>
              <a:gd name="connsiteX7" fmla="*/ 6396047 w 9476582"/>
              <a:gd name="connsiteY7" fmla="*/ 1011207 h 2921127"/>
              <a:gd name="connsiteX8" fmla="*/ 6929591 w 9476582"/>
              <a:gd name="connsiteY8" fmla="*/ 2912345 h 2921127"/>
              <a:gd name="connsiteX9" fmla="*/ 9476582 w 9476582"/>
              <a:gd name="connsiteY9" fmla="*/ 0 h 2921127"/>
              <a:gd name="connsiteX0" fmla="*/ 0 w 9579889"/>
              <a:gd name="connsiteY0" fmla="*/ 2727082 h 2921127"/>
              <a:gd name="connsiteX1" fmla="*/ 683589 w 9579889"/>
              <a:gd name="connsiteY1" fmla="*/ 2131689 h 2921127"/>
              <a:gd name="connsiteX2" fmla="*/ 1624689 w 9579889"/>
              <a:gd name="connsiteY2" fmla="*/ 2715397 h 2921127"/>
              <a:gd name="connsiteX3" fmla="*/ 2582648 w 9579889"/>
              <a:gd name="connsiteY3" fmla="*/ 1971144 h 2921127"/>
              <a:gd name="connsiteX4" fmla="*/ 3206486 w 9579889"/>
              <a:gd name="connsiteY4" fmla="*/ 2743533 h 2921127"/>
              <a:gd name="connsiteX5" fmla="*/ 4429198 w 9579889"/>
              <a:gd name="connsiteY5" fmla="*/ 1641461 h 2921127"/>
              <a:gd name="connsiteX6" fmla="*/ 5119692 w 9579889"/>
              <a:gd name="connsiteY6" fmla="*/ 2827939 h 2921127"/>
              <a:gd name="connsiteX7" fmla="*/ 6499354 w 9579889"/>
              <a:gd name="connsiteY7" fmla="*/ 1011207 h 2921127"/>
              <a:gd name="connsiteX8" fmla="*/ 7032898 w 9579889"/>
              <a:gd name="connsiteY8" fmla="*/ 2912345 h 2921127"/>
              <a:gd name="connsiteX9" fmla="*/ 9579889 w 9579889"/>
              <a:gd name="connsiteY9" fmla="*/ 0 h 2921127"/>
              <a:gd name="connsiteX0" fmla="*/ 0 w 9756988"/>
              <a:gd name="connsiteY0" fmla="*/ 2727082 h 2921127"/>
              <a:gd name="connsiteX1" fmla="*/ 860688 w 9756988"/>
              <a:gd name="connsiteY1" fmla="*/ 2131689 h 2921127"/>
              <a:gd name="connsiteX2" fmla="*/ 1801788 w 9756988"/>
              <a:gd name="connsiteY2" fmla="*/ 2715397 h 2921127"/>
              <a:gd name="connsiteX3" fmla="*/ 2759747 w 9756988"/>
              <a:gd name="connsiteY3" fmla="*/ 1971144 h 2921127"/>
              <a:gd name="connsiteX4" fmla="*/ 3383585 w 9756988"/>
              <a:gd name="connsiteY4" fmla="*/ 2743533 h 2921127"/>
              <a:gd name="connsiteX5" fmla="*/ 4606297 w 9756988"/>
              <a:gd name="connsiteY5" fmla="*/ 1641461 h 2921127"/>
              <a:gd name="connsiteX6" fmla="*/ 5296791 w 9756988"/>
              <a:gd name="connsiteY6" fmla="*/ 2827939 h 2921127"/>
              <a:gd name="connsiteX7" fmla="*/ 6676453 w 9756988"/>
              <a:gd name="connsiteY7" fmla="*/ 1011207 h 2921127"/>
              <a:gd name="connsiteX8" fmla="*/ 7209997 w 9756988"/>
              <a:gd name="connsiteY8" fmla="*/ 2912345 h 2921127"/>
              <a:gd name="connsiteX9" fmla="*/ 9756988 w 9756988"/>
              <a:gd name="connsiteY9" fmla="*/ 0 h 292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56988" h="2921127">
                <a:moveTo>
                  <a:pt x="0" y="2727082"/>
                </a:moveTo>
                <a:cubicBezTo>
                  <a:pt x="257379" y="2566895"/>
                  <a:pt x="560390" y="2133637"/>
                  <a:pt x="860688" y="2131689"/>
                </a:cubicBezTo>
                <a:cubicBezTo>
                  <a:pt x="1160986" y="2129742"/>
                  <a:pt x="1551690" y="2736686"/>
                  <a:pt x="1801788" y="2715397"/>
                </a:cubicBezTo>
                <a:cubicBezTo>
                  <a:pt x="2051886" y="2694108"/>
                  <a:pt x="2496114" y="1966455"/>
                  <a:pt x="2759747" y="1971144"/>
                </a:cubicBezTo>
                <a:cubicBezTo>
                  <a:pt x="3023380" y="1975833"/>
                  <a:pt x="3102883" y="2809417"/>
                  <a:pt x="3383585" y="2743533"/>
                </a:cubicBezTo>
                <a:cubicBezTo>
                  <a:pt x="3664287" y="2677649"/>
                  <a:pt x="4287429" y="1627393"/>
                  <a:pt x="4606297" y="1641461"/>
                </a:cubicBezTo>
                <a:cubicBezTo>
                  <a:pt x="4925165" y="1655529"/>
                  <a:pt x="4951765" y="2932981"/>
                  <a:pt x="5296791" y="2827939"/>
                </a:cubicBezTo>
                <a:cubicBezTo>
                  <a:pt x="5641817" y="2722897"/>
                  <a:pt x="6033141" y="1257449"/>
                  <a:pt x="6676453" y="1011207"/>
                </a:cubicBezTo>
                <a:cubicBezTo>
                  <a:pt x="7319765" y="764965"/>
                  <a:pt x="6696575" y="3080880"/>
                  <a:pt x="7209997" y="2912345"/>
                </a:cubicBezTo>
                <a:cubicBezTo>
                  <a:pt x="7723420" y="2743811"/>
                  <a:pt x="8965618" y="719245"/>
                  <a:pt x="9756988" y="0"/>
                </a:cubicBezTo>
              </a:path>
            </a:pathLst>
          </a:custGeom>
          <a:noFill/>
          <a:ln w="0">
            <a:solidFill>
              <a:srgbClr val="FFC000"/>
            </a:solidFill>
            <a:tailEnd type="none" w="lg" len="lg"/>
          </a:ln>
          <a:scene3d>
            <a:camera prst="isometricOffAxis1Left">
              <a:rot lat="488713" lon="3735267" rev="576219"/>
            </a:camera>
            <a:lightRig rig="balanced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A99DEE0-4FA2-4550-93DC-B9E0F7EA20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0" b="-1"/>
          <a:stretch/>
        </p:blipFill>
        <p:spPr>
          <a:xfrm>
            <a:off x="9542123" y="2214563"/>
            <a:ext cx="1645778" cy="1653780"/>
          </a:xfrm>
          <a:prstGeom prst="rect">
            <a:avLst/>
          </a:prstGeom>
        </p:spPr>
      </p:pic>
      <p:sp>
        <p:nvSpPr>
          <p:cNvPr id="38" name="Trapezoid 37">
            <a:extLst>
              <a:ext uri="{FF2B5EF4-FFF2-40B4-BE49-F238E27FC236}">
                <a16:creationId xmlns:a16="http://schemas.microsoft.com/office/drawing/2014/main" id="{13D07149-7C65-4D87-8D8B-EA4599C2088F}"/>
              </a:ext>
            </a:extLst>
          </p:cNvPr>
          <p:cNvSpPr/>
          <p:nvPr/>
        </p:nvSpPr>
        <p:spPr>
          <a:xfrm flipH="1">
            <a:off x="11581247" y="6619875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F6283D-0C13-46C5-9BA4-302A96173E68}"/>
              </a:ext>
            </a:extLst>
          </p:cNvPr>
          <p:cNvSpPr/>
          <p:nvPr/>
        </p:nvSpPr>
        <p:spPr>
          <a:xfrm flipH="1">
            <a:off x="12072716" y="797719"/>
            <a:ext cx="107447" cy="58221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Block Arc 39">
            <a:extLst>
              <a:ext uri="{FF2B5EF4-FFF2-40B4-BE49-F238E27FC236}">
                <a16:creationId xmlns:a16="http://schemas.microsoft.com/office/drawing/2014/main" id="{48B5885D-DEA8-4D2B-A2E2-B632E3FA1297}"/>
              </a:ext>
            </a:extLst>
          </p:cNvPr>
          <p:cNvSpPr/>
          <p:nvPr/>
        </p:nvSpPr>
        <p:spPr>
          <a:xfrm flipH="1">
            <a:off x="10342390" y="-185626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rapezoid 40">
            <a:extLst>
              <a:ext uri="{FF2B5EF4-FFF2-40B4-BE49-F238E27FC236}">
                <a16:creationId xmlns:a16="http://schemas.microsoft.com/office/drawing/2014/main" id="{7FB016C3-7F5D-4BD3-99D7-B2F9CB57198A}"/>
              </a:ext>
            </a:extLst>
          </p:cNvPr>
          <p:cNvSpPr/>
          <p:nvPr/>
        </p:nvSpPr>
        <p:spPr>
          <a:xfrm flipH="1">
            <a:off x="10070417" y="842781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628EF4A-2240-4189-8222-977C9373E26D}"/>
              </a:ext>
            </a:extLst>
          </p:cNvPr>
          <p:cNvGrpSpPr/>
          <p:nvPr/>
        </p:nvGrpSpPr>
        <p:grpSpPr>
          <a:xfrm flipH="1">
            <a:off x="9323949" y="1122400"/>
            <a:ext cx="2140050" cy="973873"/>
            <a:chOff x="746095" y="1481634"/>
            <a:chExt cx="2140050" cy="973873"/>
          </a:xfrm>
        </p:grpSpPr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F0DE70AF-B3D3-4518-84BF-3B46751F2B84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14E2379-66BD-47D2-96AA-6940C9CD20A2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</a:rPr>
                <a:t>1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A47020A-9DA2-4F80-9ACD-1CA4A75E314F}"/>
                </a:ext>
              </a:extLst>
            </p:cNvPr>
            <p:cNvGrpSpPr/>
            <p:nvPr/>
          </p:nvGrpSpPr>
          <p:grpSpPr>
            <a:xfrm>
              <a:off x="1148001" y="1872887"/>
              <a:ext cx="1473786" cy="505180"/>
              <a:chOff x="3659640" y="5330678"/>
              <a:chExt cx="1473786" cy="505180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782EFCD-275B-441F-A7CC-51F09C4E64D7}"/>
                  </a:ext>
                </a:extLst>
              </p:cNvPr>
              <p:cNvSpPr txBox="1"/>
              <p:nvPr/>
            </p:nvSpPr>
            <p:spPr>
              <a:xfrm>
                <a:off x="3659640" y="5330678"/>
                <a:ext cx="13022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مشروع نيوم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E2B65E2-12BD-4BFA-B3B7-28822EB22687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914E2D7-4426-40E7-8399-723E45B71C97}"/>
              </a:ext>
            </a:extLst>
          </p:cNvPr>
          <p:cNvSpPr/>
          <p:nvPr/>
        </p:nvSpPr>
        <p:spPr>
          <a:xfrm>
            <a:off x="7505430" y="837726"/>
            <a:ext cx="2866768" cy="1754659"/>
          </a:xfrm>
          <a:prstGeom prst="triangle">
            <a:avLst/>
          </a:prstGeom>
          <a:solidFill>
            <a:srgbClr val="005A7A"/>
          </a:solidFill>
          <a:ln w="0">
            <a:solidFill>
              <a:srgbClr val="00B0F0"/>
            </a:solidFill>
            <a:tailEnd type="none" w="lg" len="lg"/>
          </a:ln>
          <a:scene3d>
            <a:camera prst="isometricOffAxis1Left">
              <a:rot lat="722596" lon="18624911" rev="21282475"/>
            </a:camera>
            <a:lightRig rig="balanced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5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 animBg="1"/>
      <p:bldP spid="4" grpId="0" animBg="1"/>
      <p:bldP spid="8" grpId="0" animBg="1"/>
      <p:bldP spid="9" grpId="0" animBg="1"/>
      <p:bldP spid="10" grpId="0" animBg="1"/>
      <p:bldP spid="7" grpId="0" animBg="1"/>
      <p:bldP spid="34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B55D0A21-2E03-4AA6-AECE-8363BB851898}"/>
              </a:ext>
            </a:extLst>
          </p:cNvPr>
          <p:cNvGrpSpPr/>
          <p:nvPr/>
        </p:nvGrpSpPr>
        <p:grpSpPr>
          <a:xfrm>
            <a:off x="2738665" y="4934535"/>
            <a:ext cx="8155816" cy="1966564"/>
            <a:chOff x="2738665" y="4934535"/>
            <a:chExt cx="8155816" cy="1966564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A23F34B-28D9-4391-8EEC-D7258E21FCED}"/>
                </a:ext>
              </a:extLst>
            </p:cNvPr>
            <p:cNvSpPr/>
            <p:nvPr/>
          </p:nvSpPr>
          <p:spPr>
            <a:xfrm>
              <a:off x="2738665" y="4934535"/>
              <a:ext cx="6858297" cy="196656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07625 w 4996069"/>
                <a:gd name="connsiteY5" fmla="*/ 1095444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07625" y="1095444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2FBE7D7-CD5C-4E1A-901D-59A266A9815A}"/>
                </a:ext>
              </a:extLst>
            </p:cNvPr>
            <p:cNvSpPr txBox="1"/>
            <p:nvPr/>
          </p:nvSpPr>
          <p:spPr>
            <a:xfrm>
              <a:off x="4503207" y="6414781"/>
              <a:ext cx="639127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1800" b="1" dirty="0">
                  <a:solidFill>
                    <a:schemeClr val="bg1"/>
                  </a:solidFill>
                </a:rPr>
                <a:t>التقنيات الرقمية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746095" y="2852253"/>
            <a:ext cx="9295271" cy="2180160"/>
            <a:chOff x="3621287" y="2852253"/>
            <a:chExt cx="6427396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32879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670369" y="4179329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1800" b="1" dirty="0">
                  <a:solidFill>
                    <a:schemeClr val="bg1"/>
                  </a:solidFill>
                </a:rPr>
                <a:t>مستوى معيشي راقي ،بناء البيوت بالاعتماد على الروبوتات و الطابعات ثلاثية الأبعاد الضخمة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5426" y="2669604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كيف سيعيش الناس؟ وفي أي نوع من البيوت؟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075756" y="1091247"/>
              <a:ext cx="4318404" cy="838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يتخيل الطلبة ماذا سيكون عليه الوطن بعد تحقيق رؤية 2030من خلال الأسئلة الآتية: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8CC799A-DC57-4106-85C3-716708866C55}"/>
              </a:ext>
            </a:extLst>
          </p:cNvPr>
          <p:cNvGrpSpPr/>
          <p:nvPr/>
        </p:nvGrpSpPr>
        <p:grpSpPr>
          <a:xfrm>
            <a:off x="2689935" y="4730799"/>
            <a:ext cx="6859790" cy="1646785"/>
            <a:chOff x="2689935" y="4730799"/>
            <a:chExt cx="6859790" cy="164678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E7435A3-2DBA-45F8-A2B0-F01CDE6B6A05}"/>
                </a:ext>
              </a:extLst>
            </p:cNvPr>
            <p:cNvSpPr/>
            <p:nvPr/>
          </p:nvSpPr>
          <p:spPr>
            <a:xfrm>
              <a:off x="2689935" y="4730799"/>
              <a:ext cx="6859790" cy="1646785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136872 w 5040051"/>
                <a:gd name="connsiteY0" fmla="*/ 236 h 1969067"/>
                <a:gd name="connsiteX1" fmla="*/ 5040051 w 5040051"/>
                <a:gd name="connsiteY1" fmla="*/ 239099 h 1969067"/>
                <a:gd name="connsiteX2" fmla="*/ 5040051 w 5040051"/>
                <a:gd name="connsiteY2" fmla="*/ 1729969 h 1969067"/>
                <a:gd name="connsiteX3" fmla="*/ 200109 w 5040051"/>
                <a:gd name="connsiteY3" fmla="*/ 1659448 h 1969067"/>
                <a:gd name="connsiteX4" fmla="*/ 62109 w 5040051"/>
                <a:gd name="connsiteY4" fmla="*/ 1721781 h 1969067"/>
                <a:gd name="connsiteX5" fmla="*/ 0 w 5040051"/>
                <a:gd name="connsiteY5" fmla="*/ 923378 h 1969067"/>
                <a:gd name="connsiteX6" fmla="*/ 43982 w 5040051"/>
                <a:gd name="connsiteY6" fmla="*/ 255667 h 1969067"/>
                <a:gd name="connsiteX7" fmla="*/ 43982 w 5040051"/>
                <a:gd name="connsiteY7" fmla="*/ 239099 h 1969067"/>
                <a:gd name="connsiteX8" fmla="*/ 1136872 w 5040051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40051" h="1969067">
                  <a:moveTo>
                    <a:pt x="1136872" y="236"/>
                  </a:moveTo>
                  <a:cubicBezTo>
                    <a:pt x="2437932" y="16666"/>
                    <a:pt x="3738992" y="886178"/>
                    <a:pt x="5040051" y="239099"/>
                  </a:cubicBezTo>
                  <a:lnTo>
                    <a:pt x="5040051" y="1729969"/>
                  </a:lnTo>
                  <a:cubicBezTo>
                    <a:pt x="3426738" y="2532347"/>
                    <a:pt x="1813423" y="1002814"/>
                    <a:pt x="200109" y="1659448"/>
                  </a:cubicBezTo>
                  <a:lnTo>
                    <a:pt x="62109" y="1721781"/>
                  </a:lnTo>
                  <a:lnTo>
                    <a:pt x="0" y="923378"/>
                  </a:lnTo>
                  <a:lnTo>
                    <a:pt x="43982" y="255667"/>
                  </a:lnTo>
                  <a:lnTo>
                    <a:pt x="43982" y="239099"/>
                  </a:lnTo>
                  <a:cubicBezTo>
                    <a:pt x="408279" y="57917"/>
                    <a:pt x="772575" y="-4364"/>
                    <a:pt x="1136872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33CC"/>
                </a:gs>
                <a:gs pos="100000">
                  <a:srgbClr val="6600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9335349-4CCC-4EEE-9C18-8220ECBCA476}"/>
                </a:ext>
              </a:extLst>
            </p:cNvPr>
            <p:cNvSpPr txBox="1"/>
            <p:nvPr/>
          </p:nvSpPr>
          <p:spPr>
            <a:xfrm>
              <a:off x="3042216" y="5378187"/>
              <a:ext cx="6388798" cy="446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ما التقنيات التي يَتَوَّقُع أن يستعملها الطلبة في دراستهم ً مستقبلا؟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07" y="2368309"/>
            <a:ext cx="2244048" cy="166980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535863" y="6465949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46095" y="1481634"/>
            <a:ext cx="2140050" cy="1037584"/>
            <a:chOff x="746095" y="1481634"/>
            <a:chExt cx="2140050" cy="1037584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48001" y="1872887"/>
              <a:ext cx="1473786" cy="646331"/>
              <a:chOff x="3659640" y="5330678"/>
              <a:chExt cx="1473786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59640" y="5330678"/>
                <a:ext cx="1302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رؤية المملكة 2030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3576" y="2583828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40100" y="2408573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08E38E8-BF88-480F-9890-2884F85532A6}"/>
              </a:ext>
            </a:extLst>
          </p:cNvPr>
          <p:cNvGrpSpPr/>
          <p:nvPr/>
        </p:nvGrpSpPr>
        <p:grpSpPr>
          <a:xfrm>
            <a:off x="9414822" y="4872090"/>
            <a:ext cx="2259826" cy="1985910"/>
            <a:chOff x="9454660" y="4872090"/>
            <a:chExt cx="2219988" cy="198591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E45EDD-7CB1-4341-BD2F-9E3DA2C9FF12}"/>
                </a:ext>
              </a:extLst>
            </p:cNvPr>
            <p:cNvSpPr/>
            <p:nvPr/>
          </p:nvSpPr>
          <p:spPr>
            <a:xfrm flipH="1">
              <a:off x="9454660" y="4872090"/>
              <a:ext cx="2219988" cy="1985910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32A0D9-218A-41F0-A9EF-5BC33B5683B2}"/>
                </a:ext>
              </a:extLst>
            </p:cNvPr>
            <p:cNvSpPr txBox="1"/>
            <p:nvPr/>
          </p:nvSpPr>
          <p:spPr>
            <a:xfrm>
              <a:off x="9471531" y="6354026"/>
              <a:ext cx="94412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48F0C73-4E15-4EFE-99B1-86D33E2B51DA}"/>
              </a:ext>
            </a:extLst>
          </p:cNvPr>
          <p:cNvGrpSpPr/>
          <p:nvPr/>
        </p:nvGrpSpPr>
        <p:grpSpPr>
          <a:xfrm>
            <a:off x="9011793" y="4737011"/>
            <a:ext cx="2363130" cy="1552497"/>
            <a:chOff x="9011793" y="4737011"/>
            <a:chExt cx="2363130" cy="1552497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42D785E-6F7C-416D-B56E-E84725256CAF}"/>
                </a:ext>
              </a:extLst>
            </p:cNvPr>
            <p:cNvSpPr/>
            <p:nvPr/>
          </p:nvSpPr>
          <p:spPr>
            <a:xfrm flipH="1">
              <a:off x="9133792" y="4737011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33CC"/>
                </a:gs>
                <a:gs pos="100000">
                  <a:srgbClr val="6600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 descr="Wallet">
              <a:extLst>
                <a:ext uri="{FF2B5EF4-FFF2-40B4-BE49-F238E27FC236}">
                  <a16:creationId xmlns:a16="http://schemas.microsoft.com/office/drawing/2014/main" id="{1801A0D1-68D3-49EC-9655-C3003F73B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482188" y="5178465"/>
              <a:ext cx="546881" cy="543958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0AEEA8-0071-4E62-9027-38165A36AC6E}"/>
                </a:ext>
              </a:extLst>
            </p:cNvPr>
            <p:cNvSpPr txBox="1"/>
            <p:nvPr/>
          </p:nvSpPr>
          <p:spPr>
            <a:xfrm>
              <a:off x="9471531" y="5236222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23FB38-F776-4473-A151-A5CB3289EB4E}"/>
                </a:ext>
              </a:extLst>
            </p:cNvPr>
            <p:cNvSpPr txBox="1"/>
            <p:nvPr/>
          </p:nvSpPr>
          <p:spPr>
            <a:xfrm>
              <a:off x="9011793" y="577390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44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8BDFA160-BD8C-48AF-9E27-33D9EBB00930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CDD94EE-9518-4E13-9AC2-6645C18418AD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C7F5E9D-5C96-4FC5-929E-869488850961}"/>
              </a:ext>
            </a:extLst>
          </p:cNvPr>
          <p:cNvSpPr/>
          <p:nvPr/>
        </p:nvSpPr>
        <p:spPr>
          <a:xfrm>
            <a:off x="-1" y="5618922"/>
            <a:ext cx="3022302" cy="1239078"/>
          </a:xfrm>
          <a:custGeom>
            <a:avLst/>
            <a:gdLst>
              <a:gd name="connsiteX0" fmla="*/ 0 w 3022302"/>
              <a:gd name="connsiteY0" fmla="*/ 0 h 1239078"/>
              <a:gd name="connsiteX1" fmla="*/ 2687635 w 3022302"/>
              <a:gd name="connsiteY1" fmla="*/ 0 h 1239078"/>
              <a:gd name="connsiteX2" fmla="*/ 3022302 w 3022302"/>
              <a:gd name="connsiteY2" fmla="*/ 619539 h 1239078"/>
              <a:gd name="connsiteX3" fmla="*/ 2687635 w 3022302"/>
              <a:gd name="connsiteY3" fmla="*/ 1239078 h 1239078"/>
              <a:gd name="connsiteX4" fmla="*/ 0 w 3022302"/>
              <a:gd name="connsiteY4" fmla="*/ 1239078 h 1239078"/>
              <a:gd name="connsiteX5" fmla="*/ 0 w 3022302"/>
              <a:gd name="connsiteY5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2302" h="1239078">
                <a:moveTo>
                  <a:pt x="0" y="0"/>
                </a:moveTo>
                <a:lnTo>
                  <a:pt x="2687635" y="0"/>
                </a:lnTo>
                <a:lnTo>
                  <a:pt x="3022302" y="619539"/>
                </a:lnTo>
                <a:lnTo>
                  <a:pt x="2687635" y="1239078"/>
                </a:lnTo>
                <a:lnTo>
                  <a:pt x="0" y="1239078"/>
                </a:lnTo>
                <a:lnTo>
                  <a:pt x="0" y="0"/>
                </a:lnTo>
                <a:close/>
              </a:path>
            </a:pathLst>
          </a:custGeom>
          <a:solidFill>
            <a:srgbClr val="1B6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74FAF3B-19DF-46C0-8E89-E1628E8CB073}"/>
              </a:ext>
            </a:extLst>
          </p:cNvPr>
          <p:cNvSpPr/>
          <p:nvPr/>
        </p:nvSpPr>
        <p:spPr>
          <a:xfrm>
            <a:off x="2819351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218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ACF1636-BA7C-4F94-93B5-AE3E2558F894}"/>
              </a:ext>
            </a:extLst>
          </p:cNvPr>
          <p:cNvSpPr/>
          <p:nvPr/>
        </p:nvSpPr>
        <p:spPr>
          <a:xfrm>
            <a:off x="4804969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49B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D52F4AA-590A-4F24-9915-89F0552BD04B}"/>
              </a:ext>
            </a:extLst>
          </p:cNvPr>
          <p:cNvSpPr/>
          <p:nvPr/>
        </p:nvSpPr>
        <p:spPr>
          <a:xfrm>
            <a:off x="6790587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60C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7497BE-73E9-4C41-B332-3F67AE6038FE}"/>
              </a:ext>
            </a:extLst>
          </p:cNvPr>
          <p:cNvSpPr/>
          <p:nvPr/>
        </p:nvSpPr>
        <p:spPr>
          <a:xfrm>
            <a:off x="8776205" y="5618922"/>
            <a:ext cx="3415795" cy="1239078"/>
          </a:xfrm>
          <a:custGeom>
            <a:avLst/>
            <a:gdLst>
              <a:gd name="connsiteX0" fmla="*/ 0 w 3415795"/>
              <a:gd name="connsiteY0" fmla="*/ 0 h 1239078"/>
              <a:gd name="connsiteX1" fmla="*/ 3415795 w 3415795"/>
              <a:gd name="connsiteY1" fmla="*/ 0 h 1239078"/>
              <a:gd name="connsiteX2" fmla="*/ 3415795 w 3415795"/>
              <a:gd name="connsiteY2" fmla="*/ 1239078 h 1239078"/>
              <a:gd name="connsiteX3" fmla="*/ 0 w 3415795"/>
              <a:gd name="connsiteY3" fmla="*/ 1239078 h 1239078"/>
              <a:gd name="connsiteX4" fmla="*/ 334667 w 3415795"/>
              <a:gd name="connsiteY4" fmla="*/ 619539 h 1239078"/>
              <a:gd name="connsiteX5" fmla="*/ 0 w 3415795"/>
              <a:gd name="connsiteY5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5795" h="1239078">
                <a:moveTo>
                  <a:pt x="0" y="0"/>
                </a:moveTo>
                <a:lnTo>
                  <a:pt x="3415795" y="0"/>
                </a:lnTo>
                <a:lnTo>
                  <a:pt x="3415795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Graphic 30" descr="Crawl">
            <a:extLst>
              <a:ext uri="{FF2B5EF4-FFF2-40B4-BE49-F238E27FC236}">
                <a16:creationId xmlns:a16="http://schemas.microsoft.com/office/drawing/2014/main" id="{97AC47B0-42E8-4D21-BE7F-ABEBD2DE2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4192" y="5033962"/>
            <a:ext cx="1400882" cy="1400882"/>
          </a:xfrm>
          <a:prstGeom prst="rect">
            <a:avLst/>
          </a:prstGeom>
        </p:spPr>
      </p:pic>
      <p:pic>
        <p:nvPicPr>
          <p:cNvPr id="33" name="Graphic 32" descr="Walk">
            <a:extLst>
              <a:ext uri="{FF2B5EF4-FFF2-40B4-BE49-F238E27FC236}">
                <a16:creationId xmlns:a16="http://schemas.microsoft.com/office/drawing/2014/main" id="{DCDCF65B-3F3A-480B-BB76-B877BECE56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7812" y="4919406"/>
            <a:ext cx="1399032" cy="1399032"/>
          </a:xfrm>
          <a:prstGeom prst="rect">
            <a:avLst/>
          </a:prstGeom>
        </p:spPr>
      </p:pic>
      <p:pic>
        <p:nvPicPr>
          <p:cNvPr id="35" name="Graphic 34" descr="Run">
            <a:extLst>
              <a:ext uri="{FF2B5EF4-FFF2-40B4-BE49-F238E27FC236}">
                <a16:creationId xmlns:a16="http://schemas.microsoft.com/office/drawing/2014/main" id="{9B443330-287F-4BE7-8A0B-3F11DEE4E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1163" y="4919406"/>
            <a:ext cx="1399032" cy="1399032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1FD852C7-9698-4955-BDDF-6B50F4AEED4B}"/>
              </a:ext>
            </a:extLst>
          </p:cNvPr>
          <p:cNvSpPr/>
          <p:nvPr/>
        </p:nvSpPr>
        <p:spPr>
          <a:xfrm>
            <a:off x="0" y="5929204"/>
            <a:ext cx="2943494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B69EE3-7BC2-4E4C-A512-7568039845C5}"/>
              </a:ext>
            </a:extLst>
          </p:cNvPr>
          <p:cNvSpPr/>
          <p:nvPr/>
        </p:nvSpPr>
        <p:spPr>
          <a:xfrm>
            <a:off x="2995710" y="5987518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EA2FA72-E768-48AE-85A2-0A957A63ECAE}"/>
              </a:ext>
            </a:extLst>
          </p:cNvPr>
          <p:cNvSpPr/>
          <p:nvPr/>
        </p:nvSpPr>
        <p:spPr>
          <a:xfrm>
            <a:off x="4766844" y="6034711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4CF65F6-6E9B-4977-BE77-07BC060534E1}"/>
              </a:ext>
            </a:extLst>
          </p:cNvPr>
          <p:cNvSpPr/>
          <p:nvPr/>
        </p:nvSpPr>
        <p:spPr>
          <a:xfrm>
            <a:off x="6680537" y="5978211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Confused person">
            <a:extLst>
              <a:ext uri="{FF2B5EF4-FFF2-40B4-BE49-F238E27FC236}">
                <a16:creationId xmlns:a16="http://schemas.microsoft.com/office/drawing/2014/main" id="{39C0C03B-D7A8-453B-9B95-FB497124B6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58964" y="4839429"/>
            <a:ext cx="1399032" cy="1399032"/>
          </a:xfrm>
          <a:prstGeom prst="rect">
            <a:avLst/>
          </a:prstGeom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02755157-3515-4B11-A081-FF25C758877E}"/>
              </a:ext>
            </a:extLst>
          </p:cNvPr>
          <p:cNvSpPr/>
          <p:nvPr/>
        </p:nvSpPr>
        <p:spPr>
          <a:xfrm>
            <a:off x="9414284" y="5936437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FCEFC0E-8404-4DB1-8FA8-7241FA501117}"/>
              </a:ext>
            </a:extLst>
          </p:cNvPr>
          <p:cNvCxnSpPr>
            <a:cxnSpLocks/>
          </p:cNvCxnSpPr>
          <p:nvPr/>
        </p:nvCxnSpPr>
        <p:spPr>
          <a:xfrm flipV="1">
            <a:off x="787791" y="4095750"/>
            <a:ext cx="0" cy="15231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ACEE0DA-A9D3-426C-848F-84938ECB2E42}"/>
              </a:ext>
            </a:extLst>
          </p:cNvPr>
          <p:cNvGrpSpPr/>
          <p:nvPr/>
        </p:nvGrpSpPr>
        <p:grpSpPr>
          <a:xfrm>
            <a:off x="627612" y="3211614"/>
            <a:ext cx="2294871" cy="1114587"/>
            <a:chOff x="823280" y="1477109"/>
            <a:chExt cx="2294871" cy="11145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9E70902-58D4-4703-8BE5-34A9312764BE}"/>
                </a:ext>
              </a:extLst>
            </p:cNvPr>
            <p:cNvSpPr txBox="1"/>
            <p:nvPr/>
          </p:nvSpPr>
          <p:spPr>
            <a:xfrm>
              <a:off x="1324407" y="1477109"/>
              <a:ext cx="1284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1B6893"/>
                  </a:solidFill>
                  <a:latin typeface="Century Gothic" panose="020B0502020202020204" pitchFamily="34" charset="0"/>
                </a:rPr>
                <a:t>2020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9CB5C8-30B9-4D81-9718-AFA0289540A1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B43C91-5CFF-4527-B950-B3F1A4068CE9}"/>
                </a:ext>
              </a:extLst>
            </p:cNvPr>
            <p:cNvSpPr txBox="1"/>
            <p:nvPr/>
          </p:nvSpPr>
          <p:spPr>
            <a:xfrm>
              <a:off x="823280" y="2222364"/>
              <a:ext cx="2294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.................................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84A9581-89D2-4328-99DE-7D245BBA2B61}"/>
              </a:ext>
            </a:extLst>
          </p:cNvPr>
          <p:cNvCxnSpPr>
            <a:cxnSpLocks/>
          </p:cNvCxnSpPr>
          <p:nvPr/>
        </p:nvCxnSpPr>
        <p:spPr>
          <a:xfrm flipV="1">
            <a:off x="3242982" y="4133850"/>
            <a:ext cx="0" cy="14850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8EF6A5E-A09D-4E24-9E14-EEC8870B55D4}"/>
              </a:ext>
            </a:extLst>
          </p:cNvPr>
          <p:cNvCxnSpPr>
            <a:cxnSpLocks/>
          </p:cNvCxnSpPr>
          <p:nvPr/>
        </p:nvCxnSpPr>
        <p:spPr>
          <a:xfrm flipV="1">
            <a:off x="5360548" y="4095750"/>
            <a:ext cx="0" cy="15231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75EEA2-4A0E-4FE5-A70E-3F690FCF2577}"/>
              </a:ext>
            </a:extLst>
          </p:cNvPr>
          <p:cNvCxnSpPr>
            <a:cxnSpLocks/>
          </p:cNvCxnSpPr>
          <p:nvPr/>
        </p:nvCxnSpPr>
        <p:spPr>
          <a:xfrm flipV="1">
            <a:off x="7458732" y="4133850"/>
            <a:ext cx="0" cy="14850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AD1F9B1-D80B-4F12-8303-433B22B4689D}"/>
              </a:ext>
            </a:extLst>
          </p:cNvPr>
          <p:cNvCxnSpPr>
            <a:cxnSpLocks/>
          </p:cNvCxnSpPr>
          <p:nvPr/>
        </p:nvCxnSpPr>
        <p:spPr>
          <a:xfrm flipV="1">
            <a:off x="9556916" y="4133850"/>
            <a:ext cx="0" cy="14850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CF0CA1-91EB-42A3-A89F-99D537C3BDD9}"/>
              </a:ext>
            </a:extLst>
          </p:cNvPr>
          <p:cNvGrpSpPr/>
          <p:nvPr/>
        </p:nvGrpSpPr>
        <p:grpSpPr>
          <a:xfrm>
            <a:off x="2983748" y="3212964"/>
            <a:ext cx="2181130" cy="1118797"/>
            <a:chOff x="733441" y="1472899"/>
            <a:chExt cx="2181130" cy="111879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8F9A961-6AA4-45C5-9785-831B16BEAB65}"/>
                </a:ext>
              </a:extLst>
            </p:cNvPr>
            <p:cNvSpPr txBox="1"/>
            <p:nvPr/>
          </p:nvSpPr>
          <p:spPr>
            <a:xfrm>
              <a:off x="1217120" y="1472899"/>
              <a:ext cx="1284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2188AC"/>
                  </a:solidFill>
                  <a:latin typeface="Century Gothic" panose="020B0502020202020204" pitchFamily="34" charset="0"/>
                </a:rPr>
                <a:t>2025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8EF1E89-5FD7-4997-9F34-A0CB3ADBF79F}"/>
                </a:ext>
              </a:extLst>
            </p:cNvPr>
            <p:cNvSpPr txBox="1"/>
            <p:nvPr/>
          </p:nvSpPr>
          <p:spPr>
            <a:xfrm>
              <a:off x="733441" y="1889467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71D168-4E25-4FF2-9784-C355C77CF076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..............................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732B162-D169-45FD-99C4-0D1D7EF8337C}"/>
              </a:ext>
            </a:extLst>
          </p:cNvPr>
          <p:cNvGrpSpPr/>
          <p:nvPr/>
        </p:nvGrpSpPr>
        <p:grpSpPr>
          <a:xfrm>
            <a:off x="5191152" y="3211614"/>
            <a:ext cx="2091291" cy="1114587"/>
            <a:chOff x="823280" y="1477109"/>
            <a:chExt cx="2091291" cy="111458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BBFE5F1-7B50-43C1-8AAC-AFD6EC0DBDC3}"/>
                </a:ext>
              </a:extLst>
            </p:cNvPr>
            <p:cNvSpPr txBox="1"/>
            <p:nvPr/>
          </p:nvSpPr>
          <p:spPr>
            <a:xfrm>
              <a:off x="1259766" y="1477109"/>
              <a:ext cx="12897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49B1CE"/>
                  </a:solidFill>
                  <a:latin typeface="Century Gothic" panose="020B0502020202020204" pitchFamily="34" charset="0"/>
                </a:rPr>
                <a:t>2030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57045B6-8278-4ECD-8BB2-5AFDBEEEDCCA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CFC41DE-4097-4E09-AB91-A0475F6E593B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..............................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D0F97A-23B7-4648-BCA8-9E0B2EDAAE82}"/>
              </a:ext>
            </a:extLst>
          </p:cNvPr>
          <p:cNvGrpSpPr/>
          <p:nvPr/>
        </p:nvGrpSpPr>
        <p:grpSpPr>
          <a:xfrm>
            <a:off x="7308714" y="3211614"/>
            <a:ext cx="2091291" cy="1114587"/>
            <a:chOff x="823280" y="1477109"/>
            <a:chExt cx="2091291" cy="11145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0A60264-D461-47A5-85E4-DB2B582AC632}"/>
                </a:ext>
              </a:extLst>
            </p:cNvPr>
            <p:cNvSpPr txBox="1"/>
            <p:nvPr/>
          </p:nvSpPr>
          <p:spPr>
            <a:xfrm>
              <a:off x="1072627" y="1477109"/>
              <a:ext cx="1335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rgbClr val="60C5CC"/>
                  </a:solidFill>
                  <a:latin typeface="Century Gothic" panose="020B0502020202020204" pitchFamily="34" charset="0"/>
                </a:rPr>
                <a:t>2040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BAA39F2-99D5-4C41-BBF4-5A9B8C77C212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72A5B01-279B-4FB2-B4A2-680A9AD3355A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..............................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00E31EE-AD35-44FB-8812-2B3ED09AA2D9}"/>
              </a:ext>
            </a:extLst>
          </p:cNvPr>
          <p:cNvGrpSpPr/>
          <p:nvPr/>
        </p:nvGrpSpPr>
        <p:grpSpPr>
          <a:xfrm>
            <a:off x="9426276" y="3211614"/>
            <a:ext cx="2091291" cy="1114587"/>
            <a:chOff x="823280" y="1477109"/>
            <a:chExt cx="2091291" cy="11145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95ACD23-7468-47EC-9439-27DBC8B7A2B4}"/>
                </a:ext>
              </a:extLst>
            </p:cNvPr>
            <p:cNvSpPr txBox="1"/>
            <p:nvPr/>
          </p:nvSpPr>
          <p:spPr>
            <a:xfrm>
              <a:off x="1079204" y="1477109"/>
              <a:ext cx="1694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CC66"/>
                  </a:solidFill>
                  <a:latin typeface="Century Gothic" panose="020B0502020202020204" pitchFamily="34" charset="0"/>
                </a:rPr>
                <a:t>2050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3CCA483-E621-43CF-B9DA-035893C4F944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9A3893E-81CC-4C44-AC96-4AD444D2B902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..............................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6E8212B-09BE-4F16-AB44-3102054CB319}"/>
              </a:ext>
            </a:extLst>
          </p:cNvPr>
          <p:cNvGrpSpPr/>
          <p:nvPr/>
        </p:nvGrpSpPr>
        <p:grpSpPr>
          <a:xfrm>
            <a:off x="7032931" y="4919406"/>
            <a:ext cx="1561299" cy="1399032"/>
            <a:chOff x="7014514" y="4919406"/>
            <a:chExt cx="1561299" cy="1399032"/>
          </a:xfrm>
        </p:grpSpPr>
        <p:pic>
          <p:nvPicPr>
            <p:cNvPr id="36" name="Graphic 35" descr="Run">
              <a:extLst>
                <a:ext uri="{FF2B5EF4-FFF2-40B4-BE49-F238E27FC236}">
                  <a16:creationId xmlns:a16="http://schemas.microsoft.com/office/drawing/2014/main" id="{45FBC0A8-05BC-4C24-85BB-245A15CCE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6781" y="4919406"/>
              <a:ext cx="1399032" cy="1399032"/>
            </a:xfrm>
            <a:prstGeom prst="rect">
              <a:avLst/>
            </a:prstGeom>
          </p:spPr>
        </p:pic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F8BA320-DAD2-45C6-8DCB-223294CE3FF8}"/>
                </a:ext>
              </a:extLst>
            </p:cNvPr>
            <p:cNvSpPr/>
            <p:nvPr/>
          </p:nvSpPr>
          <p:spPr>
            <a:xfrm>
              <a:off x="7014514" y="5415376"/>
              <a:ext cx="543339" cy="10084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0BBBE19-D586-465E-A1E0-175444DCFDA1}"/>
                </a:ext>
              </a:extLst>
            </p:cNvPr>
            <p:cNvSpPr/>
            <p:nvPr/>
          </p:nvSpPr>
          <p:spPr>
            <a:xfrm>
              <a:off x="7290297" y="5276021"/>
              <a:ext cx="292396" cy="10084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096CEEF-C7D7-49DE-B621-BC47CA907217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9BAE8DFF-DFE5-4BD2-9CDD-436E7ED4D89B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AC8E0CF-6A22-4EE6-BDB6-9251C8915FFE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8895EF32-7DD7-453E-B820-C386718140EE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4107036-8C27-4629-A7CF-E59C4BC1115A}"/>
                </a:ext>
              </a:extLst>
            </p:cNvPr>
            <p:cNvSpPr txBox="1"/>
            <p:nvPr/>
          </p:nvSpPr>
          <p:spPr>
            <a:xfrm>
              <a:off x="3075756" y="1091247"/>
              <a:ext cx="4318404" cy="838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أكمل الجدول الزمني للأحداث التي يمكن توقُعها في المستقبل: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15DD407-1C5C-466E-8E46-FC8BFB5A0421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F250AD7-7B63-452F-95B0-1C5D3D48CB04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25A8779-1180-43AB-8946-F473D88D90DD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2" name="Graphic 81" descr="Stopwatch">
              <a:extLst>
                <a:ext uri="{FF2B5EF4-FFF2-40B4-BE49-F238E27FC236}">
                  <a16:creationId xmlns:a16="http://schemas.microsoft.com/office/drawing/2014/main" id="{4903E862-E15B-40D9-A7A2-AAE4E12EB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3D7334E-DC06-4528-96F0-09E5D7F97F65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092BBD2-35D4-4823-BF91-7A0FE8BC64AC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525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000"/>
                            </p:stCondLst>
                            <p:childTnLst>
                              <p:par>
                                <p:cTn id="17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  <p:bldP spid="14" grpId="0" animBg="1"/>
      <p:bldP spid="39" grpId="0" animBg="1"/>
      <p:bldP spid="40" grpId="0" animBg="1"/>
      <p:bldP spid="41" grpId="0" animBg="1"/>
      <p:bldP spid="42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C7F5E9D-5C96-4FC5-929E-869488850961}"/>
              </a:ext>
            </a:extLst>
          </p:cNvPr>
          <p:cNvSpPr/>
          <p:nvPr/>
        </p:nvSpPr>
        <p:spPr>
          <a:xfrm>
            <a:off x="-1" y="5618922"/>
            <a:ext cx="3022302" cy="1239078"/>
          </a:xfrm>
          <a:custGeom>
            <a:avLst/>
            <a:gdLst>
              <a:gd name="connsiteX0" fmla="*/ 0 w 3022302"/>
              <a:gd name="connsiteY0" fmla="*/ 0 h 1239078"/>
              <a:gd name="connsiteX1" fmla="*/ 2687635 w 3022302"/>
              <a:gd name="connsiteY1" fmla="*/ 0 h 1239078"/>
              <a:gd name="connsiteX2" fmla="*/ 3022302 w 3022302"/>
              <a:gd name="connsiteY2" fmla="*/ 619539 h 1239078"/>
              <a:gd name="connsiteX3" fmla="*/ 2687635 w 3022302"/>
              <a:gd name="connsiteY3" fmla="*/ 1239078 h 1239078"/>
              <a:gd name="connsiteX4" fmla="*/ 0 w 3022302"/>
              <a:gd name="connsiteY4" fmla="*/ 1239078 h 1239078"/>
              <a:gd name="connsiteX5" fmla="*/ 0 w 3022302"/>
              <a:gd name="connsiteY5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2302" h="1239078">
                <a:moveTo>
                  <a:pt x="0" y="0"/>
                </a:moveTo>
                <a:lnTo>
                  <a:pt x="2687635" y="0"/>
                </a:lnTo>
                <a:lnTo>
                  <a:pt x="3022302" y="619539"/>
                </a:lnTo>
                <a:lnTo>
                  <a:pt x="2687635" y="1239078"/>
                </a:lnTo>
                <a:lnTo>
                  <a:pt x="0" y="1239078"/>
                </a:lnTo>
                <a:lnTo>
                  <a:pt x="0" y="0"/>
                </a:lnTo>
                <a:close/>
              </a:path>
            </a:pathLst>
          </a:custGeom>
          <a:solidFill>
            <a:srgbClr val="1B6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74FAF3B-19DF-46C0-8E89-E1628E8CB073}"/>
              </a:ext>
            </a:extLst>
          </p:cNvPr>
          <p:cNvSpPr/>
          <p:nvPr/>
        </p:nvSpPr>
        <p:spPr>
          <a:xfrm>
            <a:off x="2819351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218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ACF1636-BA7C-4F94-93B5-AE3E2558F894}"/>
              </a:ext>
            </a:extLst>
          </p:cNvPr>
          <p:cNvSpPr/>
          <p:nvPr/>
        </p:nvSpPr>
        <p:spPr>
          <a:xfrm>
            <a:off x="4804969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49B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D52F4AA-590A-4F24-9915-89F0552BD04B}"/>
              </a:ext>
            </a:extLst>
          </p:cNvPr>
          <p:cNvSpPr/>
          <p:nvPr/>
        </p:nvSpPr>
        <p:spPr>
          <a:xfrm>
            <a:off x="6790587" y="5618922"/>
            <a:ext cx="2188569" cy="1239078"/>
          </a:xfrm>
          <a:custGeom>
            <a:avLst/>
            <a:gdLst>
              <a:gd name="connsiteX0" fmla="*/ 0 w 2188569"/>
              <a:gd name="connsiteY0" fmla="*/ 0 h 1239078"/>
              <a:gd name="connsiteX1" fmla="*/ 1853902 w 2188569"/>
              <a:gd name="connsiteY1" fmla="*/ 0 h 1239078"/>
              <a:gd name="connsiteX2" fmla="*/ 2188569 w 2188569"/>
              <a:gd name="connsiteY2" fmla="*/ 619539 h 1239078"/>
              <a:gd name="connsiteX3" fmla="*/ 1853902 w 2188569"/>
              <a:gd name="connsiteY3" fmla="*/ 1239078 h 1239078"/>
              <a:gd name="connsiteX4" fmla="*/ 0 w 2188569"/>
              <a:gd name="connsiteY4" fmla="*/ 1239078 h 1239078"/>
              <a:gd name="connsiteX5" fmla="*/ 334667 w 2188569"/>
              <a:gd name="connsiteY5" fmla="*/ 619539 h 1239078"/>
              <a:gd name="connsiteX6" fmla="*/ 0 w 2188569"/>
              <a:gd name="connsiteY6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69" h="1239078">
                <a:moveTo>
                  <a:pt x="0" y="0"/>
                </a:moveTo>
                <a:lnTo>
                  <a:pt x="1853902" y="0"/>
                </a:lnTo>
                <a:lnTo>
                  <a:pt x="2188569" y="619539"/>
                </a:lnTo>
                <a:lnTo>
                  <a:pt x="1853902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60C5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37497BE-73E9-4C41-B332-3F67AE6038FE}"/>
              </a:ext>
            </a:extLst>
          </p:cNvPr>
          <p:cNvSpPr/>
          <p:nvPr/>
        </p:nvSpPr>
        <p:spPr>
          <a:xfrm>
            <a:off x="8776205" y="5618922"/>
            <a:ext cx="3415795" cy="1239078"/>
          </a:xfrm>
          <a:custGeom>
            <a:avLst/>
            <a:gdLst>
              <a:gd name="connsiteX0" fmla="*/ 0 w 3415795"/>
              <a:gd name="connsiteY0" fmla="*/ 0 h 1239078"/>
              <a:gd name="connsiteX1" fmla="*/ 3415795 w 3415795"/>
              <a:gd name="connsiteY1" fmla="*/ 0 h 1239078"/>
              <a:gd name="connsiteX2" fmla="*/ 3415795 w 3415795"/>
              <a:gd name="connsiteY2" fmla="*/ 1239078 h 1239078"/>
              <a:gd name="connsiteX3" fmla="*/ 0 w 3415795"/>
              <a:gd name="connsiteY3" fmla="*/ 1239078 h 1239078"/>
              <a:gd name="connsiteX4" fmla="*/ 334667 w 3415795"/>
              <a:gd name="connsiteY4" fmla="*/ 619539 h 1239078"/>
              <a:gd name="connsiteX5" fmla="*/ 0 w 3415795"/>
              <a:gd name="connsiteY5" fmla="*/ 0 h 123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5795" h="1239078">
                <a:moveTo>
                  <a:pt x="0" y="0"/>
                </a:moveTo>
                <a:lnTo>
                  <a:pt x="3415795" y="0"/>
                </a:lnTo>
                <a:lnTo>
                  <a:pt x="3415795" y="1239078"/>
                </a:lnTo>
                <a:lnTo>
                  <a:pt x="0" y="1239078"/>
                </a:lnTo>
                <a:lnTo>
                  <a:pt x="334667" y="619539"/>
                </a:lnTo>
                <a:lnTo>
                  <a:pt x="0" y="0"/>
                </a:lnTo>
                <a:close/>
              </a:path>
            </a:pathLst>
          </a:cu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Graphic 30" descr="Crawl">
            <a:extLst>
              <a:ext uri="{FF2B5EF4-FFF2-40B4-BE49-F238E27FC236}">
                <a16:creationId xmlns:a16="http://schemas.microsoft.com/office/drawing/2014/main" id="{97AC47B0-42E8-4D21-BE7F-ABEBD2DE2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4192" y="5033962"/>
            <a:ext cx="1400882" cy="1400882"/>
          </a:xfrm>
          <a:prstGeom prst="rect">
            <a:avLst/>
          </a:prstGeom>
        </p:spPr>
      </p:pic>
      <p:pic>
        <p:nvPicPr>
          <p:cNvPr id="33" name="Graphic 32" descr="Walk">
            <a:extLst>
              <a:ext uri="{FF2B5EF4-FFF2-40B4-BE49-F238E27FC236}">
                <a16:creationId xmlns:a16="http://schemas.microsoft.com/office/drawing/2014/main" id="{DCDCF65B-3F3A-480B-BB76-B877BECE56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67812" y="4919406"/>
            <a:ext cx="1399032" cy="1399032"/>
          </a:xfrm>
          <a:prstGeom prst="rect">
            <a:avLst/>
          </a:prstGeom>
        </p:spPr>
      </p:pic>
      <p:pic>
        <p:nvPicPr>
          <p:cNvPr id="35" name="Graphic 34" descr="Run">
            <a:extLst>
              <a:ext uri="{FF2B5EF4-FFF2-40B4-BE49-F238E27FC236}">
                <a16:creationId xmlns:a16="http://schemas.microsoft.com/office/drawing/2014/main" id="{9B443330-287F-4BE7-8A0B-3F11DEE4EE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1163" y="4919406"/>
            <a:ext cx="1399032" cy="1399032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1FD852C7-9698-4955-BDDF-6B50F4AEED4B}"/>
              </a:ext>
            </a:extLst>
          </p:cNvPr>
          <p:cNvSpPr/>
          <p:nvPr/>
        </p:nvSpPr>
        <p:spPr>
          <a:xfrm>
            <a:off x="0" y="5929204"/>
            <a:ext cx="2943494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B69EE3-7BC2-4E4C-A512-7568039845C5}"/>
              </a:ext>
            </a:extLst>
          </p:cNvPr>
          <p:cNvSpPr/>
          <p:nvPr/>
        </p:nvSpPr>
        <p:spPr>
          <a:xfrm>
            <a:off x="2995710" y="5987518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EA2FA72-E768-48AE-85A2-0A957A63ECAE}"/>
              </a:ext>
            </a:extLst>
          </p:cNvPr>
          <p:cNvSpPr/>
          <p:nvPr/>
        </p:nvSpPr>
        <p:spPr>
          <a:xfrm>
            <a:off x="4766844" y="6034711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4CF65F6-6E9B-4977-BE77-07BC060534E1}"/>
              </a:ext>
            </a:extLst>
          </p:cNvPr>
          <p:cNvSpPr/>
          <p:nvPr/>
        </p:nvSpPr>
        <p:spPr>
          <a:xfrm>
            <a:off x="6680537" y="5978211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Graphic 43" descr="Confused person">
            <a:extLst>
              <a:ext uri="{FF2B5EF4-FFF2-40B4-BE49-F238E27FC236}">
                <a16:creationId xmlns:a16="http://schemas.microsoft.com/office/drawing/2014/main" id="{39C0C03B-D7A8-453B-9B95-FB497124B6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58964" y="4839429"/>
            <a:ext cx="1399032" cy="1399032"/>
          </a:xfrm>
          <a:prstGeom prst="rect">
            <a:avLst/>
          </a:prstGeom>
        </p:spPr>
      </p:pic>
      <p:sp>
        <p:nvSpPr>
          <p:cNvPr id="45" name="Oval 44">
            <a:extLst>
              <a:ext uri="{FF2B5EF4-FFF2-40B4-BE49-F238E27FC236}">
                <a16:creationId xmlns:a16="http://schemas.microsoft.com/office/drawing/2014/main" id="{02755157-3515-4B11-A081-FF25C758877E}"/>
              </a:ext>
            </a:extLst>
          </p:cNvPr>
          <p:cNvSpPr/>
          <p:nvPr/>
        </p:nvSpPr>
        <p:spPr>
          <a:xfrm>
            <a:off x="9414284" y="5936437"/>
            <a:ext cx="1902160" cy="359484"/>
          </a:xfrm>
          <a:prstGeom prst="ellipse">
            <a:avLst/>
          </a:prstGeom>
          <a:gradFill flip="none" rotWithShape="1">
            <a:gsLst>
              <a:gs pos="17000">
                <a:schemeClr val="tx1">
                  <a:alpha val="55000"/>
                </a:schemeClr>
              </a:gs>
              <a:gs pos="100000">
                <a:srgbClr val="1B6893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FCEFC0E-8404-4DB1-8FA8-7241FA501117}"/>
              </a:ext>
            </a:extLst>
          </p:cNvPr>
          <p:cNvCxnSpPr/>
          <p:nvPr/>
        </p:nvCxnSpPr>
        <p:spPr>
          <a:xfrm flipV="1">
            <a:off x="787791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ACEE0DA-A9D3-426C-848F-84938ECB2E42}"/>
              </a:ext>
            </a:extLst>
          </p:cNvPr>
          <p:cNvGrpSpPr/>
          <p:nvPr/>
        </p:nvGrpSpPr>
        <p:grpSpPr>
          <a:xfrm>
            <a:off x="823280" y="1477109"/>
            <a:ext cx="2294871" cy="1114587"/>
            <a:chOff x="823280" y="1477109"/>
            <a:chExt cx="2294871" cy="11145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9E70902-58D4-4703-8BE5-34A9312764BE}"/>
                </a:ext>
              </a:extLst>
            </p:cNvPr>
            <p:cNvSpPr txBox="1"/>
            <p:nvPr/>
          </p:nvSpPr>
          <p:spPr>
            <a:xfrm>
              <a:off x="1324407" y="1477109"/>
              <a:ext cx="1284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1B6893"/>
                  </a:solidFill>
                  <a:latin typeface="Century Gothic" panose="020B0502020202020204" pitchFamily="34" charset="0"/>
                </a:rPr>
                <a:t>2020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9CB5C8-30B9-4D81-9718-AFA0289540A1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1B43C91-5CFF-4527-B950-B3F1A4068CE9}"/>
                </a:ext>
              </a:extLst>
            </p:cNvPr>
            <p:cNvSpPr txBox="1"/>
            <p:nvPr/>
          </p:nvSpPr>
          <p:spPr>
            <a:xfrm>
              <a:off x="823280" y="2222364"/>
              <a:ext cx="2294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العمل في مشروع الفدية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84A9581-89D2-4328-99DE-7D245BBA2B61}"/>
              </a:ext>
            </a:extLst>
          </p:cNvPr>
          <p:cNvCxnSpPr/>
          <p:nvPr/>
        </p:nvCxnSpPr>
        <p:spPr>
          <a:xfrm flipV="1">
            <a:off x="3242982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8EF6A5E-A09D-4E24-9E14-EEC8870B55D4}"/>
              </a:ext>
            </a:extLst>
          </p:cNvPr>
          <p:cNvCxnSpPr/>
          <p:nvPr/>
        </p:nvCxnSpPr>
        <p:spPr>
          <a:xfrm flipV="1">
            <a:off x="5360548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75EEA2-4A0E-4FE5-A70E-3F690FCF2577}"/>
              </a:ext>
            </a:extLst>
          </p:cNvPr>
          <p:cNvCxnSpPr/>
          <p:nvPr/>
        </p:nvCxnSpPr>
        <p:spPr>
          <a:xfrm flipV="1">
            <a:off x="7458732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AD1F9B1-D80B-4F12-8303-433B22B4689D}"/>
              </a:ext>
            </a:extLst>
          </p:cNvPr>
          <p:cNvCxnSpPr/>
          <p:nvPr/>
        </p:nvCxnSpPr>
        <p:spPr>
          <a:xfrm flipV="1">
            <a:off x="9556916" y="1575582"/>
            <a:ext cx="0" cy="40433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CF0CA1-91EB-42A3-A89F-99D537C3BDD9}"/>
              </a:ext>
            </a:extLst>
          </p:cNvPr>
          <p:cNvGrpSpPr/>
          <p:nvPr/>
        </p:nvGrpSpPr>
        <p:grpSpPr>
          <a:xfrm>
            <a:off x="3179416" y="1478459"/>
            <a:ext cx="2181130" cy="1395796"/>
            <a:chOff x="733441" y="1472899"/>
            <a:chExt cx="2181130" cy="139579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8F9A961-6AA4-45C5-9785-831B16BEAB65}"/>
                </a:ext>
              </a:extLst>
            </p:cNvPr>
            <p:cNvSpPr txBox="1"/>
            <p:nvPr/>
          </p:nvSpPr>
          <p:spPr>
            <a:xfrm>
              <a:off x="1217120" y="1472899"/>
              <a:ext cx="12842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2188AC"/>
                  </a:solidFill>
                  <a:latin typeface="Century Gothic" panose="020B0502020202020204" pitchFamily="34" charset="0"/>
                </a:rPr>
                <a:t>2025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8EF1E89-5FD7-4997-9F34-A0CB3ADBF79F}"/>
                </a:ext>
              </a:extLst>
            </p:cNvPr>
            <p:cNvSpPr txBox="1"/>
            <p:nvPr/>
          </p:nvSpPr>
          <p:spPr>
            <a:xfrm>
              <a:off x="733441" y="1889467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71D168-4E25-4FF2-9784-C355C77CF076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افتتاح المرحلة الأولى لمشروع نيوم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732B162-D169-45FD-99C4-0D1D7EF8337C}"/>
              </a:ext>
            </a:extLst>
          </p:cNvPr>
          <p:cNvGrpSpPr/>
          <p:nvPr/>
        </p:nvGrpSpPr>
        <p:grpSpPr>
          <a:xfrm>
            <a:off x="5386820" y="1477109"/>
            <a:ext cx="2091291" cy="1391586"/>
            <a:chOff x="823280" y="1477109"/>
            <a:chExt cx="2091291" cy="139158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BBFE5F1-7B50-43C1-8AAC-AFD6EC0DBDC3}"/>
                </a:ext>
              </a:extLst>
            </p:cNvPr>
            <p:cNvSpPr txBox="1"/>
            <p:nvPr/>
          </p:nvSpPr>
          <p:spPr>
            <a:xfrm>
              <a:off x="1259766" y="1477109"/>
              <a:ext cx="12897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49B1CE"/>
                  </a:solidFill>
                  <a:latin typeface="Century Gothic" panose="020B0502020202020204" pitchFamily="34" charset="0"/>
                </a:rPr>
                <a:t>2030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57045B6-8278-4ECD-8BB2-5AFDBEEEDCCA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CFC41DE-4097-4E09-AB91-A0475F6E593B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الانتهاء من مشروع جدة داون تاون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1D0F97A-23B7-4648-BCA8-9E0B2EDAAE82}"/>
              </a:ext>
            </a:extLst>
          </p:cNvPr>
          <p:cNvGrpSpPr/>
          <p:nvPr/>
        </p:nvGrpSpPr>
        <p:grpSpPr>
          <a:xfrm>
            <a:off x="7504382" y="1477109"/>
            <a:ext cx="2091291" cy="1391586"/>
            <a:chOff x="823280" y="1477109"/>
            <a:chExt cx="2091291" cy="139158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0A60264-D461-47A5-85E4-DB2B582AC632}"/>
                </a:ext>
              </a:extLst>
            </p:cNvPr>
            <p:cNvSpPr txBox="1"/>
            <p:nvPr/>
          </p:nvSpPr>
          <p:spPr>
            <a:xfrm>
              <a:off x="1072627" y="1477109"/>
              <a:ext cx="13353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rgbClr val="60C5CC"/>
                  </a:solidFill>
                  <a:latin typeface="Century Gothic" panose="020B0502020202020204" pitchFamily="34" charset="0"/>
                </a:rPr>
                <a:t>2040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BAA39F2-99D5-4C41-BBF4-5A9B8C77C212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72A5B01-279B-4FB2-B4A2-680A9AD3355A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الاعتماد على الطاقة الشمسية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00E31EE-AD35-44FB-8812-2B3ED09AA2D9}"/>
              </a:ext>
            </a:extLst>
          </p:cNvPr>
          <p:cNvGrpSpPr/>
          <p:nvPr/>
        </p:nvGrpSpPr>
        <p:grpSpPr>
          <a:xfrm>
            <a:off x="9621944" y="1477109"/>
            <a:ext cx="2091291" cy="1114587"/>
            <a:chOff x="823280" y="1477109"/>
            <a:chExt cx="2091291" cy="11145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95ACD23-7468-47EC-9439-27DBC8B7A2B4}"/>
                </a:ext>
              </a:extLst>
            </p:cNvPr>
            <p:cNvSpPr txBox="1"/>
            <p:nvPr/>
          </p:nvSpPr>
          <p:spPr>
            <a:xfrm>
              <a:off x="1079204" y="1477109"/>
              <a:ext cx="16944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CC66"/>
                  </a:solidFill>
                  <a:latin typeface="Century Gothic" panose="020B0502020202020204" pitchFamily="34" charset="0"/>
                </a:rPr>
                <a:t>2050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3CCA483-E621-43CF-B9DA-035893C4F944}"/>
                </a:ext>
              </a:extLst>
            </p:cNvPr>
            <p:cNvSpPr txBox="1"/>
            <p:nvPr/>
          </p:nvSpPr>
          <p:spPr>
            <a:xfrm>
              <a:off x="823280" y="1904130"/>
              <a:ext cx="18751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latin typeface="Century Gothic" panose="020B0502020202020204" pitchFamily="34" charset="0"/>
                </a:rPr>
                <a:t>أحداث الوطن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9A3893E-81CC-4C44-AC96-4AD444D2B902}"/>
                </a:ext>
              </a:extLst>
            </p:cNvPr>
            <p:cNvSpPr txBox="1"/>
            <p:nvPr/>
          </p:nvSpPr>
          <p:spPr>
            <a:xfrm>
              <a:off x="823280" y="2222364"/>
              <a:ext cx="2091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</a:rPr>
                <a:t>أكبر الاقتصادات العالمية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6E8212B-09BE-4F16-AB44-3102054CB319}"/>
              </a:ext>
            </a:extLst>
          </p:cNvPr>
          <p:cNvGrpSpPr/>
          <p:nvPr/>
        </p:nvGrpSpPr>
        <p:grpSpPr>
          <a:xfrm>
            <a:off x="7032931" y="4919406"/>
            <a:ext cx="1561299" cy="1399032"/>
            <a:chOff x="7014514" y="4919406"/>
            <a:chExt cx="1561299" cy="1399032"/>
          </a:xfrm>
        </p:grpSpPr>
        <p:pic>
          <p:nvPicPr>
            <p:cNvPr id="36" name="Graphic 35" descr="Run">
              <a:extLst>
                <a:ext uri="{FF2B5EF4-FFF2-40B4-BE49-F238E27FC236}">
                  <a16:creationId xmlns:a16="http://schemas.microsoft.com/office/drawing/2014/main" id="{45FBC0A8-05BC-4C24-85BB-245A15CCE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176781" y="4919406"/>
              <a:ext cx="1399032" cy="1399032"/>
            </a:xfrm>
            <a:prstGeom prst="rect">
              <a:avLst/>
            </a:prstGeom>
          </p:spPr>
        </p:pic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F8BA320-DAD2-45C6-8DCB-223294CE3FF8}"/>
                </a:ext>
              </a:extLst>
            </p:cNvPr>
            <p:cNvSpPr/>
            <p:nvPr/>
          </p:nvSpPr>
          <p:spPr>
            <a:xfrm>
              <a:off x="7014514" y="5415376"/>
              <a:ext cx="543339" cy="10084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0BBBE19-D586-465E-A1E0-175444DCFDA1}"/>
                </a:ext>
              </a:extLst>
            </p:cNvPr>
            <p:cNvSpPr/>
            <p:nvPr/>
          </p:nvSpPr>
          <p:spPr>
            <a:xfrm>
              <a:off x="7290297" y="5276021"/>
              <a:ext cx="292396" cy="100842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8F52F199-D566-4614-BF91-6506E2D3FBA7}"/>
              </a:ext>
            </a:extLst>
          </p:cNvPr>
          <p:cNvSpPr txBox="1"/>
          <p:nvPr/>
        </p:nvSpPr>
        <p:spPr>
          <a:xfrm>
            <a:off x="-875556" y="17165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الجدول الزمني للأحداث التي يمكن توقُعها في المستقبل:</a:t>
            </a:r>
          </a:p>
        </p:txBody>
      </p:sp>
    </p:spTree>
    <p:extLst>
      <p:ext uri="{BB962C8B-B14F-4D97-AF65-F5344CB8AC3E}">
        <p14:creationId xmlns:p14="http://schemas.microsoft.com/office/powerpoint/2010/main" val="345529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  <p:bldP spid="14" grpId="0" animBg="1"/>
      <p:bldP spid="39" grpId="0" animBg="1"/>
      <p:bldP spid="40" grpId="0" animBg="1"/>
      <p:bldP spid="41" grpId="0" animBg="1"/>
      <p:bldP spid="42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51200" y="797867"/>
            <a:ext cx="6181005" cy="1735147"/>
            <a:chOff x="2398486" y="739334"/>
            <a:chExt cx="5096212" cy="175008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6" y="739334"/>
              <a:ext cx="5096212" cy="1750083"/>
              <a:chOff x="2398486" y="739334"/>
              <a:chExt cx="5096212" cy="1750083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6" y="739334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062467" y="1164581"/>
              <a:ext cx="4318404" cy="8381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ما مواهبك ومهاراتك التي تريد أن تطورها لخدمة وطنك مستقبلا؟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553139" y="2859068"/>
            <a:ext cx="5931808" cy="1735145"/>
            <a:chOff x="2404439" y="2800534"/>
            <a:chExt cx="5143152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404439" y="2800534"/>
              <a:ext cx="5143152" cy="1750082"/>
              <a:chOff x="2404439" y="2800534"/>
              <a:chExt cx="5143152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451379" y="2800534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914121" y="3375372"/>
              <a:ext cx="4488215" cy="465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</a:rPr>
                <a:t> بماذا تحلم أن يكون وطنك وتتمنى أن يتحقق له؟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9D0C04B-E8E9-4C3D-9016-3D8D72C18C07}"/>
              </a:ext>
            </a:extLst>
          </p:cNvPr>
          <p:cNvGrpSpPr/>
          <p:nvPr/>
        </p:nvGrpSpPr>
        <p:grpSpPr>
          <a:xfrm>
            <a:off x="2621786" y="4920265"/>
            <a:ext cx="6859790" cy="1735147"/>
            <a:chOff x="662358" y="4861732"/>
            <a:chExt cx="6881855" cy="175008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2DB1E44-CA9C-44B0-978D-4C04755B5D44}"/>
                </a:ext>
              </a:extLst>
            </p:cNvPr>
            <p:cNvGrpSpPr/>
            <p:nvPr/>
          </p:nvGrpSpPr>
          <p:grpSpPr>
            <a:xfrm>
              <a:off x="662358" y="4861732"/>
              <a:ext cx="6881855" cy="1750084"/>
              <a:chOff x="662358" y="4861732"/>
              <a:chExt cx="6881855" cy="175008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EA23F34B-28D9-4391-8EEC-D7258E21FCED}"/>
                  </a:ext>
                </a:extLst>
              </p:cNvPr>
              <p:cNvSpPr/>
              <p:nvPr/>
            </p:nvSpPr>
            <p:spPr>
              <a:xfrm>
                <a:off x="711245" y="5045955"/>
                <a:ext cx="6759945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07625 w 4996069"/>
                  <a:gd name="connsiteY5" fmla="*/ 1095444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07625" y="1095444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E7435A3-2DBA-45F8-A2B0-F01CDE6B6A05}"/>
                  </a:ext>
                </a:extLst>
              </p:cNvPr>
              <p:cNvSpPr/>
              <p:nvPr/>
            </p:nvSpPr>
            <p:spPr>
              <a:xfrm>
                <a:off x="662358" y="4861732"/>
                <a:ext cx="6881855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136872 w 5040051"/>
                  <a:gd name="connsiteY0" fmla="*/ 236 h 1969067"/>
                  <a:gd name="connsiteX1" fmla="*/ 5040051 w 5040051"/>
                  <a:gd name="connsiteY1" fmla="*/ 239099 h 1969067"/>
                  <a:gd name="connsiteX2" fmla="*/ 5040051 w 5040051"/>
                  <a:gd name="connsiteY2" fmla="*/ 1729969 h 1969067"/>
                  <a:gd name="connsiteX3" fmla="*/ 200109 w 5040051"/>
                  <a:gd name="connsiteY3" fmla="*/ 1659448 h 1969067"/>
                  <a:gd name="connsiteX4" fmla="*/ 62109 w 5040051"/>
                  <a:gd name="connsiteY4" fmla="*/ 1721781 h 1969067"/>
                  <a:gd name="connsiteX5" fmla="*/ 0 w 5040051"/>
                  <a:gd name="connsiteY5" fmla="*/ 923378 h 1969067"/>
                  <a:gd name="connsiteX6" fmla="*/ 43982 w 5040051"/>
                  <a:gd name="connsiteY6" fmla="*/ 255667 h 1969067"/>
                  <a:gd name="connsiteX7" fmla="*/ 43982 w 5040051"/>
                  <a:gd name="connsiteY7" fmla="*/ 239099 h 1969067"/>
                  <a:gd name="connsiteX8" fmla="*/ 1136872 w 5040051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40051" h="1969067">
                    <a:moveTo>
                      <a:pt x="1136872" y="236"/>
                    </a:moveTo>
                    <a:cubicBezTo>
                      <a:pt x="2437932" y="16666"/>
                      <a:pt x="3738992" y="886178"/>
                      <a:pt x="5040051" y="239099"/>
                    </a:cubicBezTo>
                    <a:lnTo>
                      <a:pt x="5040051" y="1729969"/>
                    </a:lnTo>
                    <a:cubicBezTo>
                      <a:pt x="3426738" y="2532347"/>
                      <a:pt x="1813423" y="1002814"/>
                      <a:pt x="200109" y="1659448"/>
                    </a:cubicBezTo>
                    <a:lnTo>
                      <a:pt x="62109" y="1721781"/>
                    </a:lnTo>
                    <a:lnTo>
                      <a:pt x="0" y="923378"/>
                    </a:lnTo>
                    <a:lnTo>
                      <a:pt x="43982" y="255667"/>
                    </a:lnTo>
                    <a:lnTo>
                      <a:pt x="43982" y="239099"/>
                    </a:lnTo>
                    <a:cubicBezTo>
                      <a:pt x="408279" y="57917"/>
                      <a:pt x="772575" y="-4364"/>
                      <a:pt x="1136872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33CC"/>
                  </a:gs>
                  <a:gs pos="100000">
                    <a:srgbClr val="6600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9335349-4CCC-4EEE-9C18-8220ECBCA476}"/>
                </a:ext>
              </a:extLst>
            </p:cNvPr>
            <p:cNvSpPr txBox="1"/>
            <p:nvPr/>
          </p:nvSpPr>
          <p:spPr>
            <a:xfrm>
              <a:off x="748595" y="5424228"/>
              <a:ext cx="6409348" cy="40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</a:rPr>
                <a:t>هل لديك الطموح أن تكون إنسانا ً عظيما ً في هذا الوطن مستقبلا؟ وكيف؟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8971951" y="2598036"/>
            <a:ext cx="2634548" cy="1727752"/>
            <a:chOff x="7018102" y="2539502"/>
            <a:chExt cx="2643023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7521596" y="295883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7018102" y="3521201"/>
              <a:ext cx="1684280" cy="651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SY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15CA080-E4CE-4A68-AD23-709C08C763D9}"/>
              </a:ext>
            </a:extLst>
          </p:cNvPr>
          <p:cNvGrpSpPr/>
          <p:nvPr/>
        </p:nvGrpSpPr>
        <p:grpSpPr>
          <a:xfrm>
            <a:off x="8937317" y="4659235"/>
            <a:ext cx="2662855" cy="1687576"/>
            <a:chOff x="6983469" y="4600701"/>
            <a:chExt cx="2671421" cy="170210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BE45EDD-7CB1-4341-BD2F-9E3DA2C9FF12}"/>
                </a:ext>
              </a:extLst>
            </p:cNvPr>
            <p:cNvSpPr/>
            <p:nvPr/>
          </p:nvSpPr>
          <p:spPr>
            <a:xfrm flipH="1">
              <a:off x="7427761" y="4736943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42D785E-6F7C-416D-B56E-E84725256CAF}"/>
                </a:ext>
              </a:extLst>
            </p:cNvPr>
            <p:cNvSpPr/>
            <p:nvPr/>
          </p:nvSpPr>
          <p:spPr>
            <a:xfrm flipH="1">
              <a:off x="7105860" y="4600701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33CC"/>
                </a:gs>
                <a:gs pos="100000">
                  <a:srgbClr val="6600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Graphic 31" descr="Wallet">
              <a:extLst>
                <a:ext uri="{FF2B5EF4-FFF2-40B4-BE49-F238E27FC236}">
                  <a16:creationId xmlns:a16="http://schemas.microsoft.com/office/drawing/2014/main" id="{1801A0D1-68D3-49EC-9655-C3003F73BB1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458594" y="5045955"/>
              <a:ext cx="548640" cy="54864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E0AEEA8-0071-4E62-9027-38165A36AC6E}"/>
                </a:ext>
              </a:extLst>
            </p:cNvPr>
            <p:cNvSpPr txBox="1"/>
            <p:nvPr/>
          </p:nvSpPr>
          <p:spPr>
            <a:xfrm>
              <a:off x="7444686" y="5104209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923FB38-F776-4473-A151-A5CB3289EB4E}"/>
                </a:ext>
              </a:extLst>
            </p:cNvPr>
            <p:cNvSpPr txBox="1"/>
            <p:nvPr/>
          </p:nvSpPr>
          <p:spPr>
            <a:xfrm>
              <a:off x="6983469" y="5646519"/>
              <a:ext cx="1684280" cy="651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ar-SY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058" y="2557772"/>
            <a:ext cx="2244048" cy="1669805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46095" y="1481634"/>
            <a:ext cx="2140050" cy="1037584"/>
            <a:chOff x="746095" y="1481634"/>
            <a:chExt cx="2140050" cy="1037584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latin typeface="Century Gothic" panose="020B0502020202020204" pitchFamily="34" charset="0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48001" y="1872887"/>
              <a:ext cx="1473786" cy="646331"/>
              <a:chOff x="3659640" y="5330678"/>
              <a:chExt cx="1473786" cy="646331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59640" y="5330678"/>
                <a:ext cx="1302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>
                    <a:latin typeface="Century Gothic" panose="020B0502020202020204" pitchFamily="34" charset="0"/>
                  </a:rPr>
                  <a:t>رؤية المملكة 2030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1200" dirty="0"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726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425</Words>
  <Application>Microsoft Office PowerPoint</Application>
  <PresentationFormat>شاشة عريضة</PresentationFormat>
  <Paragraphs>106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Economica</vt:lpstr>
      <vt:lpstr>Hand Of Sean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324</cp:revision>
  <dcterms:created xsi:type="dcterms:W3CDTF">2020-10-10T04:32:51Z</dcterms:created>
  <dcterms:modified xsi:type="dcterms:W3CDTF">2021-01-16T10:26:44Z</dcterms:modified>
</cp:coreProperties>
</file>