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10" r:id="rId2"/>
    <p:sldId id="574" r:id="rId3"/>
    <p:sldId id="577" r:id="rId4"/>
    <p:sldId id="557" r:id="rId5"/>
    <p:sldId id="575" r:id="rId6"/>
    <p:sldId id="576" r:id="rId7"/>
    <p:sldId id="582" r:id="rId8"/>
    <p:sldId id="583" r:id="rId9"/>
    <p:sldId id="411" r:id="rId10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9933FF"/>
    <a:srgbClr val="00CC99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84" autoAdjust="0"/>
    <p:restoredTop sz="94660"/>
  </p:normalViewPr>
  <p:slideViewPr>
    <p:cSldViewPr snapToGrid="0">
      <p:cViewPr>
        <p:scale>
          <a:sx n="66" d="100"/>
          <a:sy n="66" d="100"/>
        </p:scale>
        <p:origin x="-366" y="-24"/>
      </p:cViewPr>
      <p:guideLst>
        <p:guide orient="horz" pos="1534"/>
        <p:guide pos="76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2750063-B168-4EF0-B24A-CA01F9091947}" type="datetimeFigureOut">
              <a:rPr lang="ar-SY" smtClean="0"/>
              <a:t>12/07/1442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C9B45C0-2386-42AF-8EB4-0FD30ABBF9EA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719960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12/07/1442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12/07/1442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12/07/1442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12/07/1442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12/07/1442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12/07/1442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12/07/1442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12/07/1442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12/07/1442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12/07/1442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12/07/1442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12/07/1442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xmlns="" id="{6B593B20-1F5C-431F-8B71-BF5257FC17D7}"/>
              </a:ext>
            </a:extLst>
          </p:cNvPr>
          <p:cNvGrpSpPr/>
          <p:nvPr/>
        </p:nvGrpSpPr>
        <p:grpSpPr>
          <a:xfrm>
            <a:off x="11113158" y="2680769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xmlns="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xmlns="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xmlns="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xmlns="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xmlns="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xmlns="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xmlns="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xmlns="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xmlns="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xmlns="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xmlns="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xmlns="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xmlns="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xmlns="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xmlns="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xmlns="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xmlns="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xmlns="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xmlns="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xmlns="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xmlns="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xmlns="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xmlns="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xmlns="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xmlns="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xmlns="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xmlns="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xmlns="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xmlns="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xmlns="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xmlns="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xmlns="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xmlns="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xmlns="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xmlns="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xmlns="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xmlns="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xmlns="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xmlns="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xmlns="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xmlns="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xmlns="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xmlns="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xmlns="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xmlns="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xmlns="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xmlns="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xmlns="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xmlns="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xmlns="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xmlns="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xmlns="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xmlns="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xmlns="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xmlns="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xmlns="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xmlns="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xmlns="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xmlns="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xmlns="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xmlns="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xmlns="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xmlns="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xmlns="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xmlns="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xmlns="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xmlns="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xmlns="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xmlns="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xmlns="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xmlns="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xmlns="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xmlns="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xmlns="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xmlns="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xmlns="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xmlns="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xmlns="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xmlns="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xmlns="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xmlns="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xmlns="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xmlns="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xmlns="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xmlns="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xmlns="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xmlns="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xmlns="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xmlns="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xmlns="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xmlns="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xmlns="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xmlns="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xmlns="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xmlns="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xmlns="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xmlns="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xmlns="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xmlns="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xmlns="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xmlns="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xmlns="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xmlns="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xmlns="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xmlns="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xmlns="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xmlns="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xmlns="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xmlns="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xmlns="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xmlns="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xmlns="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xmlns="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xmlns="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xmlns="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xmlns="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xmlns="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xmlns="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xmlns="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xmlns="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xmlns="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xmlns="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xmlns="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xmlns="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xmlns="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xmlns="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xmlns="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xmlns="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xmlns="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xmlns="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xmlns="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xmlns="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xmlns="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xmlns="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xmlns="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xmlns="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xmlns="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xmlns="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xmlns="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xmlns="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xmlns="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xmlns="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xmlns="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xmlns="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xmlns="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xmlns="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xmlns="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xmlns="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xmlns="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xmlns="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xmlns="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xmlns="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xmlns="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xmlns="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xmlns="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xmlns="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xmlns="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xmlns="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xmlns="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xmlns="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xmlns="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xmlns="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xmlns="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xmlns="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xmlns="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xmlns="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xmlns="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xmlns="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xmlns="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xmlns="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xmlns="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xmlns="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xmlns="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xmlns="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xmlns="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xmlns="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xmlns="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xmlns="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xmlns="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xmlns="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xmlns="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xmlns="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xmlns="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xmlns="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xmlns="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xmlns="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xmlns="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xmlns="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xmlns="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xmlns="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xmlns="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xmlns="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xmlns="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xmlns="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xmlns="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xmlns="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xmlns="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xmlns="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xmlns="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xmlns="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xmlns="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xmlns="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xmlns="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xmlns="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xmlns="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xmlns="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xmlns="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xmlns="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xmlns="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xmlns="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xmlns="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xmlns="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xmlns="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xmlns="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xmlns="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xmlns="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xmlns="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xmlns="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xmlns="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xmlns="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xmlns="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xmlns="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xmlns="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xmlns="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xmlns="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xmlns="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xmlns="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xmlns="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xmlns="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xmlns="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xmlns="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xmlns="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xmlns="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xmlns="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xmlns="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xmlns="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xmlns="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xmlns="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xmlns="" id="{5F1E1639-F48D-4D01-80D9-2058D7799887}"/>
                </a:ext>
              </a:extLst>
            </p:cNvPr>
            <p:cNvSpPr txBox="1"/>
            <p:nvPr/>
          </p:nvSpPr>
          <p:spPr>
            <a:xfrm>
              <a:off x="11845358" y="3139473"/>
              <a:ext cx="48377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موقف الإمام والمأمومين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81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91286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xmlns="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xmlns="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xmlns="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xmlns="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A8E33203-93C6-4D80-9254-88389AFA5750}"/>
              </a:ext>
            </a:extLst>
          </p:cNvPr>
          <p:cNvGrpSpPr/>
          <p:nvPr/>
        </p:nvGrpSpPr>
        <p:grpSpPr>
          <a:xfrm>
            <a:off x="422485" y="1529365"/>
            <a:ext cx="2786743" cy="1371175"/>
            <a:chOff x="538318" y="1529365"/>
            <a:chExt cx="2658769" cy="109731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xmlns="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CE7AAA2E-2BD1-4E18-950F-A1CC8554B8E0}"/>
                </a:ext>
              </a:extLst>
            </p:cNvPr>
            <p:cNvSpPr txBox="1"/>
            <p:nvPr/>
          </p:nvSpPr>
          <p:spPr>
            <a:xfrm>
              <a:off x="1508385" y="15833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4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xmlns="" id="{B39E187D-3086-4571-A297-3EEBD2781B44}"/>
                </a:ext>
              </a:extLst>
            </p:cNvPr>
            <p:cNvGrpSpPr/>
            <p:nvPr/>
          </p:nvGrpSpPr>
          <p:grpSpPr>
            <a:xfrm>
              <a:off x="787829" y="2008525"/>
              <a:ext cx="2143232" cy="603382"/>
              <a:chOff x="3299468" y="5466316"/>
              <a:chExt cx="2143232" cy="603382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xmlns="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66316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</a:t>
                </a:r>
                <a:r>
                  <a:rPr lang="ar-SY" sz="1600" b="1" dirty="0" smtClean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الثاني</a:t>
                </a:r>
                <a:endParaRPr lang="ar-SY" sz="1600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xmlns="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299468" y="5774133"/>
                <a:ext cx="2143232" cy="2955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موقف الإمام و المأمومين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47">
            <a:extLst>
              <a:ext uri="{FF2B5EF4-FFF2-40B4-BE49-F238E27FC236}">
                <a16:creationId xmlns="" xmlns:a16="http://schemas.microsoft.com/office/drawing/2014/main" id="{05869D3F-2203-4D1C-A97B-9AFE3BA08CEE}"/>
              </a:ext>
            </a:extLst>
          </p:cNvPr>
          <p:cNvSpPr txBox="1"/>
          <p:nvPr/>
        </p:nvSpPr>
        <p:spPr>
          <a:xfrm>
            <a:off x="4260052" y="252139"/>
            <a:ext cx="6445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>
                <a:latin typeface="Century Gothic" panose="020B0502020202020204" pitchFamily="34" charset="0"/>
              </a:rPr>
              <a:t>موقف الإمام </a:t>
            </a:r>
            <a:r>
              <a:rPr lang="ar-SY" sz="3200" b="1" dirty="0" smtClean="0">
                <a:latin typeface="Century Gothic" panose="020B0502020202020204" pitchFamily="34" charset="0"/>
              </a:rPr>
              <a:t>و المأمومين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pic>
        <p:nvPicPr>
          <p:cNvPr id="18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054" y="1202015"/>
            <a:ext cx="8907359" cy="179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88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91286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xmlns="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xmlns="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xmlns="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xmlns="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A8E33203-93C6-4D80-9254-88389AFA5750}"/>
              </a:ext>
            </a:extLst>
          </p:cNvPr>
          <p:cNvGrpSpPr/>
          <p:nvPr/>
        </p:nvGrpSpPr>
        <p:grpSpPr>
          <a:xfrm>
            <a:off x="422485" y="1529365"/>
            <a:ext cx="2786743" cy="1371175"/>
            <a:chOff x="538318" y="1529365"/>
            <a:chExt cx="2658769" cy="109731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xmlns="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CE7AAA2E-2BD1-4E18-950F-A1CC8554B8E0}"/>
                </a:ext>
              </a:extLst>
            </p:cNvPr>
            <p:cNvSpPr txBox="1"/>
            <p:nvPr/>
          </p:nvSpPr>
          <p:spPr>
            <a:xfrm>
              <a:off x="1508385" y="15833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4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xmlns="" id="{B39E187D-3086-4571-A297-3EEBD2781B44}"/>
                </a:ext>
              </a:extLst>
            </p:cNvPr>
            <p:cNvGrpSpPr/>
            <p:nvPr/>
          </p:nvGrpSpPr>
          <p:grpSpPr>
            <a:xfrm>
              <a:off x="787829" y="2008525"/>
              <a:ext cx="2143232" cy="603382"/>
              <a:chOff x="3299468" y="5466316"/>
              <a:chExt cx="2143232" cy="603382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xmlns="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66316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</a:t>
                </a:r>
                <a:r>
                  <a:rPr lang="ar-SY" sz="1600" b="1" dirty="0" smtClean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الثاني</a:t>
                </a:r>
                <a:endParaRPr lang="ar-SY" sz="1600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xmlns="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299468" y="5774133"/>
                <a:ext cx="2143232" cy="2955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موقف الإمام و المأمومين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46">
            <a:extLst>
              <a:ext uri="{FF2B5EF4-FFF2-40B4-BE49-F238E27FC236}">
                <a16:creationId xmlns="" xmlns:a16="http://schemas.microsoft.com/office/drawing/2014/main" id="{BFBC0FB0-17F0-4A94-A0E8-3C42C225ECFE}"/>
              </a:ext>
            </a:extLst>
          </p:cNvPr>
          <p:cNvSpPr/>
          <p:nvPr/>
        </p:nvSpPr>
        <p:spPr>
          <a:xfrm>
            <a:off x="8505371" y="777346"/>
            <a:ext cx="3564068" cy="67677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800" b="1" dirty="0" smtClean="0">
                <a:solidFill>
                  <a:srgbClr val="C00000"/>
                </a:solidFill>
              </a:rPr>
              <a:t>*</a:t>
            </a:r>
            <a:r>
              <a:rPr lang="ar-SY" sz="2800" b="1" dirty="0" smtClean="0">
                <a:solidFill>
                  <a:schemeClr val="tx1"/>
                </a:solidFill>
              </a:rPr>
              <a:t> </a:t>
            </a:r>
            <a:r>
              <a:rPr lang="ar-SY" sz="3200" b="1" dirty="0">
                <a:solidFill>
                  <a:schemeClr val="tx1"/>
                </a:solidFill>
              </a:rPr>
              <a:t>موقفُ المأمومِ </a:t>
            </a:r>
            <a:r>
              <a:rPr lang="ar-SY" sz="3200" b="1" dirty="0" smtClean="0">
                <a:solidFill>
                  <a:schemeClr val="tx1"/>
                </a:solidFill>
              </a:rPr>
              <a:t>الواحد </a:t>
            </a:r>
            <a:endParaRPr lang="ar-SY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8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228" y="1919958"/>
            <a:ext cx="8263569" cy="43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13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91286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=""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=""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=""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=""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=""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29365"/>
            <a:ext cx="2786743" cy="1371175"/>
            <a:chOff x="538318" y="1529365"/>
            <a:chExt cx="2658769" cy="109731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=""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=""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08385" y="15833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4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=""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786079" y="2008525"/>
              <a:ext cx="2144982" cy="603382"/>
              <a:chOff x="3297718" y="5466316"/>
              <a:chExt cx="2144982" cy="603382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=""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66316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</a:t>
                </a:r>
                <a:r>
                  <a:rPr lang="ar-SY" sz="1600" b="1" dirty="0" smtClean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الثاني</a:t>
                </a:r>
                <a:endParaRPr lang="ar-SY" sz="1600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=""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297718" y="5774133"/>
                <a:ext cx="2144982" cy="2955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موقف الإمام و المأمومين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47">
            <a:extLst>
              <a:ext uri="{FF2B5EF4-FFF2-40B4-BE49-F238E27FC236}">
                <a16:creationId xmlns:a16="http://schemas.microsoft.com/office/drawing/2014/main" xmlns="" id="{05869D3F-2203-4D1C-A97B-9AFE3BA08CEE}"/>
              </a:ext>
            </a:extLst>
          </p:cNvPr>
          <p:cNvSpPr txBox="1"/>
          <p:nvPr/>
        </p:nvSpPr>
        <p:spPr>
          <a:xfrm>
            <a:off x="7765144" y="261853"/>
            <a:ext cx="3471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موقفُ المأمومينَ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17" name="Rectangle 146">
            <a:extLst>
              <a:ext uri="{FF2B5EF4-FFF2-40B4-BE49-F238E27FC236}">
                <a16:creationId xmlns="" xmlns:a16="http://schemas.microsoft.com/office/drawing/2014/main" id="{BFBC0FB0-17F0-4A94-A0E8-3C42C225ECFE}"/>
              </a:ext>
            </a:extLst>
          </p:cNvPr>
          <p:cNvSpPr/>
          <p:nvPr/>
        </p:nvSpPr>
        <p:spPr>
          <a:xfrm>
            <a:off x="4194629" y="1243179"/>
            <a:ext cx="7874811" cy="200802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400" b="1" dirty="0">
                <a:solidFill>
                  <a:schemeClr val="tx1"/>
                </a:solidFill>
              </a:rPr>
              <a:t>عنْ جابرِ بنِ </a:t>
            </a:r>
            <a:r>
              <a:rPr lang="ar-SY" sz="2400" b="1" dirty="0" smtClean="0">
                <a:solidFill>
                  <a:schemeClr val="tx1"/>
                </a:solidFill>
              </a:rPr>
              <a:t>عبدِاللهِ رضي الله عنهما: </a:t>
            </a:r>
            <a:r>
              <a:rPr lang="ar-SY" sz="2400" b="1" dirty="0">
                <a:solidFill>
                  <a:schemeClr val="tx1"/>
                </a:solidFill>
              </a:rPr>
              <a:t>أنهُ كانَ يصلي على يمينِ النبيِّ صلى الله عليه و سلم ، ثمَّ جاءَ جَبَّارُ بْنُ صَخْرٍ فوقفَ عنْ يسارِ النبيِّ ، قالَ جابرٌ: فَأَخَذَ رَسُولُ </a:t>
            </a:r>
            <a:r>
              <a:rPr lang="ar-SY" sz="2400" b="1" dirty="0" smtClean="0">
                <a:solidFill>
                  <a:schemeClr val="tx1"/>
                </a:solidFill>
              </a:rPr>
              <a:t>اللهِ صلى الله عليه و سلم </a:t>
            </a:r>
            <a:r>
              <a:rPr lang="ar-SY" sz="2400" b="1" dirty="0">
                <a:solidFill>
                  <a:schemeClr val="tx1"/>
                </a:solidFill>
              </a:rPr>
              <a:t>بِيَدَيْنَا جَمِيعاً فَدَفَعَنَا حَتَّى أَقَامَنَا </a:t>
            </a:r>
            <a:r>
              <a:rPr lang="ar-SY" sz="2400" b="1" dirty="0" smtClean="0">
                <a:solidFill>
                  <a:schemeClr val="tx1"/>
                </a:solidFill>
              </a:rPr>
              <a:t>خَلْفَهُ .</a:t>
            </a:r>
            <a:endParaRPr lang="ar-SY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46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91286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=""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=""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=""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=""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=""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29365"/>
            <a:ext cx="2786743" cy="1371175"/>
            <a:chOff x="538318" y="1529365"/>
            <a:chExt cx="2658769" cy="109731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=""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=""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08385" y="15833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4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=""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786079" y="2008525"/>
              <a:ext cx="2144982" cy="603382"/>
              <a:chOff x="3297718" y="5466316"/>
              <a:chExt cx="2144982" cy="603382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=""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66316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</a:t>
                </a:r>
                <a:r>
                  <a:rPr lang="ar-SY" sz="1600" b="1" dirty="0" smtClean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الثاني</a:t>
                </a:r>
                <a:endParaRPr lang="ar-SY" sz="1600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=""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297718" y="5774133"/>
                <a:ext cx="2144982" cy="2955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موقف الإمام و المأمومين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47">
            <a:extLst>
              <a:ext uri="{FF2B5EF4-FFF2-40B4-BE49-F238E27FC236}">
                <a16:creationId xmlns:a16="http://schemas.microsoft.com/office/drawing/2014/main" xmlns="" id="{05869D3F-2203-4D1C-A97B-9AFE3BA08CEE}"/>
              </a:ext>
            </a:extLst>
          </p:cNvPr>
          <p:cNvSpPr txBox="1"/>
          <p:nvPr/>
        </p:nvSpPr>
        <p:spPr>
          <a:xfrm>
            <a:off x="9579427" y="261853"/>
            <a:ext cx="214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نشاط 1</a:t>
            </a:r>
            <a:endParaRPr lang="en-US" sz="28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ectangle 146">
            <a:extLst>
              <a:ext uri="{FF2B5EF4-FFF2-40B4-BE49-F238E27FC236}">
                <a16:creationId xmlns="" xmlns:a16="http://schemas.microsoft.com/office/drawing/2014/main" id="{BFBC0FB0-17F0-4A94-A0E8-3C42C225ECFE}"/>
              </a:ext>
            </a:extLst>
          </p:cNvPr>
          <p:cNvSpPr/>
          <p:nvPr/>
        </p:nvSpPr>
        <p:spPr>
          <a:xfrm>
            <a:off x="3209228" y="1243180"/>
            <a:ext cx="8860212" cy="676778"/>
          </a:xfrm>
          <a:prstGeom prst="rect">
            <a:avLst/>
          </a:prstGeom>
          <a:solidFill>
            <a:schemeClr val="accent2">
              <a:lumMod val="40000"/>
              <a:lumOff val="60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400" b="1" dirty="0">
                <a:solidFill>
                  <a:schemeClr val="tx1"/>
                </a:solidFill>
              </a:rPr>
              <a:t>بالنظرِ لهذا الحديثِ، أُحدِّدُ الوضعَ الصحيحَ للمصلينَ في الصورِ الآتية:</a:t>
            </a:r>
            <a:endParaRPr lang="ar-SY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3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228" y="2128112"/>
            <a:ext cx="8636000" cy="3317203"/>
          </a:xfrm>
          <a:prstGeom prst="rect">
            <a:avLst/>
          </a:prstGeom>
        </p:spPr>
      </p:pic>
      <p:sp>
        <p:nvSpPr>
          <p:cNvPr id="24" name="TextBox 64">
            <a:extLst>
              <a:ext uri="{FF2B5EF4-FFF2-40B4-BE49-F238E27FC236}">
                <a16:creationId xmlns:a16="http://schemas.microsoft.com/office/drawing/2014/main" xmlns="" id="{48003458-4E28-4ECA-AB6A-FAF5737F634A}"/>
              </a:ext>
            </a:extLst>
          </p:cNvPr>
          <p:cNvSpPr txBox="1"/>
          <p:nvPr/>
        </p:nvSpPr>
        <p:spPr>
          <a:xfrm>
            <a:off x="4049486" y="4804751"/>
            <a:ext cx="1794190" cy="40011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ar-SY" sz="2000" b="1" dirty="0" smtClean="0">
                <a:solidFill>
                  <a:schemeClr val="bg1"/>
                </a:solidFill>
              </a:rPr>
              <a:t>الوضع الصحيح</a:t>
            </a:r>
            <a:endParaRPr lang="ar-S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80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30" dur="200" fill="hold"/>
                                        <p:tgtEl>
                                          <p:spTgt spid="2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4" grpId="0" animBg="1"/>
      <p:bldP spid="2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88889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=""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=""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=""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=""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=""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29366"/>
            <a:ext cx="2786743" cy="1371175"/>
            <a:chOff x="538318" y="1529365"/>
            <a:chExt cx="2658769" cy="109731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=""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=""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48159" y="1537041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4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=""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841470" y="1942553"/>
              <a:ext cx="2035619" cy="662957"/>
              <a:chOff x="3353109" y="5400344"/>
              <a:chExt cx="2035619" cy="662957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=""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00344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</a:t>
                </a:r>
                <a:r>
                  <a:rPr lang="ar-SY" sz="1600" b="1" dirty="0" smtClean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الثاني</a:t>
                </a:r>
                <a:endParaRPr lang="ar-SY" sz="1600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=""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353109" y="5767735"/>
                <a:ext cx="2035619" cy="29556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موقف الإمام و المأمومين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TextBox 47">
            <a:extLst>
              <a:ext uri="{FF2B5EF4-FFF2-40B4-BE49-F238E27FC236}">
                <a16:creationId xmlns:a16="http://schemas.microsoft.com/office/drawing/2014/main" xmlns="" id="{05869D3F-2203-4D1C-A97B-9AFE3BA08CEE}"/>
              </a:ext>
            </a:extLst>
          </p:cNvPr>
          <p:cNvSpPr txBox="1"/>
          <p:nvPr/>
        </p:nvSpPr>
        <p:spPr>
          <a:xfrm>
            <a:off x="6515739" y="384583"/>
            <a:ext cx="4624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شروطُ صحةِ اقتداءِ المأمومِ </a:t>
            </a:r>
            <a:r>
              <a:rPr lang="ar-SY" sz="28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بالإمامِ :</a:t>
            </a:r>
            <a:endParaRPr lang="ar-SY" sz="2800" b="1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Rectangle 146">
            <a:extLst>
              <a:ext uri="{FF2B5EF4-FFF2-40B4-BE49-F238E27FC236}">
                <a16:creationId xmlns="" xmlns:a16="http://schemas.microsoft.com/office/drawing/2014/main" id="{BFBC0FB0-17F0-4A94-A0E8-3C42C225ECFE}"/>
              </a:ext>
            </a:extLst>
          </p:cNvPr>
          <p:cNvSpPr/>
          <p:nvPr/>
        </p:nvSpPr>
        <p:spPr>
          <a:xfrm>
            <a:off x="9452008" y="1185345"/>
            <a:ext cx="1562436" cy="613314"/>
          </a:xfrm>
          <a:prstGeom prst="rect">
            <a:avLst/>
          </a:prstGeom>
          <a:solidFill>
            <a:schemeClr val="accent2">
              <a:lumMod val="40000"/>
              <a:lumOff val="60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400" b="1" dirty="0" smtClean="0">
                <a:solidFill>
                  <a:schemeClr val="tx1"/>
                </a:solidFill>
              </a:rPr>
              <a:t>أولاً :</a:t>
            </a:r>
            <a:endParaRPr lang="ar-SY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1" name="Group 61">
            <a:extLst>
              <a:ext uri="{FF2B5EF4-FFF2-40B4-BE49-F238E27FC236}">
                <a16:creationId xmlns:a16="http://schemas.microsoft.com/office/drawing/2014/main" xmlns="" id="{A7D215DB-B2CA-4D18-A013-BF5FD1FF345A}"/>
              </a:ext>
            </a:extLst>
          </p:cNvPr>
          <p:cNvGrpSpPr/>
          <p:nvPr/>
        </p:nvGrpSpPr>
        <p:grpSpPr>
          <a:xfrm>
            <a:off x="3867871" y="2462250"/>
            <a:ext cx="7272399" cy="2368838"/>
            <a:chOff x="3165506" y="295207"/>
            <a:chExt cx="6297235" cy="1587929"/>
          </a:xfrm>
        </p:grpSpPr>
        <p:sp>
          <p:nvSpPr>
            <p:cNvPr id="34" name="Rectangle 12">
              <a:extLst>
                <a:ext uri="{FF2B5EF4-FFF2-40B4-BE49-F238E27FC236}">
                  <a16:creationId xmlns:a16="http://schemas.microsoft.com/office/drawing/2014/main" xmlns="" id="{CFEE49A7-B304-445B-BC04-80022B52A039}"/>
                </a:ext>
              </a:extLst>
            </p:cNvPr>
            <p:cNvSpPr/>
            <p:nvPr/>
          </p:nvSpPr>
          <p:spPr>
            <a:xfrm rot="381438">
              <a:off x="4649190" y="904188"/>
              <a:ext cx="3712476" cy="906359"/>
            </a:xfrm>
            <a:prstGeom prst="rect">
              <a:avLst/>
            </a:prstGeom>
            <a:gradFill flip="none" rotWithShape="1">
              <a:gsLst>
                <a:gs pos="6000">
                  <a:schemeClr val="tx1">
                    <a:alpha val="74000"/>
                  </a:schemeClr>
                </a:gs>
                <a:gs pos="100000">
                  <a:srgbClr val="B4B4B4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9">
              <a:extLst>
                <a:ext uri="{FF2B5EF4-FFF2-40B4-BE49-F238E27FC236}">
                  <a16:creationId xmlns:a16="http://schemas.microsoft.com/office/drawing/2014/main" xmlns="" id="{9D1786C6-1AE2-44DC-A9A0-ACEC89F74C6B}"/>
                </a:ext>
              </a:extLst>
            </p:cNvPr>
            <p:cNvSpPr/>
            <p:nvPr/>
          </p:nvSpPr>
          <p:spPr>
            <a:xfrm>
              <a:off x="8366041" y="593674"/>
              <a:ext cx="1096700" cy="10967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10">
              <a:extLst>
                <a:ext uri="{FF2B5EF4-FFF2-40B4-BE49-F238E27FC236}">
                  <a16:creationId xmlns:a16="http://schemas.microsoft.com/office/drawing/2014/main" xmlns="" id="{64E1C5F8-6887-4605-B172-2D89833A5706}"/>
                </a:ext>
              </a:extLst>
            </p:cNvPr>
            <p:cNvSpPr/>
            <p:nvPr/>
          </p:nvSpPr>
          <p:spPr>
            <a:xfrm>
              <a:off x="8543296" y="770929"/>
              <a:ext cx="742189" cy="742190"/>
            </a:xfrm>
            <a:prstGeom prst="ellipse">
              <a:avLst/>
            </a:prstGeom>
            <a:gradFill>
              <a:gsLst>
                <a:gs pos="0">
                  <a:srgbClr val="FFCC66"/>
                </a:gs>
                <a:gs pos="100000">
                  <a:srgbClr val="FD550D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owder">
              <a:bevelT w="571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Arrow: Pentagon 4">
              <a:extLst>
                <a:ext uri="{FF2B5EF4-FFF2-40B4-BE49-F238E27FC236}">
                  <a16:creationId xmlns:a16="http://schemas.microsoft.com/office/drawing/2014/main" xmlns="" id="{C77C2255-329D-452A-8994-A4CC1A4D90EF}"/>
                </a:ext>
              </a:extLst>
            </p:cNvPr>
            <p:cNvSpPr/>
            <p:nvPr/>
          </p:nvSpPr>
          <p:spPr>
            <a:xfrm>
              <a:off x="3997941" y="593674"/>
              <a:ext cx="4545355" cy="990994"/>
            </a:xfrm>
            <a:prstGeom prst="homePlat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9000">
                  <a:schemeClr val="bg1"/>
                </a:gs>
              </a:gsLst>
              <a:lin ang="10800000" scaled="1"/>
              <a:tileRect/>
            </a:gradFill>
            <a:ln>
              <a:solidFill>
                <a:srgbClr val="FF6600"/>
              </a:solidFill>
            </a:ln>
            <a:effectLst>
              <a:outerShdw blurRad="228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5">
              <a:extLst>
                <a:ext uri="{FF2B5EF4-FFF2-40B4-BE49-F238E27FC236}">
                  <a16:creationId xmlns:a16="http://schemas.microsoft.com/office/drawing/2014/main" xmlns="" id="{837C391B-335D-4E73-A753-5A489453F6AF}"/>
                </a:ext>
              </a:extLst>
            </p:cNvPr>
            <p:cNvSpPr/>
            <p:nvPr/>
          </p:nvSpPr>
          <p:spPr>
            <a:xfrm>
              <a:off x="3165506" y="295207"/>
              <a:ext cx="1587929" cy="1587929"/>
            </a:xfrm>
            <a:prstGeom prst="ellipse">
              <a:avLst/>
            </a:prstGeom>
            <a:solidFill>
              <a:srgbClr val="E4E5E7"/>
            </a:solidFill>
            <a:ln>
              <a:solidFill>
                <a:schemeClr val="bg1"/>
              </a:solidFill>
            </a:ln>
            <a:effectLst>
              <a:outerShdw blurRad="889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Circle: Hollow 6">
              <a:extLst>
                <a:ext uri="{FF2B5EF4-FFF2-40B4-BE49-F238E27FC236}">
                  <a16:creationId xmlns:a16="http://schemas.microsoft.com/office/drawing/2014/main" xmlns="" id="{5FDABD97-9436-4E53-8D8E-79BC076672C7}"/>
                </a:ext>
              </a:extLst>
            </p:cNvPr>
            <p:cNvSpPr/>
            <p:nvPr/>
          </p:nvSpPr>
          <p:spPr>
            <a:xfrm>
              <a:off x="3358268" y="487969"/>
              <a:ext cx="1202405" cy="1202405"/>
            </a:xfrm>
            <a:prstGeom prst="donut">
              <a:avLst>
                <a:gd name="adj" fmla="val 18330"/>
              </a:avLst>
            </a:prstGeom>
            <a:gradFill>
              <a:gsLst>
                <a:gs pos="0">
                  <a:srgbClr val="FF9900"/>
                </a:gs>
                <a:gs pos="100000">
                  <a:srgbClr val="C23D02"/>
                </a:gs>
              </a:gsLst>
              <a:lin ang="5400000" scaled="1"/>
            </a:gradFill>
            <a:ln>
              <a:noFill/>
            </a:ln>
            <a:effectLst>
              <a:outerShdw blurRad="139700" dist="635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/>
            </a:scene3d>
            <a:sp3d prstMaterial="powder">
              <a:bevelT w="11430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Rectangle 55">
              <a:extLst>
                <a:ext uri="{FF2B5EF4-FFF2-40B4-BE49-F238E27FC236}">
                  <a16:creationId xmlns:a16="http://schemas.microsoft.com/office/drawing/2014/main" xmlns="" id="{902A6CB4-0467-4FED-9B64-E2F2AC6B42D3}"/>
                </a:ext>
              </a:extLst>
            </p:cNvPr>
            <p:cNvSpPr/>
            <p:nvPr/>
          </p:nvSpPr>
          <p:spPr>
            <a:xfrm rot="381438">
              <a:off x="4075036" y="1154626"/>
              <a:ext cx="1257002" cy="306883"/>
            </a:xfrm>
            <a:prstGeom prst="rect">
              <a:avLst/>
            </a:prstGeom>
            <a:gradFill flip="none" rotWithShape="1">
              <a:gsLst>
                <a:gs pos="6000">
                  <a:schemeClr val="tx1">
                    <a:alpha val="74000"/>
                  </a:schemeClr>
                </a:gs>
                <a:gs pos="100000">
                  <a:srgbClr val="B4B4B4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: Rounded Corners 7">
              <a:extLst>
                <a:ext uri="{FF2B5EF4-FFF2-40B4-BE49-F238E27FC236}">
                  <a16:creationId xmlns:a16="http://schemas.microsoft.com/office/drawing/2014/main" xmlns="" id="{88697125-5BF2-4452-8D8A-9216D45A2BE9}"/>
                </a:ext>
              </a:extLst>
            </p:cNvPr>
            <p:cNvSpPr/>
            <p:nvPr/>
          </p:nvSpPr>
          <p:spPr>
            <a:xfrm>
              <a:off x="3741239" y="784014"/>
              <a:ext cx="1812400" cy="610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: Rounded Corners 8">
              <a:extLst>
                <a:ext uri="{FF2B5EF4-FFF2-40B4-BE49-F238E27FC236}">
                  <a16:creationId xmlns:a16="http://schemas.microsoft.com/office/drawing/2014/main" xmlns="" id="{4194F298-231B-4837-98A8-60157D934B9D}"/>
                </a:ext>
              </a:extLst>
            </p:cNvPr>
            <p:cNvSpPr/>
            <p:nvPr/>
          </p:nvSpPr>
          <p:spPr>
            <a:xfrm>
              <a:off x="3828534" y="831563"/>
              <a:ext cx="1629784" cy="51521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F9900"/>
                </a:gs>
                <a:gs pos="100000">
                  <a:srgbClr val="FD550D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owder">
              <a:bevelT w="571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TextBox 11">
              <a:extLst>
                <a:ext uri="{FF2B5EF4-FFF2-40B4-BE49-F238E27FC236}">
                  <a16:creationId xmlns:a16="http://schemas.microsoft.com/office/drawing/2014/main" xmlns="" id="{31EB8889-8C82-43FF-A485-CB3BF3F3ABAC}"/>
                </a:ext>
              </a:extLst>
            </p:cNvPr>
            <p:cNvSpPr txBox="1"/>
            <p:nvPr/>
          </p:nvSpPr>
          <p:spPr>
            <a:xfrm>
              <a:off x="4018060" y="921601"/>
              <a:ext cx="12336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spc="300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1</a:t>
              </a:r>
              <a:endParaRPr lang="en-US" sz="3200" spc="3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pic>
          <p:nvPicPr>
            <p:cNvPr id="44" name="Graphic 13" descr="Bullseye">
              <a:extLst>
                <a:ext uri="{FF2B5EF4-FFF2-40B4-BE49-F238E27FC236}">
                  <a16:creationId xmlns:a16="http://schemas.microsoft.com/office/drawing/2014/main" xmlns="" id="{EBBE4D47-C6E4-42AD-91F6-54FB99CB7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8699676" y="917350"/>
              <a:ext cx="429430" cy="429430"/>
            </a:xfrm>
            <a:prstGeom prst="rect">
              <a:avLst/>
            </a:prstGeom>
          </p:spPr>
        </p:pic>
        <p:sp>
          <p:nvSpPr>
            <p:cNvPr id="45" name="TextBox 14">
              <a:extLst>
                <a:ext uri="{FF2B5EF4-FFF2-40B4-BE49-F238E27FC236}">
                  <a16:creationId xmlns:a16="http://schemas.microsoft.com/office/drawing/2014/main" xmlns="" id="{AA424ADE-C03E-4096-A1E6-357A36031081}"/>
                </a:ext>
              </a:extLst>
            </p:cNvPr>
            <p:cNvSpPr txBox="1"/>
            <p:nvPr/>
          </p:nvSpPr>
          <p:spPr>
            <a:xfrm>
              <a:off x="5576959" y="570874"/>
              <a:ext cx="23604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46" name="TextBox 15">
              <a:extLst>
                <a:ext uri="{FF2B5EF4-FFF2-40B4-BE49-F238E27FC236}">
                  <a16:creationId xmlns:a16="http://schemas.microsoft.com/office/drawing/2014/main" xmlns="" id="{16FD541D-C63D-472F-AB91-646D14D66754}"/>
                </a:ext>
              </a:extLst>
            </p:cNvPr>
            <p:cNvSpPr txBox="1"/>
            <p:nvPr/>
          </p:nvSpPr>
          <p:spPr>
            <a:xfrm>
              <a:off x="5003715" y="776350"/>
              <a:ext cx="3506900" cy="557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SY" sz="2400" b="1" dirty="0"/>
                <a:t>إذا كانَ داخلَ المسجدِ يصحُّ اقتداؤهُ بالإمامِ بشرطِ سماعِ </a:t>
              </a:r>
              <a:r>
                <a:rPr lang="ar-SY" sz="2400" b="1" dirty="0" smtClean="0"/>
                <a:t>التكبيرِ</a:t>
              </a:r>
            </a:p>
          </p:txBody>
        </p:sp>
      </p:grpSp>
      <p:grpSp>
        <p:nvGrpSpPr>
          <p:cNvPr id="32" name="Group 8">
            <a:extLst>
              <a:ext uri="{FF2B5EF4-FFF2-40B4-BE49-F238E27FC236}">
                <a16:creationId xmlns=""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1273103" y="-101600"/>
            <a:ext cx="2727552" cy="6779205"/>
            <a:chOff x="7774691" y="-3797411"/>
            <a:chExt cx="5029652" cy="7607731"/>
          </a:xfrm>
          <a:solidFill>
            <a:srgbClr val="7030A0"/>
          </a:solidFill>
        </p:grpSpPr>
        <p:grpSp>
          <p:nvGrpSpPr>
            <p:cNvPr id="33" name="Group 31">
              <a:extLst>
                <a:ext uri="{FF2B5EF4-FFF2-40B4-BE49-F238E27FC236}">
                  <a16:creationId xmlns=""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774691" y="-3797411"/>
              <a:ext cx="5029652" cy="7607731"/>
              <a:chOff x="2000433" y="-6280626"/>
              <a:chExt cx="8318662" cy="12582602"/>
            </a:xfrm>
            <a:grpFill/>
          </p:grpSpPr>
          <p:sp>
            <p:nvSpPr>
              <p:cNvPr id="48" name="Rectangle 32">
                <a:extLst>
                  <a:ext uri="{FF2B5EF4-FFF2-40B4-BE49-F238E27FC236}">
                    <a16:creationId xmlns=""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000433" y="2193293"/>
                <a:ext cx="8318662" cy="410868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2" name="Group 33">
                <a:extLst>
                  <a:ext uri="{FF2B5EF4-FFF2-40B4-BE49-F238E27FC236}">
                    <a16:creationId xmlns=""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617322" y="1844861"/>
                <a:ext cx="926391" cy="483117"/>
                <a:chOff x="5617322" y="1844861"/>
                <a:chExt cx="926391" cy="483117"/>
              </a:xfrm>
              <a:grpFill/>
            </p:grpSpPr>
            <p:sp>
              <p:nvSpPr>
                <p:cNvPr id="54" name="Trapezoid 7">
                  <a:extLst>
                    <a:ext uri="{FF2B5EF4-FFF2-40B4-BE49-F238E27FC236}">
                      <a16:creationId xmlns=""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Trapezoid 42">
                  <a:extLst>
                    <a:ext uri="{FF2B5EF4-FFF2-40B4-BE49-F238E27FC236}">
                      <a16:creationId xmlns=""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Trapezoid 7">
                  <a:extLst>
                    <a:ext uri="{FF2B5EF4-FFF2-40B4-BE49-F238E27FC236}">
                      <a16:creationId xmlns=""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617322" y="1855801"/>
                  <a:ext cx="926391" cy="348723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53" name="Straight Connector 35">
                <a:extLst>
                  <a:ext uri="{FF2B5EF4-FFF2-40B4-BE49-F238E27FC236}">
                    <a16:creationId xmlns=""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4" y="-6280626"/>
                <a:ext cx="121805" cy="8098342"/>
              </a:xfrm>
              <a:prstGeom prst="line">
                <a:avLst/>
              </a:prstGeom>
              <a:grpFill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7" name="Picture 70">
              <a:extLst>
                <a:ext uri="{FF2B5EF4-FFF2-40B4-BE49-F238E27FC236}">
                  <a16:creationId xmlns=""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7475" y="1484759"/>
              <a:ext cx="4034838" cy="2189717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87045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88889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=""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=""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=""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=""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=""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29366"/>
            <a:ext cx="2786743" cy="1371175"/>
            <a:chOff x="538318" y="1529365"/>
            <a:chExt cx="2658769" cy="109731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=""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=""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48159" y="1537041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4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=""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850997" y="1942553"/>
              <a:ext cx="1975524" cy="659228"/>
              <a:chOff x="3362636" y="5400344"/>
              <a:chExt cx="1975524" cy="659228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=""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00344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</a:t>
                </a:r>
                <a:r>
                  <a:rPr lang="ar-SY" sz="1600" b="1" dirty="0" smtClean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الثاني</a:t>
                </a:r>
                <a:endParaRPr lang="ar-SY" sz="1600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=""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362636" y="5764006"/>
                <a:ext cx="1975524" cy="29556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موقف الإمام و المأمومين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146">
            <a:extLst>
              <a:ext uri="{FF2B5EF4-FFF2-40B4-BE49-F238E27FC236}">
                <a16:creationId xmlns="" xmlns:a16="http://schemas.microsoft.com/office/drawing/2014/main" id="{BFBC0FB0-17F0-4A94-A0E8-3C42C225ECFE}"/>
              </a:ext>
            </a:extLst>
          </p:cNvPr>
          <p:cNvSpPr/>
          <p:nvPr/>
        </p:nvSpPr>
        <p:spPr>
          <a:xfrm>
            <a:off x="10040465" y="394341"/>
            <a:ext cx="1562436" cy="613314"/>
          </a:xfrm>
          <a:prstGeom prst="rect">
            <a:avLst/>
          </a:prstGeom>
          <a:solidFill>
            <a:schemeClr val="accent2">
              <a:lumMod val="40000"/>
              <a:lumOff val="60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400" b="1" dirty="0" smtClean="0">
                <a:solidFill>
                  <a:schemeClr val="tx1"/>
                </a:solidFill>
              </a:rPr>
              <a:t>ثانياً :</a:t>
            </a:r>
            <a:endParaRPr lang="ar-SY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8" name="Rectangle 146">
            <a:extLst>
              <a:ext uri="{FF2B5EF4-FFF2-40B4-BE49-F238E27FC236}">
                <a16:creationId xmlns="" xmlns:a16="http://schemas.microsoft.com/office/drawing/2014/main" id="{BFBC0FB0-17F0-4A94-A0E8-3C42C225ECFE}"/>
              </a:ext>
            </a:extLst>
          </p:cNvPr>
          <p:cNvSpPr/>
          <p:nvPr/>
        </p:nvSpPr>
        <p:spPr>
          <a:xfrm>
            <a:off x="5080000" y="1183239"/>
            <a:ext cx="6522901" cy="613314"/>
          </a:xfrm>
          <a:prstGeom prst="rect">
            <a:avLst/>
          </a:prstGeom>
          <a:solidFill>
            <a:schemeClr val="accent2">
              <a:lumMod val="40000"/>
              <a:lumOff val="60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400" b="1" dirty="0">
                <a:solidFill>
                  <a:schemeClr val="tx1"/>
                </a:solidFill>
              </a:rPr>
              <a:t>إذا كانَ خارجَ المسجدِ يصحُّ اقتداؤهُ </a:t>
            </a:r>
            <a:r>
              <a:rPr lang="ar-SY" sz="2400" b="1" dirty="0" smtClean="0">
                <a:solidFill>
                  <a:schemeClr val="tx1"/>
                </a:solidFill>
              </a:rPr>
              <a:t>بشرطين :</a:t>
            </a:r>
            <a:endParaRPr lang="ar-SY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4" name="Group 61">
            <a:extLst>
              <a:ext uri="{FF2B5EF4-FFF2-40B4-BE49-F238E27FC236}">
                <a16:creationId xmlns="" xmlns:a16="http://schemas.microsoft.com/office/drawing/2014/main" id="{A7D215DB-B2CA-4D18-A013-BF5FD1FF345A}"/>
              </a:ext>
            </a:extLst>
          </p:cNvPr>
          <p:cNvGrpSpPr/>
          <p:nvPr/>
        </p:nvGrpSpPr>
        <p:grpSpPr>
          <a:xfrm>
            <a:off x="3686629" y="1862123"/>
            <a:ext cx="6544841" cy="2129527"/>
            <a:chOff x="3165506" y="295207"/>
            <a:chExt cx="6297235" cy="1587929"/>
          </a:xfrm>
        </p:grpSpPr>
        <p:sp>
          <p:nvSpPr>
            <p:cNvPr id="45" name="Rectangle 12">
              <a:extLst>
                <a:ext uri="{FF2B5EF4-FFF2-40B4-BE49-F238E27FC236}">
                  <a16:creationId xmlns="" xmlns:a16="http://schemas.microsoft.com/office/drawing/2014/main" id="{CFEE49A7-B304-445B-BC04-80022B52A039}"/>
                </a:ext>
              </a:extLst>
            </p:cNvPr>
            <p:cNvSpPr/>
            <p:nvPr/>
          </p:nvSpPr>
          <p:spPr>
            <a:xfrm rot="381438">
              <a:off x="4649190" y="904188"/>
              <a:ext cx="3712476" cy="906359"/>
            </a:xfrm>
            <a:prstGeom prst="rect">
              <a:avLst/>
            </a:prstGeom>
            <a:gradFill flip="none" rotWithShape="1">
              <a:gsLst>
                <a:gs pos="6000">
                  <a:schemeClr val="tx1">
                    <a:alpha val="74000"/>
                  </a:schemeClr>
                </a:gs>
                <a:gs pos="100000">
                  <a:srgbClr val="B4B4B4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9">
              <a:extLst>
                <a:ext uri="{FF2B5EF4-FFF2-40B4-BE49-F238E27FC236}">
                  <a16:creationId xmlns="" xmlns:a16="http://schemas.microsoft.com/office/drawing/2014/main" id="{9D1786C6-1AE2-44DC-A9A0-ACEC89F74C6B}"/>
                </a:ext>
              </a:extLst>
            </p:cNvPr>
            <p:cNvSpPr/>
            <p:nvPr/>
          </p:nvSpPr>
          <p:spPr>
            <a:xfrm>
              <a:off x="8366041" y="593674"/>
              <a:ext cx="1096700" cy="10967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10">
              <a:extLst>
                <a:ext uri="{FF2B5EF4-FFF2-40B4-BE49-F238E27FC236}">
                  <a16:creationId xmlns="" xmlns:a16="http://schemas.microsoft.com/office/drawing/2014/main" id="{64E1C5F8-6887-4605-B172-2D89833A5706}"/>
                </a:ext>
              </a:extLst>
            </p:cNvPr>
            <p:cNvSpPr/>
            <p:nvPr/>
          </p:nvSpPr>
          <p:spPr>
            <a:xfrm>
              <a:off x="8543296" y="770929"/>
              <a:ext cx="742189" cy="742190"/>
            </a:xfrm>
            <a:prstGeom prst="ellipse">
              <a:avLst/>
            </a:prstGeom>
            <a:gradFill>
              <a:gsLst>
                <a:gs pos="0">
                  <a:srgbClr val="FFCC66"/>
                </a:gs>
                <a:gs pos="100000">
                  <a:srgbClr val="FD550D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owder">
              <a:bevelT w="571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5" name="Arrow: Pentagon 4">
              <a:extLst>
                <a:ext uri="{FF2B5EF4-FFF2-40B4-BE49-F238E27FC236}">
                  <a16:creationId xmlns="" xmlns:a16="http://schemas.microsoft.com/office/drawing/2014/main" id="{C77C2255-329D-452A-8994-A4CC1A4D90EF}"/>
                </a:ext>
              </a:extLst>
            </p:cNvPr>
            <p:cNvSpPr/>
            <p:nvPr/>
          </p:nvSpPr>
          <p:spPr>
            <a:xfrm>
              <a:off x="3997941" y="593674"/>
              <a:ext cx="4545355" cy="990994"/>
            </a:xfrm>
            <a:prstGeom prst="homePlat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9000">
                  <a:schemeClr val="bg1"/>
                </a:gs>
              </a:gsLst>
              <a:lin ang="10800000" scaled="1"/>
              <a:tileRect/>
            </a:gradFill>
            <a:ln>
              <a:solidFill>
                <a:srgbClr val="FF6600"/>
              </a:solidFill>
            </a:ln>
            <a:effectLst>
              <a:outerShdw blurRad="228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5">
              <a:extLst>
                <a:ext uri="{FF2B5EF4-FFF2-40B4-BE49-F238E27FC236}">
                  <a16:creationId xmlns="" xmlns:a16="http://schemas.microsoft.com/office/drawing/2014/main" id="{837C391B-335D-4E73-A753-5A489453F6AF}"/>
                </a:ext>
              </a:extLst>
            </p:cNvPr>
            <p:cNvSpPr/>
            <p:nvPr/>
          </p:nvSpPr>
          <p:spPr>
            <a:xfrm>
              <a:off x="3165506" y="295207"/>
              <a:ext cx="1587929" cy="1587929"/>
            </a:xfrm>
            <a:prstGeom prst="ellipse">
              <a:avLst/>
            </a:prstGeom>
            <a:solidFill>
              <a:srgbClr val="E4E5E7"/>
            </a:solidFill>
            <a:ln>
              <a:solidFill>
                <a:schemeClr val="bg1"/>
              </a:solidFill>
            </a:ln>
            <a:effectLst>
              <a:outerShdw blurRad="889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Circle: Hollow 6">
              <a:extLst>
                <a:ext uri="{FF2B5EF4-FFF2-40B4-BE49-F238E27FC236}">
                  <a16:creationId xmlns="" xmlns:a16="http://schemas.microsoft.com/office/drawing/2014/main" id="{5FDABD97-9436-4E53-8D8E-79BC076672C7}"/>
                </a:ext>
              </a:extLst>
            </p:cNvPr>
            <p:cNvSpPr/>
            <p:nvPr/>
          </p:nvSpPr>
          <p:spPr>
            <a:xfrm>
              <a:off x="3358268" y="487969"/>
              <a:ext cx="1202405" cy="1202405"/>
            </a:xfrm>
            <a:prstGeom prst="donut">
              <a:avLst>
                <a:gd name="adj" fmla="val 18330"/>
              </a:avLst>
            </a:prstGeom>
            <a:gradFill>
              <a:gsLst>
                <a:gs pos="0">
                  <a:srgbClr val="FF9900"/>
                </a:gs>
                <a:gs pos="100000">
                  <a:srgbClr val="C23D02"/>
                </a:gs>
              </a:gsLst>
              <a:lin ang="5400000" scaled="1"/>
            </a:gradFill>
            <a:ln>
              <a:noFill/>
            </a:ln>
            <a:effectLst>
              <a:outerShdw blurRad="139700" dist="635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/>
            </a:scene3d>
            <a:sp3d prstMaterial="powder">
              <a:bevelT w="11430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8" name="Rectangle 55">
              <a:extLst>
                <a:ext uri="{FF2B5EF4-FFF2-40B4-BE49-F238E27FC236}">
                  <a16:creationId xmlns="" xmlns:a16="http://schemas.microsoft.com/office/drawing/2014/main" id="{902A6CB4-0467-4FED-9B64-E2F2AC6B42D3}"/>
                </a:ext>
              </a:extLst>
            </p:cNvPr>
            <p:cNvSpPr/>
            <p:nvPr/>
          </p:nvSpPr>
          <p:spPr>
            <a:xfrm rot="381438">
              <a:off x="4075036" y="1154626"/>
              <a:ext cx="1257002" cy="306883"/>
            </a:xfrm>
            <a:prstGeom prst="rect">
              <a:avLst/>
            </a:prstGeom>
            <a:gradFill flip="none" rotWithShape="1">
              <a:gsLst>
                <a:gs pos="6000">
                  <a:schemeClr val="tx1">
                    <a:alpha val="74000"/>
                  </a:schemeClr>
                </a:gs>
                <a:gs pos="100000">
                  <a:srgbClr val="B4B4B4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: Rounded Corners 7">
              <a:extLst>
                <a:ext uri="{FF2B5EF4-FFF2-40B4-BE49-F238E27FC236}">
                  <a16:creationId xmlns="" xmlns:a16="http://schemas.microsoft.com/office/drawing/2014/main" id="{88697125-5BF2-4452-8D8A-9216D45A2BE9}"/>
                </a:ext>
              </a:extLst>
            </p:cNvPr>
            <p:cNvSpPr/>
            <p:nvPr/>
          </p:nvSpPr>
          <p:spPr>
            <a:xfrm>
              <a:off x="3741239" y="784014"/>
              <a:ext cx="1812400" cy="610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: Rounded Corners 8">
              <a:extLst>
                <a:ext uri="{FF2B5EF4-FFF2-40B4-BE49-F238E27FC236}">
                  <a16:creationId xmlns="" xmlns:a16="http://schemas.microsoft.com/office/drawing/2014/main" id="{4194F298-231B-4837-98A8-60157D934B9D}"/>
                </a:ext>
              </a:extLst>
            </p:cNvPr>
            <p:cNvSpPr/>
            <p:nvPr/>
          </p:nvSpPr>
          <p:spPr>
            <a:xfrm>
              <a:off x="3828534" y="831563"/>
              <a:ext cx="1629784" cy="51521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F9900"/>
                </a:gs>
                <a:gs pos="100000">
                  <a:srgbClr val="FD550D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owder">
              <a:bevelT w="571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1" name="TextBox 11">
              <a:extLst>
                <a:ext uri="{FF2B5EF4-FFF2-40B4-BE49-F238E27FC236}">
                  <a16:creationId xmlns="" xmlns:a16="http://schemas.microsoft.com/office/drawing/2014/main" id="{31EB8889-8C82-43FF-A485-CB3BF3F3ABAC}"/>
                </a:ext>
              </a:extLst>
            </p:cNvPr>
            <p:cNvSpPr txBox="1"/>
            <p:nvPr/>
          </p:nvSpPr>
          <p:spPr>
            <a:xfrm>
              <a:off x="4018060" y="921601"/>
              <a:ext cx="12336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spc="300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1</a:t>
              </a:r>
              <a:endParaRPr lang="en-US" sz="3200" spc="3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pic>
          <p:nvPicPr>
            <p:cNvPr id="92" name="Graphic 13" descr="Bullseye">
              <a:extLst>
                <a:ext uri="{FF2B5EF4-FFF2-40B4-BE49-F238E27FC236}">
                  <a16:creationId xmlns="" xmlns:a16="http://schemas.microsoft.com/office/drawing/2014/main" id="{EBBE4D47-C6E4-42AD-91F6-54FB99CB7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699676" y="917350"/>
              <a:ext cx="429430" cy="429430"/>
            </a:xfrm>
            <a:prstGeom prst="rect">
              <a:avLst/>
            </a:prstGeom>
          </p:spPr>
        </p:pic>
        <p:sp>
          <p:nvSpPr>
            <p:cNvPr id="93" name="TextBox 14">
              <a:extLst>
                <a:ext uri="{FF2B5EF4-FFF2-40B4-BE49-F238E27FC236}">
                  <a16:creationId xmlns="" xmlns:a16="http://schemas.microsoft.com/office/drawing/2014/main" id="{AA424ADE-C03E-4096-A1E6-357A36031081}"/>
                </a:ext>
              </a:extLst>
            </p:cNvPr>
            <p:cNvSpPr txBox="1"/>
            <p:nvPr/>
          </p:nvSpPr>
          <p:spPr>
            <a:xfrm>
              <a:off x="5576959" y="570874"/>
              <a:ext cx="23604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94" name="TextBox 15">
              <a:extLst>
                <a:ext uri="{FF2B5EF4-FFF2-40B4-BE49-F238E27FC236}">
                  <a16:creationId xmlns="" xmlns:a16="http://schemas.microsoft.com/office/drawing/2014/main" id="{16FD541D-C63D-472F-AB91-646D14D66754}"/>
                </a:ext>
              </a:extLst>
            </p:cNvPr>
            <p:cNvSpPr txBox="1"/>
            <p:nvPr/>
          </p:nvSpPr>
          <p:spPr>
            <a:xfrm>
              <a:off x="4336625" y="878098"/>
              <a:ext cx="3889392" cy="527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SY" sz="2000" b="1" dirty="0"/>
                <a:t>اقتداء المأمومينَ بالإمامِ في </a:t>
              </a:r>
              <a:r>
                <a:rPr lang="ar-SY" sz="2000" b="1" dirty="0" smtClean="0"/>
                <a:t>سطحِ</a:t>
              </a:r>
            </a:p>
            <a:p>
              <a:pPr algn="r" rtl="1"/>
              <a:r>
                <a:rPr lang="ar-SY" sz="2000" b="1" dirty="0"/>
                <a:t>المسجدِ أو في أَسْفَلِهِ إذا سمِعوا صوتَه</a:t>
              </a:r>
              <a:endParaRPr lang="en-US" sz="2000" b="1" dirty="0"/>
            </a:p>
          </p:txBody>
        </p:sp>
      </p:grpSp>
      <p:grpSp>
        <p:nvGrpSpPr>
          <p:cNvPr id="95" name="Group 62">
            <a:extLst>
              <a:ext uri="{FF2B5EF4-FFF2-40B4-BE49-F238E27FC236}">
                <a16:creationId xmlns="" xmlns:a16="http://schemas.microsoft.com/office/drawing/2014/main" id="{BDFC368D-B33B-4D81-AE68-51CDBF6BCDB3}"/>
              </a:ext>
            </a:extLst>
          </p:cNvPr>
          <p:cNvGrpSpPr/>
          <p:nvPr/>
        </p:nvGrpSpPr>
        <p:grpSpPr>
          <a:xfrm>
            <a:off x="3570515" y="4104187"/>
            <a:ext cx="6617450" cy="2176136"/>
            <a:chOff x="3165506" y="1864241"/>
            <a:chExt cx="6297235" cy="1587929"/>
          </a:xfrm>
        </p:grpSpPr>
        <p:sp>
          <p:nvSpPr>
            <p:cNvPr id="96" name="Rectangle 54">
              <a:extLst>
                <a:ext uri="{FF2B5EF4-FFF2-40B4-BE49-F238E27FC236}">
                  <a16:creationId xmlns="" xmlns:a16="http://schemas.microsoft.com/office/drawing/2014/main" id="{380E812A-499F-4D82-9D69-8E1729C6ED63}"/>
                </a:ext>
              </a:extLst>
            </p:cNvPr>
            <p:cNvSpPr/>
            <p:nvPr/>
          </p:nvSpPr>
          <p:spPr>
            <a:xfrm rot="21218562" flipH="1">
              <a:off x="4316331" y="2458621"/>
              <a:ext cx="3712476" cy="906359"/>
            </a:xfrm>
            <a:prstGeom prst="rect">
              <a:avLst/>
            </a:prstGeom>
            <a:gradFill flip="none" rotWithShape="1">
              <a:gsLst>
                <a:gs pos="6000">
                  <a:schemeClr val="tx1">
                    <a:alpha val="74000"/>
                  </a:schemeClr>
                </a:gs>
                <a:gs pos="100000">
                  <a:srgbClr val="B4B4B4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17">
              <a:extLst>
                <a:ext uri="{FF2B5EF4-FFF2-40B4-BE49-F238E27FC236}">
                  <a16:creationId xmlns="" xmlns:a16="http://schemas.microsoft.com/office/drawing/2014/main" id="{14ABD9C8-C9CC-42E1-9AF2-D1B8E7822B69}"/>
                </a:ext>
              </a:extLst>
            </p:cNvPr>
            <p:cNvSpPr/>
            <p:nvPr/>
          </p:nvSpPr>
          <p:spPr>
            <a:xfrm flipH="1">
              <a:off x="3165506" y="2162708"/>
              <a:ext cx="1096700" cy="10967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18">
              <a:extLst>
                <a:ext uri="{FF2B5EF4-FFF2-40B4-BE49-F238E27FC236}">
                  <a16:creationId xmlns="" xmlns:a16="http://schemas.microsoft.com/office/drawing/2014/main" id="{79ADF884-BAA4-48D5-8B00-6B21FBD923C9}"/>
                </a:ext>
              </a:extLst>
            </p:cNvPr>
            <p:cNvSpPr/>
            <p:nvPr/>
          </p:nvSpPr>
          <p:spPr>
            <a:xfrm flipH="1">
              <a:off x="3342762" y="2339963"/>
              <a:ext cx="742189" cy="742190"/>
            </a:xfrm>
            <a:prstGeom prst="ellipse">
              <a:avLst/>
            </a:prstGeom>
            <a:gradFill>
              <a:gsLst>
                <a:gs pos="0">
                  <a:srgbClr val="00CC99"/>
                </a:gs>
                <a:gs pos="100000">
                  <a:srgbClr val="008080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owder">
              <a:bevelT w="571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0" name="Arrow: Pentagon 19">
              <a:extLst>
                <a:ext uri="{FF2B5EF4-FFF2-40B4-BE49-F238E27FC236}">
                  <a16:creationId xmlns="" xmlns:a16="http://schemas.microsoft.com/office/drawing/2014/main" id="{8CA6A80E-DE59-4F24-ADEA-94C15BE0FD90}"/>
                </a:ext>
              </a:extLst>
            </p:cNvPr>
            <p:cNvSpPr/>
            <p:nvPr/>
          </p:nvSpPr>
          <p:spPr>
            <a:xfrm flipH="1">
              <a:off x="4084951" y="2162708"/>
              <a:ext cx="4545355" cy="990994"/>
            </a:xfrm>
            <a:prstGeom prst="homePlate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59000">
                  <a:schemeClr val="bg1"/>
                </a:gs>
              </a:gsLst>
            </a:gradFill>
            <a:ln>
              <a:solidFill>
                <a:srgbClr val="006666"/>
              </a:solidFill>
            </a:ln>
            <a:effectLst>
              <a:outerShdw blurRad="228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20">
              <a:extLst>
                <a:ext uri="{FF2B5EF4-FFF2-40B4-BE49-F238E27FC236}">
                  <a16:creationId xmlns="" xmlns:a16="http://schemas.microsoft.com/office/drawing/2014/main" id="{DFE9086A-037C-4B7D-B202-F7D1EDBFEBA5}"/>
                </a:ext>
              </a:extLst>
            </p:cNvPr>
            <p:cNvSpPr/>
            <p:nvPr/>
          </p:nvSpPr>
          <p:spPr>
            <a:xfrm flipH="1">
              <a:off x="7874812" y="1864241"/>
              <a:ext cx="1587929" cy="1587929"/>
            </a:xfrm>
            <a:prstGeom prst="ellipse">
              <a:avLst/>
            </a:prstGeom>
            <a:solidFill>
              <a:srgbClr val="E4E5E7"/>
            </a:solidFill>
            <a:ln>
              <a:solidFill>
                <a:schemeClr val="bg1"/>
              </a:solidFill>
            </a:ln>
            <a:effectLst>
              <a:outerShdw blurRad="889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Circle: Hollow 21">
              <a:extLst>
                <a:ext uri="{FF2B5EF4-FFF2-40B4-BE49-F238E27FC236}">
                  <a16:creationId xmlns="" xmlns:a16="http://schemas.microsoft.com/office/drawing/2014/main" id="{8DB66DAA-69C5-4D25-A51A-272D206E2FED}"/>
                </a:ext>
              </a:extLst>
            </p:cNvPr>
            <p:cNvSpPr/>
            <p:nvPr/>
          </p:nvSpPr>
          <p:spPr>
            <a:xfrm flipH="1">
              <a:off x="8067574" y="2057003"/>
              <a:ext cx="1202405" cy="1202405"/>
            </a:xfrm>
            <a:prstGeom prst="donut">
              <a:avLst>
                <a:gd name="adj" fmla="val 18330"/>
              </a:avLst>
            </a:prstGeom>
            <a:gradFill>
              <a:gsLst>
                <a:gs pos="0">
                  <a:srgbClr val="009999"/>
                </a:gs>
                <a:gs pos="100000">
                  <a:srgbClr val="006666"/>
                </a:gs>
              </a:gsLst>
              <a:lin ang="5400000" scaled="1"/>
            </a:gradFill>
            <a:ln>
              <a:noFill/>
            </a:ln>
            <a:effectLst>
              <a:outerShdw blurRad="139700" dist="635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/>
            </a:scene3d>
            <a:sp3d prstMaterial="powder">
              <a:bevelT w="11430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3" name="Rectangle 58">
              <a:extLst>
                <a:ext uri="{FF2B5EF4-FFF2-40B4-BE49-F238E27FC236}">
                  <a16:creationId xmlns="" xmlns:a16="http://schemas.microsoft.com/office/drawing/2014/main" id="{A63AB001-6860-483C-9D70-13544FAB3F2E}"/>
                </a:ext>
              </a:extLst>
            </p:cNvPr>
            <p:cNvSpPr/>
            <p:nvPr/>
          </p:nvSpPr>
          <p:spPr>
            <a:xfrm rot="21091813" flipH="1">
              <a:off x="7166740" y="2727618"/>
              <a:ext cx="1257002" cy="306883"/>
            </a:xfrm>
            <a:prstGeom prst="rect">
              <a:avLst/>
            </a:prstGeom>
            <a:gradFill flip="none" rotWithShape="1">
              <a:gsLst>
                <a:gs pos="6000">
                  <a:schemeClr val="tx1">
                    <a:alpha val="74000"/>
                  </a:schemeClr>
                </a:gs>
                <a:gs pos="100000">
                  <a:srgbClr val="B4B4B4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: Rounded Corners 22">
              <a:extLst>
                <a:ext uri="{FF2B5EF4-FFF2-40B4-BE49-F238E27FC236}">
                  <a16:creationId xmlns="" xmlns:a16="http://schemas.microsoft.com/office/drawing/2014/main" id="{33E945EA-E735-455B-BC6E-DC2EFA98814A}"/>
                </a:ext>
              </a:extLst>
            </p:cNvPr>
            <p:cNvSpPr/>
            <p:nvPr/>
          </p:nvSpPr>
          <p:spPr>
            <a:xfrm flipH="1">
              <a:off x="7074608" y="2353048"/>
              <a:ext cx="1812400" cy="610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: Rounded Corners 23">
              <a:extLst>
                <a:ext uri="{FF2B5EF4-FFF2-40B4-BE49-F238E27FC236}">
                  <a16:creationId xmlns="" xmlns:a16="http://schemas.microsoft.com/office/drawing/2014/main" id="{518B20D3-3DF7-4E26-B774-1E989D49769B}"/>
                </a:ext>
              </a:extLst>
            </p:cNvPr>
            <p:cNvSpPr/>
            <p:nvPr/>
          </p:nvSpPr>
          <p:spPr>
            <a:xfrm flipH="1">
              <a:off x="7169928" y="2400597"/>
              <a:ext cx="1629784" cy="51521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9999"/>
                </a:gs>
                <a:gs pos="100000">
                  <a:srgbClr val="006666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owder">
              <a:bevelT w="571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6" name="TextBox 24">
              <a:extLst>
                <a:ext uri="{FF2B5EF4-FFF2-40B4-BE49-F238E27FC236}">
                  <a16:creationId xmlns="" xmlns:a16="http://schemas.microsoft.com/office/drawing/2014/main" id="{FB12CA35-5ECA-4A96-B48B-62475BD876E5}"/>
                </a:ext>
              </a:extLst>
            </p:cNvPr>
            <p:cNvSpPr txBox="1"/>
            <p:nvPr/>
          </p:nvSpPr>
          <p:spPr>
            <a:xfrm flipH="1">
              <a:off x="7376529" y="2490635"/>
              <a:ext cx="12336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spc="300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2</a:t>
              </a:r>
              <a:endParaRPr lang="en-US" sz="2800" spc="3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pic>
          <p:nvPicPr>
            <p:cNvPr id="107" name="Graphic 25" descr="Presentation with bar chart RTL">
              <a:extLst>
                <a:ext uri="{FF2B5EF4-FFF2-40B4-BE49-F238E27FC236}">
                  <a16:creationId xmlns="" xmlns:a16="http://schemas.microsoft.com/office/drawing/2014/main" id="{4CE13815-E23C-43C3-92F3-4FDA13BB47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/>
          </p:blipFill>
          <p:spPr>
            <a:xfrm flipH="1">
              <a:off x="3499140" y="2486384"/>
              <a:ext cx="429430" cy="429430"/>
            </a:xfrm>
            <a:prstGeom prst="rect">
              <a:avLst/>
            </a:prstGeom>
          </p:spPr>
        </p:pic>
        <p:sp>
          <p:nvSpPr>
            <p:cNvPr id="108" name="TextBox 26">
              <a:extLst>
                <a:ext uri="{FF2B5EF4-FFF2-40B4-BE49-F238E27FC236}">
                  <a16:creationId xmlns="" xmlns:a16="http://schemas.microsoft.com/office/drawing/2014/main" id="{4E4E401D-E8D4-4FFE-B292-348567A9D165}"/>
                </a:ext>
              </a:extLst>
            </p:cNvPr>
            <p:cNvSpPr txBox="1"/>
            <p:nvPr/>
          </p:nvSpPr>
          <p:spPr>
            <a:xfrm flipH="1">
              <a:off x="4587322" y="2122214"/>
              <a:ext cx="23604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09" name="TextBox 27">
              <a:extLst>
                <a:ext uri="{FF2B5EF4-FFF2-40B4-BE49-F238E27FC236}">
                  <a16:creationId xmlns="" xmlns:a16="http://schemas.microsoft.com/office/drawing/2014/main" id="{67654796-936A-4D23-9129-5B3BD73BBD33}"/>
                </a:ext>
              </a:extLst>
            </p:cNvPr>
            <p:cNvSpPr txBox="1"/>
            <p:nvPr/>
          </p:nvSpPr>
          <p:spPr>
            <a:xfrm flipH="1">
              <a:off x="4356546" y="2320182"/>
              <a:ext cx="3019982" cy="741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/>
                <a:t>الاقتداء بالإمامِ مِن خارجِ المسجدِ </a:t>
              </a:r>
              <a:r>
                <a:rPr lang="ar-SY" sz="2000" b="1" dirty="0" smtClean="0"/>
                <a:t>إذا </a:t>
              </a:r>
              <a:r>
                <a:rPr lang="ar-SY" sz="2000" b="1" dirty="0"/>
                <a:t>اتَّصلتِ الصفوف، أو رأى </a:t>
              </a:r>
              <a:r>
                <a:rPr lang="ar-SY" sz="2000" b="1" dirty="0" smtClean="0"/>
                <a:t>المأمومونَ </a:t>
              </a:r>
              <a:r>
                <a:rPr lang="ar-SY" sz="2000" b="1" dirty="0"/>
                <a:t>بعضَ الصفوفِ وإن لم تتَّصل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339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9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91286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=""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=""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=""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=""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=""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29365"/>
            <a:ext cx="2786743" cy="1371175"/>
            <a:chOff x="538318" y="1529365"/>
            <a:chExt cx="2658769" cy="109731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=""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=""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08385" y="15833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4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=""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786079" y="2008525"/>
              <a:ext cx="2144982" cy="603382"/>
              <a:chOff x="3297718" y="5466316"/>
              <a:chExt cx="2144982" cy="603382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=""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66316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</a:t>
                </a:r>
                <a:r>
                  <a:rPr lang="ar-SY" sz="1600" b="1" dirty="0" smtClean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الثاني</a:t>
                </a:r>
                <a:endParaRPr lang="ar-SY" sz="1600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=""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297718" y="5774133"/>
                <a:ext cx="2144982" cy="2955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موقف الإمام و المأمومين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47">
            <a:extLst>
              <a:ext uri="{FF2B5EF4-FFF2-40B4-BE49-F238E27FC236}">
                <a16:creationId xmlns:a16="http://schemas.microsoft.com/office/drawing/2014/main" xmlns="" id="{05869D3F-2203-4D1C-A97B-9AFE3BA08CEE}"/>
              </a:ext>
            </a:extLst>
          </p:cNvPr>
          <p:cNvSpPr txBox="1"/>
          <p:nvPr/>
        </p:nvSpPr>
        <p:spPr>
          <a:xfrm>
            <a:off x="7765144" y="261853"/>
            <a:ext cx="3471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موقفُ المأمومينَ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17" name="Rectangle 146">
            <a:extLst>
              <a:ext uri="{FF2B5EF4-FFF2-40B4-BE49-F238E27FC236}">
                <a16:creationId xmlns="" xmlns:a16="http://schemas.microsoft.com/office/drawing/2014/main" id="{BFBC0FB0-17F0-4A94-A0E8-3C42C225ECFE}"/>
              </a:ext>
            </a:extLst>
          </p:cNvPr>
          <p:cNvSpPr/>
          <p:nvPr/>
        </p:nvSpPr>
        <p:spPr>
          <a:xfrm>
            <a:off x="4194629" y="1243179"/>
            <a:ext cx="7874811" cy="200802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400" b="1" dirty="0">
                <a:solidFill>
                  <a:schemeClr val="tx1"/>
                </a:solidFill>
              </a:rPr>
              <a:t>إذا صلَّتْ جماعةٌ من النساءِ مع الرجالِ فإنهنَّ يُصَلِّينَ خلفَهم، ويتأخرْنَ عنهم،</a:t>
            </a:r>
          </a:p>
          <a:p>
            <a:pPr algn="r"/>
            <a:r>
              <a:rPr lang="ar-SY" sz="2400" b="1" dirty="0">
                <a:solidFill>
                  <a:schemeClr val="tx1"/>
                </a:solidFill>
              </a:rPr>
              <a:t>وإذا صلَّتِ امرأةٌ بمجموعةٍ مِن النساءِ فإنها تكونُ وسْطَهُنَّ في الصف.</a:t>
            </a:r>
            <a:endParaRPr lang="ar-SY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10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xmlns="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xmlns="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xmlns="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xmlns="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xmlns="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xmlns="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xmlns="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xmlns="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xmlns="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xmlns="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xmlns="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xmlns="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xmlns="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xmlns="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xmlns="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xmlns="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xmlns="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xmlns="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xmlns="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xmlns="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xmlns="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xmlns="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xmlns="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xmlns="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xmlns="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xmlns="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xmlns="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xmlns="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xmlns="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xmlns="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xmlns="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xmlns="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xmlns="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xmlns="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xmlns="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xmlns="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xmlns="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xmlns="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xmlns="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xmlns="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xmlns="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xmlns="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xmlns="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xmlns="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xmlns="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xmlns="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xmlns="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xmlns="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xmlns="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xmlns="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xmlns="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xmlns="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xmlns="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xmlns="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xmlns="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xmlns="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xmlns="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xmlns="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xmlns="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xmlns="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xmlns="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xmlns="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xmlns="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xmlns="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xmlns="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xmlns="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xmlns="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xmlns="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xmlns="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xmlns="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xmlns="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xmlns="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xmlns="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xmlns="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xmlns="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xmlns="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xmlns="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xmlns="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xmlns="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xmlns="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xmlns="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xmlns="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xmlns="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xmlns="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xmlns="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xmlns="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xmlns="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xmlns="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xmlns="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xmlns="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xmlns="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xmlns="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xmlns="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xmlns="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xmlns="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xmlns="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xmlns="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xmlns="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xmlns="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xmlns="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xmlns="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xmlns="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xmlns="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xmlns="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xmlns="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xmlns="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xmlns="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xmlns="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xmlns="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xmlns="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xmlns="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xmlns="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xmlns="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xmlns="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xmlns="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xmlns="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xmlns="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xmlns="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xmlns="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xmlns="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xmlns="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xmlns="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xmlns="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xmlns="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xmlns="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xmlns="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xmlns="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xmlns="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xmlns="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xmlns="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xmlns="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xmlns="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xmlns="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xmlns="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xmlns="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xmlns="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xmlns="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xmlns="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xmlns="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xmlns="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xmlns="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xmlns="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xmlns="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xmlns="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xmlns="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xmlns="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xmlns="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xmlns="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xmlns="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xmlns="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xmlns="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xmlns="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xmlns="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xmlns="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xmlns="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xmlns="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xmlns="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xmlns="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xmlns="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xmlns="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xmlns="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xmlns="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xmlns="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xmlns="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xmlns="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xmlns="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xmlns="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xmlns="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xmlns="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xmlns="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xmlns="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xmlns="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xmlns="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xmlns="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xmlns="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xmlns="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xmlns="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xmlns="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xmlns="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xmlns="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xmlns="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xmlns="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xmlns="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xmlns="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xmlns="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xmlns="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xmlns="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xmlns="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xmlns="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xmlns="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xmlns="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xmlns="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xmlns="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xmlns="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xmlns="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xmlns="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xmlns="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xmlns="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xmlns="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xmlns="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xmlns="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xmlns="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xmlns="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xmlns="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xmlns="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xmlns="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xmlns="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xmlns="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xmlns="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xmlns="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xmlns="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xmlns="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xmlns="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xmlns="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xmlns="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xmlns="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xmlns="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xmlns="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xmlns="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xmlns="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xmlns="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xmlns="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xmlns="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xmlns="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xmlns="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xmlns="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xmlns="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xmlns="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xmlns="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xmlns="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xmlns="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xmlns="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xmlns="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xmlns="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xmlns="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xmlns="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xmlns="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xmlns="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xmlns="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xmlns="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193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4059</TotalTime>
  <Words>223</Words>
  <Application>Microsoft Office PowerPoint</Application>
  <PresentationFormat>مخصص</PresentationFormat>
  <Paragraphs>51</Paragraphs>
  <Slides>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2940</cp:revision>
  <dcterms:created xsi:type="dcterms:W3CDTF">2020-10-10T04:32:51Z</dcterms:created>
  <dcterms:modified xsi:type="dcterms:W3CDTF">2021-02-23T19:53:08Z</dcterms:modified>
</cp:coreProperties>
</file>