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10" r:id="rId2"/>
    <p:sldId id="491" r:id="rId3"/>
    <p:sldId id="483" r:id="rId4"/>
    <p:sldId id="492" r:id="rId5"/>
    <p:sldId id="493" r:id="rId6"/>
    <p:sldId id="485" r:id="rId7"/>
    <p:sldId id="335" r:id="rId8"/>
    <p:sldId id="494" r:id="rId9"/>
    <p:sldId id="495" r:id="rId10"/>
    <p:sldId id="496" r:id="rId11"/>
    <p:sldId id="497" r:id="rId12"/>
    <p:sldId id="411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43">
          <p15:clr>
            <a:srgbClr val="A4A3A4"/>
          </p15:clr>
        </p15:guide>
        <p15:guide id="4" pos="37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60093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55" d="100"/>
          <a:sy n="55" d="100"/>
        </p:scale>
        <p:origin x="102" y="1386"/>
      </p:cViewPr>
      <p:guideLst>
        <p:guide orient="horz" pos="2183"/>
        <p:guide pos="3840"/>
        <p:guide orient="horz" pos="1543"/>
        <p:guide pos="3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07/07/1442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690586" y="2680769"/>
            <a:ext cx="8188055" cy="1265254"/>
            <a:chOff x="9198889" y="2670931"/>
            <a:chExt cx="818805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10451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معاني أسماء الله الحُسنى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معاني 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8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005942" y="1928191"/>
            <a:ext cx="7605485" cy="2339869"/>
            <a:chOff x="3165505" y="3405829"/>
            <a:chExt cx="6297235" cy="1587929"/>
          </a:xfrm>
        </p:grpSpPr>
        <p:sp>
          <p:nvSpPr>
            <p:cNvPr id="52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69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71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4956431" y="3836989"/>
              <a:ext cx="3216666" cy="814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قال الله تعالى :</a:t>
              </a:r>
            </a:p>
            <a:p>
              <a:pPr algn="r"/>
              <a:r>
                <a:rPr lang="ar-SY" sz="2400" b="1" dirty="0"/>
                <a:t>&lt; </a:t>
              </a:r>
              <a:r>
                <a:rPr lang="ar-SY" sz="2400" b="1" dirty="0">
                  <a:solidFill>
                    <a:srgbClr val="00B050"/>
                  </a:solidFill>
                </a:rPr>
                <a:t>إِنَّ اللهَ هُوَ الْسَّمِيْعُ الْبَصِيرُ </a:t>
              </a:r>
              <a:r>
                <a:rPr lang="ar-SY" sz="2400" b="1" dirty="0"/>
                <a:t>&gt;</a:t>
              </a:r>
            </a:p>
            <a:p>
              <a:pPr algn="r"/>
              <a:endParaRPr lang="ar-SY" sz="2400" b="1" dirty="0"/>
            </a:p>
          </p:txBody>
        </p:sp>
      </p:grp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271656" y="4995942"/>
            <a:ext cx="4903711" cy="548515"/>
          </a:xfrm>
          <a:prstGeom prst="rect">
            <a:avLst/>
          </a:prstGeom>
          <a:solidFill>
            <a:srgbClr val="D60093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معنى</a:t>
            </a:r>
            <a:r>
              <a:rPr lang="ar-SY" sz="2400" b="1" dirty="0">
                <a:solidFill>
                  <a:srgbClr val="9933FF"/>
                </a:solidFill>
              </a:rPr>
              <a:t> </a:t>
            </a:r>
            <a:r>
              <a:rPr lang="ar-SY" sz="2400" b="1" dirty="0">
                <a:solidFill>
                  <a:srgbClr val="FFFF00"/>
                </a:solidFill>
              </a:rPr>
              <a:t>الْبَصِير </a:t>
            </a:r>
            <a:r>
              <a:rPr lang="ar-SY" sz="2400" b="1" dirty="0">
                <a:solidFill>
                  <a:schemeClr val="tx1"/>
                </a:solidFill>
              </a:rPr>
              <a:t>: أنَّ الله يُبصر و يرى كلَّ شيء</a:t>
            </a:r>
          </a:p>
        </p:txBody>
      </p:sp>
    </p:spTree>
    <p:extLst>
      <p:ext uri="{BB962C8B-B14F-4D97-AF65-F5344CB8AC3E}">
        <p14:creationId xmlns:p14="http://schemas.microsoft.com/office/powerpoint/2010/main" val="412660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66500"/>
              <a:chOff x="3380437" y="5466316"/>
              <a:chExt cx="198296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معاني 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717143" y="1954598"/>
            <a:ext cx="7358413" cy="520710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الله يرى دبيب النملة السوداء ,على الصَّخرة الصَّمَّاء , في الليلة الظلماء</a:t>
            </a: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717143" y="3211883"/>
            <a:ext cx="7358414" cy="501998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الله يرى عبده في كل مكانٍ , و على أي حالٍ , سواءٌ أكان مطيعاً أم عاصياً</a:t>
            </a:r>
          </a:p>
        </p:txBody>
      </p:sp>
    </p:spTree>
    <p:extLst>
      <p:ext uri="{BB962C8B-B14F-4D97-AF65-F5344CB8AC3E}">
        <p14:creationId xmlns:p14="http://schemas.microsoft.com/office/powerpoint/2010/main" val="44510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2925" y="2008525"/>
              <a:ext cx="1908487" cy="594416"/>
              <a:chOff x="3474564" y="5466316"/>
              <a:chExt cx="1908487" cy="5944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4564" y="5765167"/>
                <a:ext cx="190848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معاني 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950643" y="0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معاني أسماء الله الحسنى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804229" y="1374629"/>
            <a:ext cx="7373678" cy="520710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اقرأ الآيات في الجدول الآتي , ثم استخرج منها أسماء الله الحُسنى : </a:t>
            </a:r>
          </a:p>
        </p:txBody>
      </p:sp>
      <p:pic>
        <p:nvPicPr>
          <p:cNvPr id="1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51" y="2185288"/>
            <a:ext cx="6963354" cy="2977263"/>
          </a:xfrm>
          <a:prstGeom prst="rect">
            <a:avLst/>
          </a:prstGeom>
        </p:spPr>
      </p:pic>
      <p:sp>
        <p:nvSpPr>
          <p:cNvPr id="18" name="مربع نص 17"/>
          <p:cNvSpPr txBox="1"/>
          <p:nvPr/>
        </p:nvSpPr>
        <p:spPr>
          <a:xfrm>
            <a:off x="4455886" y="3067886"/>
            <a:ext cx="1685127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القدير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4455886" y="3754040"/>
            <a:ext cx="1685127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البصير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4485649" y="4476711"/>
            <a:ext cx="1685127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الكريم 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1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6448" y="2006231"/>
              <a:ext cx="1943011" cy="566502"/>
              <a:chOff x="3408087" y="5464022"/>
              <a:chExt cx="1943011" cy="56650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583952" y="5464022"/>
                <a:ext cx="157593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8087" y="5734957"/>
                <a:ext cx="1943011" cy="29556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معاني 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280949"/>
            <a:ext cx="7151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عناصر الدرس :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297711" y="1374629"/>
            <a:ext cx="5880196" cy="520710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معرفتنا لمعاني أسماء الله تزيد إيماننا و محبّتنا لربّنا</a:t>
            </a:r>
          </a:p>
        </p:txBody>
      </p:sp>
      <p:grpSp>
        <p:nvGrpSpPr>
          <p:cNvPr id="31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2391073"/>
            <a:ext cx="7717504" cy="2224858"/>
            <a:chOff x="3165506" y="295207"/>
            <a:chExt cx="6297235" cy="1587929"/>
          </a:xfrm>
        </p:grpSpPr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44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327396" y="770929"/>
              <a:ext cx="3018444" cy="5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قال الله تعالى :</a:t>
              </a:r>
            </a:p>
            <a:p>
              <a:pPr algn="ctr" rtl="1"/>
              <a:r>
                <a:rPr lang="ar-SY" sz="2400" b="1" dirty="0"/>
                <a:t>&lt; </a:t>
              </a:r>
              <a:r>
                <a:rPr lang="ar-SY" sz="2400" b="1" dirty="0">
                  <a:solidFill>
                    <a:srgbClr val="00B050"/>
                  </a:solidFill>
                </a:rPr>
                <a:t>الرَّحْمَنُ * عَلَّمَ الْقُرْآنَ </a:t>
              </a:r>
              <a:r>
                <a:rPr lang="ar-SY" sz="2400" b="1" dirty="0"/>
                <a:t>* &gt;</a:t>
              </a:r>
            </a:p>
          </p:txBody>
        </p:sp>
      </p:grpSp>
      <p:sp>
        <p:nvSpPr>
          <p:cNvPr id="3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981371" y="4995942"/>
            <a:ext cx="5193996" cy="548515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معنى </a:t>
            </a:r>
            <a:r>
              <a:rPr lang="ar-SY" sz="2400" b="1" dirty="0">
                <a:solidFill>
                  <a:srgbClr val="00B050"/>
                </a:solidFill>
              </a:rPr>
              <a:t>الرَّحمنُ</a:t>
            </a:r>
            <a:r>
              <a:rPr lang="ar-SY" sz="2400" b="1" dirty="0">
                <a:solidFill>
                  <a:schemeClr val="tx1"/>
                </a:solidFill>
              </a:rPr>
              <a:t> : الذي اتَّصَف بالرَّحمة الواسعة</a:t>
            </a:r>
          </a:p>
        </p:txBody>
      </p:sp>
    </p:spTree>
    <p:extLst>
      <p:ext uri="{BB962C8B-B14F-4D97-AF65-F5344CB8AC3E}">
        <p14:creationId xmlns:p14="http://schemas.microsoft.com/office/powerpoint/2010/main" val="266961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66500"/>
              <a:chOff x="3380437" y="5466316"/>
              <a:chExt cx="198296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معاني 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010400" y="594673"/>
            <a:ext cx="4775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من أمثلة رحمة الله بعباده :</a:t>
            </a:r>
            <a:endParaRPr lang="ar-SY" sz="36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151085" y="1954598"/>
            <a:ext cx="7924471" cy="52071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إرسال الرسل إليهم , و إنزال الكتب عليهم , لهدايتهم إلى الطريق المستقيم</a:t>
            </a: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13371" y="3211883"/>
            <a:ext cx="3062186" cy="501998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إنزال المطر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13370" y="4343665"/>
            <a:ext cx="3095005" cy="52322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خلق السماوات و الأرض</a:t>
            </a: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996961" y="5450643"/>
            <a:ext cx="3095005" cy="52322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الّرخص في العبادات</a:t>
            </a:r>
          </a:p>
        </p:txBody>
      </p:sp>
    </p:spTree>
    <p:extLst>
      <p:ext uri="{BB962C8B-B14F-4D97-AF65-F5344CB8AC3E}">
        <p14:creationId xmlns:p14="http://schemas.microsoft.com/office/powerpoint/2010/main" val="10877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  <p:bldP spid="25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66500"/>
              <a:chOff x="3380437" y="5466316"/>
              <a:chExt cx="198296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معاني 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471885" y="594673"/>
            <a:ext cx="641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</a:t>
            </a:r>
            <a:r>
              <a:rPr lang="ar-SY" sz="2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  حاول أن تكتب آثار أخرى لرحمة الله بعباده :</a:t>
            </a:r>
            <a:endParaRPr lang="ar-SY" sz="32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13371" y="1954598"/>
            <a:ext cx="3062185" cy="52071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فتح باب التَّوبة للعبد</a:t>
            </a: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13371" y="3211883"/>
            <a:ext cx="3062186" cy="501998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إجابة الدُّعاء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13370" y="4343665"/>
            <a:ext cx="3095005" cy="52322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مغفرة الذُّنوب</a:t>
            </a:r>
          </a:p>
        </p:txBody>
      </p:sp>
    </p:spTree>
    <p:extLst>
      <p:ext uri="{BB962C8B-B14F-4D97-AF65-F5344CB8AC3E}">
        <p14:creationId xmlns:p14="http://schemas.microsoft.com/office/powerpoint/2010/main" val="206283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9897"/>
            <a:ext cx="1310121" cy="1177785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17665"/>
              <a:ext cx="1943011" cy="555067"/>
              <a:chOff x="3344104" y="5475456"/>
              <a:chExt cx="1943011" cy="55506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81798" y="5475456"/>
                <a:ext cx="1474061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معاني 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1798660"/>
            <a:ext cx="7427218" cy="2399160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131045" y="2353048"/>
              <a:ext cx="3272965" cy="550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قال الله تعالى :</a:t>
              </a:r>
            </a:p>
            <a:p>
              <a:pPr algn="ctr"/>
              <a:r>
                <a:rPr lang="ar-SY" sz="2400" b="1" dirty="0"/>
                <a:t> &lt; </a:t>
              </a:r>
              <a:r>
                <a:rPr lang="ar-SY" sz="2400" b="1" dirty="0">
                  <a:solidFill>
                    <a:srgbClr val="00B050"/>
                  </a:solidFill>
                </a:rPr>
                <a:t>وَ هُوَ الْعَلِيمُ الْقَدِيرُ </a:t>
              </a:r>
              <a:r>
                <a:rPr lang="ar-SY" sz="2400" b="1" dirty="0"/>
                <a:t>&gt;</a:t>
              </a:r>
              <a:endParaRPr lang="ar-SY" sz="2000" b="1" dirty="0"/>
            </a:p>
          </p:txBody>
        </p:sp>
      </p:grpSp>
      <p:sp>
        <p:nvSpPr>
          <p:cNvPr id="3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004458" y="4995942"/>
            <a:ext cx="9170910" cy="548515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معنى</a:t>
            </a:r>
            <a:r>
              <a:rPr lang="ar-SY" sz="2400" b="1" dirty="0">
                <a:solidFill>
                  <a:srgbClr val="9933FF"/>
                </a:solidFill>
              </a:rPr>
              <a:t> الْقَدِيرُ </a:t>
            </a:r>
            <a:r>
              <a:rPr lang="ar-SY" sz="2400" b="1" dirty="0">
                <a:solidFill>
                  <a:schemeClr val="tx1"/>
                </a:solidFill>
              </a:rPr>
              <a:t>: الذي اتَّصَف بالقدرة الكاملة , فلا يُعجِزه شيء في الأرض و لا في السَّماء</a:t>
            </a:r>
          </a:p>
        </p:txBody>
      </p:sp>
    </p:spTree>
    <p:extLst>
      <p:ext uri="{BB962C8B-B14F-4D97-AF65-F5344CB8AC3E}">
        <p14:creationId xmlns:p14="http://schemas.microsoft.com/office/powerpoint/2010/main" val="706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66500"/>
              <a:chOff x="3380437" y="5466316"/>
              <a:chExt cx="198296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معاني 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010400" y="594673"/>
            <a:ext cx="4775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من أمثلة قدرة الله :</a:t>
            </a:r>
            <a:endParaRPr lang="ar-SY" sz="3600" b="1" dirty="0">
              <a:solidFill>
                <a:srgbClr val="00CC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882743" y="1954598"/>
            <a:ext cx="3192813" cy="520710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أنَّه قادر على إجابة الدُّعاء</a:t>
            </a: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287657" y="3211883"/>
            <a:ext cx="3787900" cy="501998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أنَّه قادر على عقوبة من عَصَاهُ</a:t>
            </a:r>
          </a:p>
        </p:txBody>
      </p:sp>
    </p:spTree>
    <p:extLst>
      <p:ext uri="{BB962C8B-B14F-4D97-AF65-F5344CB8AC3E}">
        <p14:creationId xmlns:p14="http://schemas.microsoft.com/office/powerpoint/2010/main" val="328068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66500"/>
              <a:chOff x="3380437" y="5466316"/>
              <a:chExt cx="198296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معاني 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529943" y="594673"/>
            <a:ext cx="641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</a:t>
            </a:r>
            <a:r>
              <a:rPr lang="ar-SY" sz="28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   حاول أن تكتب آثار أخرى لقدرة الله :</a:t>
            </a:r>
            <a:endParaRPr lang="ar-SY" sz="3200" b="1" dirty="0">
              <a:solidFill>
                <a:srgbClr val="00CC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0029371" y="1954598"/>
            <a:ext cx="2046185" cy="520710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خلق الإنسان</a:t>
            </a: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0029371" y="3211883"/>
            <a:ext cx="2046186" cy="501998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إحياء الموتى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0029371" y="4343665"/>
            <a:ext cx="2079004" cy="523220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إنزال المطر</a:t>
            </a:r>
          </a:p>
        </p:txBody>
      </p:sp>
    </p:spTree>
    <p:extLst>
      <p:ext uri="{BB962C8B-B14F-4D97-AF65-F5344CB8AC3E}">
        <p14:creationId xmlns:p14="http://schemas.microsoft.com/office/powerpoint/2010/main" val="28796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</TotalTime>
  <Words>290</Words>
  <Application>Microsoft Office PowerPoint</Application>
  <PresentationFormat>شاشة عريضة</PresentationFormat>
  <Paragraphs>76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1920</cp:revision>
  <dcterms:created xsi:type="dcterms:W3CDTF">2020-10-10T04:32:51Z</dcterms:created>
  <dcterms:modified xsi:type="dcterms:W3CDTF">2021-02-17T22:22:53Z</dcterms:modified>
</cp:coreProperties>
</file>