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83" r:id="rId3"/>
    <p:sldId id="299" r:id="rId4"/>
    <p:sldId id="300" r:id="rId5"/>
    <p:sldId id="258" r:id="rId6"/>
    <p:sldId id="26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21" r:id="rId16"/>
    <p:sldId id="322" r:id="rId17"/>
    <p:sldId id="323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318" r:id="rId28"/>
    <p:sldId id="319" r:id="rId29"/>
    <p:sldId id="320" r:id="rId30"/>
    <p:sldId id="282" r:id="rId31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710" y="110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5T20:53:40.42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13328 0,'-9'1,"0"0,0 0,0 1,0 0,0 1,-9 3,-15 5,-112 38,92-29,-110 26,48-16,81-20,-1-1,-54 7,60-12,1 2,-1 1,-41 15,45-12,0-2,-1-1,0-1,-43 4,44-8,0 2,1 1,0 1,-40 16,36-12,0-2,0 0,-30 3,18-4,1 1,0 2,-53 20,47-16,-51 8,56-13,-77 25,-58 22,125-38,18-5,-1-2,-35 7,-139 18,193-33,0 1,1 1,-1 1,-12 7,-35 13,24-17,-43 6,50-10,1 0,0 2,-37 14,34-10,-1-1,-53 9,-19 5,64-14,0-2,-61 4,52-8,-59 14,-163 61,245-71,-52 10,52-14,-49 17,-64 38,87-35,0-2,-62 16,59-27,37-8,1 1,-1 1,-27 10,12-1,-1-2,-66 13,-77 2,12-3,84-10,42-9,1 2,0 1,1 3,-37 15,51-18,0-1,0-1,0-1,-1-1,0-1,-49 0,-34 4,-193 33,91 0,44-6,154-32,-368 48,338-47,8-1,0 1,1 2,-48 12,44-8,0-2,0-2,-1-1,0-2,-54-3,-59 2,132 2,0 0,0 2,-24 7,22-5,-42 8,-97-8,108-6,-66 7,-10 5,-236-8,196-7,123 2,-26 1,-1-4,-73-11,100 9,-1 1,-46 3,47 2,0-3,-50-7,46 2,-70 1,31 2,-101-20,143 20,-77-18,74 12,-61-5,-151-11,121 23,95 4,-1-2,-53-8,-67-27,135 31,-37 1,-25-3,9-3,-1 4,-90 6,81 1,71-2,-1-2,1 0,0-2,-25-8,17 5,-41-6,-13 6,-41-6,17 0,66 11,1-3,-42-10,43 2,-68-32,70 27,-69-21,57 22,2-1,0-3,-67-40,52 26,-15 0,58 27,0-1,0 0,1-2,-33-24,26 17,0 1,-1 1,-1 1,-41-15,4 0,30 9,30 18,1 0,-1 1,0-1,0 1,0 0,-1 1,1 0,-9-3,14 5,0 0,1 0,-1 0,0 0,0 0,1 0,-1 0,0 0,0 0,1 0,-1 0,0 0,1 1,-1-1,0 0,0 1,1-1,-1 0,1 1,-1-1,0 1,1-1,-1 0,1 1,-1 0,1-1,-1 1,0 0,1 1,-1 0,1 0,-1-1,1 1,-1 0,1 0,0 0,0 0,0 0,0 0,1 2,1 9,1 0,8 21,-7-24,3 10,10 32,-17-50,1-1,-1 1,1 0,-1 0,0 0,0 0,0 0,0 0,0 0,-1 0,1 0,0-1,-1 1,1 0,-1 0,0 0,0-1,1 1,-1 0,0-1,-3 3,4-3,-1-1,0 1,1-1,-1 0,0 1,1-1,-1 0,0 1,1-1,-1 0,0 0,0 0,1 0,-1 0,0 0,0 0,0 0,1 0,-1 0,0 0,0-1,1 1,-1 0,0 0,1-1,-1 1,0-1,1 1,-1 0,1-1,-1 1,0-1,1 1,-1-1,1 0,-1 1,1-1,0 1,-1-1,1 0,0 1,-1-1,1 0,0-1,-14-33,9 6,2 0,0 0,3 0,4-57,-3 82,-1 0,1 0,0 0,0 0,0 0,1 1,0-1,-1 0,1 1,0-1,5-6,-5 9,-1 0,0-1,0 1,1 0,-1 0,1 0,-1 0,1 0,-1 0,1 1,0-1,-1 0,1 1,0-1,0 1,-1 0,1-1,0 1,0 0,0 0,-1 0,1 1,0-1,0 0,-1 0,1 1,0 0,2 0,25 12,0-2,46 11,-45-15,2 0,0-1,36 2,-46-7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5T20:54:28.79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13328 0,'-9'1,"0"0,0 0,0 1,0 0,0 1,-9 3,-15 5,-112 38,92-29,-110 26,48-16,81-20,-1-1,-54 7,60-12,1 2,-1 1,-41 15,45-12,0-2,-1-1,0-1,-43 4,44-8,0 2,1 1,0 1,-40 16,36-12,0-2,0 0,-30 3,18-4,1 1,0 2,-53 20,47-16,-51 8,56-13,-77 25,-58 22,125-38,18-5,-1-2,-35 7,-139 18,193-33,0 1,1 1,-1 1,-12 7,-35 13,24-17,-43 6,50-10,1 0,0 2,-37 14,34-10,-1-1,-53 9,-19 5,64-14,0-2,-61 4,52-8,-59 14,-163 61,245-71,-52 10,52-14,-49 17,-64 38,87-35,0-2,-62 16,59-27,37-8,1 1,-1 1,-27 10,12-1,-1-2,-66 13,-77 2,12-3,84-10,42-9,1 2,0 1,1 3,-37 15,51-18,0-1,0-1,0-1,-1-1,0-1,-49 0,-34 4,-193 33,91 0,44-6,154-32,-368 48,338-47,8-1,0 1,1 2,-48 12,44-8,0-2,0-2,-1-1,0-2,-54-3,-59 2,132 2,0 0,0 2,-24 7,22-5,-42 8,-97-8,108-6,-66 7,-10 5,-236-8,196-7,123 2,-26 1,-1-4,-73-11,100 9,-1 1,-46 3,47 2,0-3,-50-7,46 2,-70 1,31 2,-101-20,143 20,-77-18,74 12,-61-5,-151-11,121 23,95 4,-1-2,-53-8,-67-27,135 31,-37 1,-25-3,9-3,-1 4,-90 6,81 1,71-2,-1-2,1 0,0-2,-25-8,17 5,-41-6,-13 6,-41-6,17 0,66 11,1-3,-42-10,43 2,-68-32,70 27,-69-21,57 22,2-1,0-3,-67-40,52 26,-15 0,58 27,0-1,0 0,1-2,-33-24,26 17,0 1,-1 1,-1 1,-41-15,4 0,30 9,30 18,1 0,-1 1,0-1,0 1,0 0,-1 1,1 0,-9-3,14 5,0 0,1 0,-1 0,0 0,0 0,1 0,-1 0,0 0,0 0,1 0,-1 0,0 0,1 1,-1-1,0 0,0 1,1-1,-1 0,1 1,-1-1,0 1,1-1,-1 0,1 1,-1 0,1-1,-1 1,0 0,1 1,-1 0,1 0,-1-1,1 1,-1 0,1 0,0 0,0 0,0 0,0 0,1 2,1 9,1 0,8 21,-7-24,3 10,10 32,-17-50,1-1,-1 1,1 0,-1 0,0 0,0 0,0 0,0 0,0 0,-1 0,1 0,0-1,-1 1,1 0,-1 0,0 0,0-1,1 1,-1 0,0-1,-3 3,4-3,-1-1,0 1,1-1,-1 0,0 1,1-1,-1 0,0 1,1-1,-1 0,0 0,0 0,1 0,-1 0,0 0,0 0,0 0,1 0,-1 0,0 0,0-1,1 1,-1 0,0 0,1-1,-1 1,0-1,1 1,-1 0,1-1,-1 1,0-1,1 1,-1-1,1 0,-1 1,1-1,0 1,-1-1,1 0,0 1,-1-1,1 0,0-1,-14-33,9 6,2 0,0 0,3 0,4-57,-3 82,-1 0,1 0,0 0,0 0,0 0,1 1,0-1,-1 0,1 1,0-1,5-6,-5 9,-1 0,0-1,0 1,1 0,-1 0,1 0,-1 0,1 0,-1 0,1 1,0-1,-1 0,1 1,0-1,0 1,-1 0,1-1,0 1,0 0,0 0,-1 0,1 1,0-1,0 0,-1 0,1 1,0 0,2 0,25 12,0-2,46 11,-45-15,2 0,0-1,36 2,-46-7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5T20:53:40.42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13328 0,'-9'1,"0"0,0 0,0 1,0 0,0 1,-9 3,-15 5,-112 38,92-29,-110 26,48-16,81-20,-1-1,-54 7,60-12,1 2,-1 1,-41 15,45-12,0-2,-1-1,0-1,-43 4,44-8,0 2,1 1,0 1,-40 16,36-12,0-2,0 0,-30 3,18-4,1 1,0 2,-53 20,47-16,-51 8,56-13,-77 25,-58 22,125-38,18-5,-1-2,-35 7,-139 18,193-33,0 1,1 1,-1 1,-12 7,-35 13,24-17,-43 6,50-10,1 0,0 2,-37 14,34-10,-1-1,-53 9,-19 5,64-14,0-2,-61 4,52-8,-59 14,-163 61,245-71,-52 10,52-14,-49 17,-64 38,87-35,0-2,-62 16,59-27,37-8,1 1,-1 1,-27 10,12-1,-1-2,-66 13,-77 2,12-3,84-10,42-9,1 2,0 1,1 3,-37 15,51-18,0-1,0-1,0-1,-1-1,0-1,-49 0,-34 4,-193 33,91 0,44-6,154-32,-368 48,338-47,8-1,0 1,1 2,-48 12,44-8,0-2,0-2,-1-1,0-2,-54-3,-59 2,132 2,0 0,0 2,-24 7,22-5,-42 8,-97-8,108-6,-66 7,-10 5,-236-8,196-7,123 2,-26 1,-1-4,-73-11,100 9,-1 1,-46 3,47 2,0-3,-50-7,46 2,-70 1,31 2,-101-20,143 20,-77-18,74 12,-61-5,-151-11,121 23,95 4,-1-2,-53-8,-67-27,135 31,-37 1,-25-3,9-3,-1 4,-90 6,81 1,71-2,-1-2,1 0,0-2,-25-8,17 5,-41-6,-13 6,-41-6,17 0,66 11,1-3,-42-10,43 2,-68-32,70 27,-69-21,57 22,2-1,0-3,-67-40,52 26,-15 0,58 27,0-1,0 0,1-2,-33-24,26 17,0 1,-1 1,-1 1,-41-15,4 0,30 9,30 18,1 0,-1 1,0-1,0 1,0 0,-1 1,1 0,-9-3,14 5,0 0,1 0,-1 0,0 0,0 0,1 0,-1 0,0 0,0 0,1 0,-1 0,0 0,1 1,-1-1,0 0,0 1,1-1,-1 0,1 1,-1-1,0 1,1-1,-1 0,1 1,-1 0,1-1,-1 1,0 0,1 1,-1 0,1 0,-1-1,1 1,-1 0,1 0,0 0,0 0,0 0,0 0,1 2,1 9,1 0,8 21,-7-24,3 10,10 32,-17-50,1-1,-1 1,1 0,-1 0,0 0,0 0,0 0,0 0,0 0,-1 0,1 0,0-1,-1 1,1 0,-1 0,0 0,0-1,1 1,-1 0,0-1,-3 3,4-3,-1-1,0 1,1-1,-1 0,0 1,1-1,-1 0,0 1,1-1,-1 0,0 0,0 0,1 0,-1 0,0 0,0 0,0 0,1 0,-1 0,0 0,0-1,1 1,-1 0,0 0,1-1,-1 1,0-1,1 1,-1 0,1-1,-1 1,0-1,1 1,-1-1,1 0,-1 1,1-1,0 1,-1-1,1 0,0 1,-1-1,1 0,0-1,-14-33,9 6,2 0,0 0,3 0,4-57,-3 82,-1 0,1 0,0 0,0 0,0 0,1 1,0-1,-1 0,1 1,0-1,5-6,-5 9,-1 0,0-1,0 1,1 0,-1 0,1 0,-1 0,1 0,-1 0,1 1,0-1,-1 0,1 1,0-1,0 1,-1 0,1-1,0 1,0 0,0 0,-1 0,1 1,0-1,0 0,-1 0,1 1,0 0,2 0,25 12,0-2,46 11,-45-15,2 0,0-1,36 2,-46-7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6T18:29:13.26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2118 0,'-1'1,"0"0,1 0,-1 0,0 0,0 0,0 0,0 0,0 0,0 0,0-1,0 1,0 0,-1-1,1 1,0-1,0 1,0-1,-1 0,1 1,0-1,-1 0,-2 0,2 1,-50 6,1-2,-1-3,-69-4,25 0,-1590 2,1656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6T18:29:36.20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2118 0,'-1'1,"0"0,1 0,-1 0,0 0,0 0,0 0,0 0,0 0,0 0,0-1,0 1,0 0,-1-1,1 1,0-1,0 1,0-1,-1 0,1 1,0-1,-1 0,-2 0,2 1,-50 6,1-2,-1-3,-69-4,25 0,-1590 2,1656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6T18:29:42.29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1117 4,'-1'5,"1"-1,-1 1,1-1,0 0,-1 0,1-1,-1 1,0-1,1 0,-1 0,1 0,-1 0,1-1,-1 0,0 0,1 0,-1-1,0 1,1-1,-1 0,0-1,-1 1,1 1,-26 27,0-8,-1-10,-36-21,14 1,-838 9,873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6T18:30:52.03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1725 4,'-1'5,"1"-1,-1 1,0-1,1 0,-1 0,0-1,0 1,1-1,-1 0,0 0,0 0,0 0,0-1,0 0,0 0,0 0,0-1,0 1,0-1,0 0,0-1,-2 1,0 1,-38 27,-1-8,0-10,-57-21,21 1,-1294 9,1348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6T18:31:06.98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1725 4,'-1'5,"1"-1,-1 1,0-1,1 0,-1 0,0-1,0 1,1-1,-1 0,0 0,0 0,0 0,0-1,0 0,0 0,0 0,0-1,0 1,0-1,0 0,0-1,-2 1,0 1,-38 27,-1-8,0-10,-57-21,21 1,-1294 9,1348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DBEC111-88E2-480D-AC46-F861A362F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D497D21-4779-4226-A9A3-983E427D3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97843B1-589C-41BB-A321-57A10A9F8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13/06/42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550EE91-CFE0-4DCF-8EF9-EBD992B64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8A76835-FBF5-4C51-8449-B878C5AEC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3461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B48B315-9EC0-41F9-A9C8-AB3DC3D18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09CA428-6669-4689-B642-E3DCFE5765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77653AE-10E4-48E2-A67C-6D28AA554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13/06/42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29A3C5A-6744-48F5-BB39-9E535849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2E3F7E2-B10E-4DB1-90CC-4E7CE1664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1269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3C8193D-366D-48BD-8802-BE25E9AA17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5E0119E-6226-45B0-8562-84106532BB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680702B-2CD3-45C5-9A88-EBDDDB65A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13/06/42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CCBC7A1-4C96-408D-B8CF-629F1054D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82D062A-0027-41E3-AF85-24B89F041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5647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4FC676-ED70-48FA-A290-8E5CB4F49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A31D246-6528-48C6-B0A9-047A6BAFB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F3EB270-97AE-4CF2-A4A7-FC7BE8AD3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13/06/42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F40D46B-E148-49CD-9749-74CA0F8F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DE018A5-AF72-4D23-B2FA-6A83EFDA9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96564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BF3CBA-81C4-4D56-802D-1D839C97F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A16167D-3319-48C3-A1C6-84DFAC528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4AD7AF8-0BB3-4F9B-AB5C-268A6ECE4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13/06/42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B416C18-D8B4-4B4E-92AF-9E07334B0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37E3E5F-F375-45C4-84C7-FAE63B65E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1495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9A5E85-3A49-4D4A-977D-185E1D587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37B5C8-720C-4968-8B9A-6B3E2140A3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9DAA67F-88CE-498F-A281-C2EDCEDFF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EAE7BF4-5C1E-432F-9E3D-C674D162D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13/06/42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2E32213-B0FB-4CE8-B756-7B8086A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A9C1809-3A6B-4626-9B56-8073FDB2C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6925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FE3D098-7651-46DA-B7F0-E56B0EE9B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AB4D991-F3F4-4151-B968-E981A7CD7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AA8249E-67EE-4F06-BF39-6D88DB61E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E23650D-935A-44AC-8918-14105D4291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6386D7A7-78FD-451F-B5D1-EE6C6714C4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1C9E0E1-7232-4EE7-B438-F802DF8C3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13/06/42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3416B88-1A27-4B65-9C4A-0F15649E2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0DF249A-9213-4D48-A94E-8FEB85477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7050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A423A8-6A18-44DF-9A44-F5767C008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993EBDDB-7923-4B42-B5E3-26E08AB7A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13/06/42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7082472-F032-4F75-9D53-B6B02773D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EDB0A0D-A38B-4EF2-BFFD-6E7DAC65A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171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13/06/42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480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9F73C99-CFE2-441A-A04D-16701FA9C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E50DB3-2D77-4472-9C67-A8D29C726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A4DCF3C-6F0B-4FD5-B808-5387CD5D5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145543F-CA9B-4E40-81FA-2A9DA14D6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13/06/42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C423711-4299-4DF2-8438-E5173C535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AC025A8-2646-4805-8D7B-174ECD146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2039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D251DE-04E5-4C2F-9203-E105697F0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47231FF-CED3-43EE-B957-298DE7C4DA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B534B3C-A6A9-43ED-820D-296D47FE7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C7593C2-2DEE-49CA-9BBC-C4999F0DF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13/06/42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F950623-6CD9-4ADD-94D5-461F22EE8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AD49554-EAD4-4950-B6F3-0B6A0A86B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12400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038090A-AEA6-428D-A2A0-F6DE90FDA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EDFE433-19C1-4E5D-854C-B5C68C789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5EC7EF-0A97-4616-9344-04A918CC9B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599EA-CAB0-46FD-82CF-5BCC9A610016}" type="datetimeFigureOut">
              <a:rPr lang="ar-SA" smtClean="0"/>
              <a:t>13/06/42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54C3C3B-259F-4D5B-827F-C26B9D744E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855BCF2-54AF-4700-9238-A8AE0EC3C9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5968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10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33.png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8.jpg"/><Relationship Id="rId16" Type="http://schemas.openxmlformats.org/officeDocument/2006/relationships/customXml" Target="../ink/ink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4" Type="http://schemas.openxmlformats.org/officeDocument/2006/relationships/image" Target="../media/image10.png"/><Relationship Id="rId9" Type="http://schemas.openxmlformats.org/officeDocument/2006/relationships/image" Target="../media/image37.png"/><Relationship Id="rId14" Type="http://schemas.openxmlformats.org/officeDocument/2006/relationships/customXml" Target="../ink/ink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9.png"/><Relationship Id="rId7" Type="http://schemas.openxmlformats.org/officeDocument/2006/relationships/image" Target="../media/image43.png"/><Relationship Id="rId12" Type="http://schemas.openxmlformats.org/officeDocument/2006/relationships/image" Target="../media/image4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customXml" Target="../ink/ink3.xml"/><Relationship Id="rId5" Type="http://schemas.openxmlformats.org/officeDocument/2006/relationships/image" Target="../media/image34.png"/><Relationship Id="rId10" Type="http://schemas.openxmlformats.org/officeDocument/2006/relationships/image" Target="../media/image46.png"/><Relationship Id="rId4" Type="http://schemas.openxmlformats.org/officeDocument/2006/relationships/image" Target="../media/image10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9.png"/><Relationship Id="rId7" Type="http://schemas.openxmlformats.org/officeDocument/2006/relationships/image" Target="../media/image4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4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4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9.png"/><Relationship Id="rId7" Type="http://schemas.openxmlformats.org/officeDocument/2006/relationships/image" Target="../media/image5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10.pn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9.png"/><Relationship Id="rId7" Type="http://schemas.openxmlformats.org/officeDocument/2006/relationships/image" Target="../media/image6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9.png"/><Relationship Id="rId7" Type="http://schemas.openxmlformats.org/officeDocument/2006/relationships/image" Target="../media/image6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63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9.png"/><Relationship Id="rId7" Type="http://schemas.openxmlformats.org/officeDocument/2006/relationships/image" Target="../media/image6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63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63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9.png"/><Relationship Id="rId7" Type="http://schemas.openxmlformats.org/officeDocument/2006/relationships/image" Target="../media/image7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openxmlformats.org/officeDocument/2006/relationships/image" Target="../media/image10.png"/><Relationship Id="rId9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8.png"/><Relationship Id="rId3" Type="http://schemas.openxmlformats.org/officeDocument/2006/relationships/image" Target="../media/image9.png"/><Relationship Id="rId7" Type="http://schemas.openxmlformats.org/officeDocument/2006/relationships/image" Target="../media/image75.png"/><Relationship Id="rId12" Type="http://schemas.openxmlformats.org/officeDocument/2006/relationships/customXml" Target="../ink/ink6.xml"/><Relationship Id="rId2" Type="http://schemas.openxmlformats.org/officeDocument/2006/relationships/image" Target="../media/image8.jpg"/><Relationship Id="rId16" Type="http://schemas.openxmlformats.org/officeDocument/2006/relationships/customXml" Target="../ink/ink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customXml" Target="../ink/ink5.xml"/><Relationship Id="rId5" Type="http://schemas.openxmlformats.org/officeDocument/2006/relationships/image" Target="../media/image74.png"/><Relationship Id="rId15" Type="http://schemas.openxmlformats.org/officeDocument/2006/relationships/image" Target="../media/image79.png"/><Relationship Id="rId10" Type="http://schemas.openxmlformats.org/officeDocument/2006/relationships/image" Target="../media/image77.png"/><Relationship Id="rId4" Type="http://schemas.openxmlformats.org/officeDocument/2006/relationships/image" Target="../media/image10.png"/><Relationship Id="rId9" Type="http://schemas.openxmlformats.org/officeDocument/2006/relationships/customXml" Target="../ink/ink4.xml"/><Relationship Id="rId14" Type="http://schemas.openxmlformats.org/officeDocument/2006/relationships/customXml" Target="../ink/ink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9.png"/><Relationship Id="rId7" Type="http://schemas.openxmlformats.org/officeDocument/2006/relationships/image" Target="../media/image8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9.png"/><Relationship Id="rId7" Type="http://schemas.openxmlformats.org/officeDocument/2006/relationships/image" Target="../media/image8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10.png"/><Relationship Id="rId9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9.png"/><Relationship Id="rId7" Type="http://schemas.openxmlformats.org/officeDocument/2006/relationships/image" Target="../media/image8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91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92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نشيد الوطني السّعودي - بدون موسيقى">
            <a:hlinkClick r:id="" action="ppaction://media"/>
            <a:extLst>
              <a:ext uri="{FF2B5EF4-FFF2-40B4-BE49-F238E27FC236}">
                <a16:creationId xmlns:a16="http://schemas.microsoft.com/office/drawing/2014/main" id="{C0AF5C5A-F2CF-40F6-9A59-F3E2A43D25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931" y="0"/>
            <a:ext cx="12200931" cy="6858000"/>
          </a:xfrm>
          <a:prstGeom prst="rect">
            <a:avLst/>
          </a:prstGeom>
        </p:spPr>
      </p:pic>
      <p:pic>
        <p:nvPicPr>
          <p:cNvPr id="3" name="صورة 2" descr="صورة تحتوي على نص, سروال داخلي&#10;&#10;تم إنشاء الوصف تلقائياً">
            <a:extLst>
              <a:ext uri="{FF2B5EF4-FFF2-40B4-BE49-F238E27FC236}">
                <a16:creationId xmlns:a16="http://schemas.microsoft.com/office/drawing/2014/main" id="{AE3A1468-68E1-4210-ABE8-A8DC5DBCCC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69" y="5359399"/>
            <a:ext cx="1486872" cy="99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8944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409"/>
                            </p:stCondLst>
                            <p:childTnLst>
                              <p:par>
                                <p:cTn id="1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5858" y="345407"/>
            <a:ext cx="1444465" cy="36301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852" y="132917"/>
            <a:ext cx="683876" cy="79785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4350" y="838662"/>
            <a:ext cx="3202879" cy="57102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6" t="1" r="17295" b="-1"/>
          <a:stretch/>
        </p:blipFill>
        <p:spPr>
          <a:xfrm>
            <a:off x="4933230" y="132695"/>
            <a:ext cx="3377682" cy="559837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23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b="12097"/>
          <a:stretch/>
        </p:blipFill>
        <p:spPr>
          <a:xfrm>
            <a:off x="6792685" y="1518490"/>
            <a:ext cx="4385882" cy="55983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D75F5B1-3E9C-4538-997D-7654A8C018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8267" y="2341653"/>
            <a:ext cx="3756324" cy="46800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B6B797-9628-49FE-AC7B-98E4F4FA65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2168" y="3072979"/>
            <a:ext cx="5704364" cy="46800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C2A4F8A6-CDF4-4D0D-A680-28D0679B88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8444" y="3804305"/>
            <a:ext cx="6908482" cy="504000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22DD86A6-0783-4DB1-9787-C0F1D13E31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111" y="4571631"/>
            <a:ext cx="6320515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0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5858" y="345407"/>
            <a:ext cx="1444465" cy="36301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852" y="132917"/>
            <a:ext cx="683876" cy="79785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4350" y="838662"/>
            <a:ext cx="3202879" cy="57102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6" t="1" r="17295" b="-1"/>
          <a:stretch/>
        </p:blipFill>
        <p:spPr>
          <a:xfrm>
            <a:off x="4933230" y="132695"/>
            <a:ext cx="3377682" cy="559837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23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b="12097"/>
          <a:stretch/>
        </p:blipFill>
        <p:spPr>
          <a:xfrm>
            <a:off x="6792685" y="1518490"/>
            <a:ext cx="4385882" cy="55983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D75F5B1-3E9C-4538-997D-7654A8C018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0065" y="2341653"/>
            <a:ext cx="3592728" cy="46800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B6B797-9628-49FE-AC7B-98E4F4FA65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5368" y="3072979"/>
            <a:ext cx="4677707" cy="46800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C2A4F8A6-CDF4-4D0D-A680-28D0679B88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9555" y="3790132"/>
            <a:ext cx="4923336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12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5858" y="345407"/>
            <a:ext cx="1444465" cy="36301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852" y="132917"/>
            <a:ext cx="683876" cy="79785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0964" y="656044"/>
            <a:ext cx="2697603" cy="79785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6" t="1" r="17295" b="-1"/>
          <a:stretch/>
        </p:blipFill>
        <p:spPr>
          <a:xfrm>
            <a:off x="4933230" y="132695"/>
            <a:ext cx="3377682" cy="559837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23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8" b="18845"/>
          <a:stretch/>
        </p:blipFill>
        <p:spPr>
          <a:xfrm>
            <a:off x="6848669" y="1500300"/>
            <a:ext cx="4329898" cy="59220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D75F5B1-3E9C-4538-997D-7654A8C018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6590" y="2461564"/>
            <a:ext cx="3384122" cy="84147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366A1C14-4CD3-491D-99F4-16A60A8A69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0023" y="2461563"/>
            <a:ext cx="2188570" cy="841473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91359313-36A3-46CA-A47E-867FB60B90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8812" y="2461562"/>
            <a:ext cx="2188570" cy="841472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095014B0-E1A7-44E7-A2C6-8BF0B4C431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8851" y="3793401"/>
            <a:ext cx="3384122" cy="841472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AA2E7836-C6A6-4A60-8B85-481576FCF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2284" y="3793399"/>
            <a:ext cx="2188570" cy="841472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D411640C-C8FA-4375-982F-5269522FBF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5854" y="3793399"/>
            <a:ext cx="2179008" cy="84147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340A36C4-1DD1-4D08-B77B-E03D9B0791B0}"/>
                  </a:ext>
                </a:extLst>
              </p14:cNvPr>
              <p14:cNvContentPartPr/>
              <p14:nvPr/>
            </p14:nvContentPartPr>
            <p14:xfrm>
              <a:off x="3011378" y="2938790"/>
              <a:ext cx="4798440" cy="617040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340A36C4-1DD1-4D08-B77B-E03D9B0791B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993738" y="2920790"/>
                <a:ext cx="4834080" cy="65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" name="حبر 20">
                <a:extLst>
                  <a:ext uri="{FF2B5EF4-FFF2-40B4-BE49-F238E27FC236}">
                    <a16:creationId xmlns:a16="http://schemas.microsoft.com/office/drawing/2014/main" id="{3E5FF841-E8CE-4D6C-B695-B61DCE37F97E}"/>
                  </a:ext>
                </a:extLst>
              </p14:cNvPr>
              <p14:cNvContentPartPr/>
              <p14:nvPr/>
            </p14:nvContentPartPr>
            <p14:xfrm>
              <a:off x="2928251" y="4265791"/>
              <a:ext cx="4798440" cy="617040"/>
            </p14:xfrm>
          </p:contentPart>
        </mc:Choice>
        <mc:Fallback xmlns="">
          <p:pic>
            <p:nvPicPr>
              <p:cNvPr id="21" name="حبر 20">
                <a:extLst>
                  <a:ext uri="{FF2B5EF4-FFF2-40B4-BE49-F238E27FC236}">
                    <a16:creationId xmlns:a16="http://schemas.microsoft.com/office/drawing/2014/main" id="{3E5FF841-E8CE-4D6C-B695-B61DCE37F97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910611" y="4247791"/>
                <a:ext cx="4834080" cy="65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0650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5858" y="345407"/>
            <a:ext cx="1444465" cy="36301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852" y="132917"/>
            <a:ext cx="683876" cy="79785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0964" y="656044"/>
            <a:ext cx="2697603" cy="79785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6" t="1" r="17295" b="-1"/>
          <a:stretch/>
        </p:blipFill>
        <p:spPr>
          <a:xfrm>
            <a:off x="4933230" y="132695"/>
            <a:ext cx="3377682" cy="559837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23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5" b="20778"/>
          <a:stretch/>
        </p:blipFill>
        <p:spPr>
          <a:xfrm>
            <a:off x="7117773" y="1502097"/>
            <a:ext cx="4060794" cy="55983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D75F5B1-3E9C-4538-997D-7654A8C018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6590" y="2461564"/>
            <a:ext cx="3384122" cy="84147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366A1C14-4CD3-491D-99F4-16A60A8A69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0023" y="2572545"/>
            <a:ext cx="2188570" cy="61950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91359313-36A3-46CA-A47E-867FB60B90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8812" y="2572544"/>
            <a:ext cx="2188570" cy="6195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340A36C4-1DD1-4D08-B77B-E03D9B0791B0}"/>
                  </a:ext>
                </a:extLst>
              </p14:cNvPr>
              <p14:cNvContentPartPr/>
              <p14:nvPr/>
            </p14:nvContentPartPr>
            <p14:xfrm>
              <a:off x="2907766" y="2981715"/>
              <a:ext cx="4798440" cy="617040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340A36C4-1DD1-4D08-B77B-E03D9B0791B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890126" y="2963715"/>
                <a:ext cx="4834080" cy="65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603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5858" y="345407"/>
            <a:ext cx="1444465" cy="36301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852" y="132917"/>
            <a:ext cx="683876" cy="79785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0964" y="656044"/>
            <a:ext cx="2697603" cy="79785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6" t="1" r="17295" b="-1"/>
          <a:stretch/>
        </p:blipFill>
        <p:spPr>
          <a:xfrm>
            <a:off x="4933230" y="132695"/>
            <a:ext cx="3377682" cy="559837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24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6" t="22353" r="-1" b="7479"/>
          <a:stretch/>
        </p:blipFill>
        <p:spPr>
          <a:xfrm>
            <a:off x="6857999" y="1541329"/>
            <a:ext cx="4320567" cy="55983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D75F5B1-3E9C-4538-997D-7654A8C018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4688" y="1897648"/>
            <a:ext cx="7740459" cy="3536795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C53E701-0FC4-4CB2-9E02-5A1143A1DED9}"/>
              </a:ext>
            </a:extLst>
          </p:cNvPr>
          <p:cNvSpPr txBox="1"/>
          <p:nvPr/>
        </p:nvSpPr>
        <p:spPr>
          <a:xfrm>
            <a:off x="4114802" y="1879182"/>
            <a:ext cx="201583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حَضَرَ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A8BB48A-63AE-4520-A8F0-4343185314C9}"/>
              </a:ext>
            </a:extLst>
          </p:cNvPr>
          <p:cNvSpPr txBox="1"/>
          <p:nvPr/>
        </p:nvSpPr>
        <p:spPr>
          <a:xfrm>
            <a:off x="6930737" y="3306282"/>
            <a:ext cx="17996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فِعْل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A113C004-58F2-4E3A-9F3C-4B2F0AE3008B}"/>
              </a:ext>
            </a:extLst>
          </p:cNvPr>
          <p:cNvSpPr txBox="1"/>
          <p:nvPr/>
        </p:nvSpPr>
        <p:spPr>
          <a:xfrm>
            <a:off x="1174173" y="3306281"/>
            <a:ext cx="17996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ذَهَبَ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D264A696-0227-49AB-B252-F94BA01432B0}"/>
              </a:ext>
            </a:extLst>
          </p:cNvPr>
          <p:cNvSpPr txBox="1"/>
          <p:nvPr/>
        </p:nvSpPr>
        <p:spPr>
          <a:xfrm>
            <a:off x="145476" y="4788112"/>
            <a:ext cx="619298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C00000"/>
                </a:solidFill>
              </a:rPr>
              <a:t>اِنصَرفَ الطَّلَابُ مِنَ الْمَنَصَّةِ بَعْدَ الدَّرْسِ.</a:t>
            </a:r>
            <a:endParaRPr lang="ar-SA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97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5858" y="345407"/>
            <a:ext cx="1444465" cy="36301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852" y="132917"/>
            <a:ext cx="683876" cy="79785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0964" y="656044"/>
            <a:ext cx="2697603" cy="79785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6" t="1" r="17295" b="-1"/>
          <a:stretch/>
        </p:blipFill>
        <p:spPr>
          <a:xfrm>
            <a:off x="4933230" y="132695"/>
            <a:ext cx="3377682" cy="559837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24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684" y="831978"/>
            <a:ext cx="6620706" cy="5079744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C53E701-0FC4-4CB2-9E02-5A1143A1DED9}"/>
              </a:ext>
            </a:extLst>
          </p:cNvPr>
          <p:cNvSpPr txBox="1"/>
          <p:nvPr/>
        </p:nvSpPr>
        <p:spPr>
          <a:xfrm>
            <a:off x="6946580" y="2324010"/>
            <a:ext cx="4372272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b="1" dirty="0">
                <a:solidFill>
                  <a:srgbClr val="002060"/>
                </a:solidFill>
              </a:rPr>
              <a:t>قاعدة التاء والهاء</a:t>
            </a:r>
          </a:p>
          <a:p>
            <a:pPr algn="ctr"/>
            <a:r>
              <a:rPr lang="ar-SA" sz="3600" b="1" dirty="0">
                <a:solidFill>
                  <a:srgbClr val="C00000"/>
                </a:solidFill>
              </a:rPr>
              <a:t>والاسم الممدود</a:t>
            </a:r>
            <a:endParaRPr lang="ar-SA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47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5858" y="345407"/>
            <a:ext cx="1444465" cy="36301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852" y="132917"/>
            <a:ext cx="683876" cy="79785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0964" y="656044"/>
            <a:ext cx="2697603" cy="79785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6" t="1" r="17295" b="-1"/>
          <a:stretch/>
        </p:blipFill>
        <p:spPr>
          <a:xfrm>
            <a:off x="4933230" y="132695"/>
            <a:ext cx="3377682" cy="559837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24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C53E701-0FC4-4CB2-9E02-5A1143A1DED9}"/>
              </a:ext>
            </a:extLst>
          </p:cNvPr>
          <p:cNvSpPr txBox="1"/>
          <p:nvPr/>
        </p:nvSpPr>
        <p:spPr>
          <a:xfrm>
            <a:off x="8189745" y="2362110"/>
            <a:ext cx="303847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التاء المربوطة </a:t>
            </a:r>
          </a:p>
          <a:p>
            <a:pPr algn="ctr"/>
            <a:r>
              <a:rPr lang="ar-SA" sz="3600" b="1" dirty="0">
                <a:solidFill>
                  <a:srgbClr val="C00000"/>
                </a:solidFill>
              </a:rPr>
              <a:t>والمفتوحة و الهاء</a:t>
            </a:r>
            <a:endParaRPr lang="ar-SA" sz="3200" b="1" dirty="0">
              <a:solidFill>
                <a:srgbClr val="C00000"/>
              </a:solidFill>
            </a:endParaRPr>
          </a:p>
        </p:txBody>
      </p:sp>
      <p:pic>
        <p:nvPicPr>
          <p:cNvPr id="4" name="الفرق بين التاء المربوطة والتاء المفتوحة والهاء - Arabic for Kids">
            <a:hlinkClick r:id="" action="ppaction://media"/>
            <a:extLst>
              <a:ext uri="{FF2B5EF4-FFF2-40B4-BE49-F238E27FC236}">
                <a16:creationId xmlns:a16="http://schemas.microsoft.com/office/drawing/2014/main" id="{F029B21E-90C0-4581-8B77-1174ECB9084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57" end="6163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3851" y="930771"/>
            <a:ext cx="7987062" cy="449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2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45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5858" y="345407"/>
            <a:ext cx="1444465" cy="36301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852" y="132917"/>
            <a:ext cx="683876" cy="79785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0964" y="656044"/>
            <a:ext cx="2697603" cy="79785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6" t="1" r="17295" b="-1"/>
          <a:stretch/>
        </p:blipFill>
        <p:spPr>
          <a:xfrm>
            <a:off x="4933230" y="132695"/>
            <a:ext cx="3377682" cy="559837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24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C53E701-0FC4-4CB2-9E02-5A1143A1DED9}"/>
              </a:ext>
            </a:extLst>
          </p:cNvPr>
          <p:cNvSpPr txBox="1"/>
          <p:nvPr/>
        </p:nvSpPr>
        <p:spPr>
          <a:xfrm>
            <a:off x="8189745" y="2362110"/>
            <a:ext cx="303847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الاسم الممدود</a:t>
            </a:r>
            <a:endParaRPr lang="ar-SA" sz="3200" b="1" dirty="0">
              <a:solidFill>
                <a:srgbClr val="C00000"/>
              </a:solidFill>
            </a:endParaRPr>
          </a:p>
        </p:txBody>
      </p:sp>
      <p:pic>
        <p:nvPicPr>
          <p:cNvPr id="2" name="الاسم الممدود">
            <a:hlinkClick r:id="" action="ppaction://media"/>
            <a:extLst>
              <a:ext uri="{FF2B5EF4-FFF2-40B4-BE49-F238E27FC236}">
                <a16:creationId xmlns:a16="http://schemas.microsoft.com/office/drawing/2014/main" id="{2D3AF4DB-6301-4879-8802-7F026A57206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421" end="6554.999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1859" y="1028699"/>
            <a:ext cx="7467601" cy="420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0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8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5858" y="345407"/>
            <a:ext cx="1444465" cy="36301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852" y="132917"/>
            <a:ext cx="683876" cy="79785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5300" y="858339"/>
            <a:ext cx="2697603" cy="61187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2" r="19319" b="5779"/>
          <a:stretch/>
        </p:blipFill>
        <p:spPr>
          <a:xfrm>
            <a:off x="4586797" y="134777"/>
            <a:ext cx="3978701" cy="557756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24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6" t="7389" r="-116" b="16446"/>
          <a:stretch/>
        </p:blipFill>
        <p:spPr>
          <a:xfrm>
            <a:off x="6930737" y="1609537"/>
            <a:ext cx="4234234" cy="55775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D75F5B1-3E9C-4538-997D-7654A8C018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5908" y="2517094"/>
            <a:ext cx="3353997" cy="54000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3A50161B-FF3D-4310-8F53-1F4775B413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2610" y="3195513"/>
            <a:ext cx="8573248" cy="540000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E4D17E6D-8D6F-4118-AE44-E25AE34E6B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2080" y="3881307"/>
            <a:ext cx="6592021" cy="614068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EB78686C-42F9-41D3-90BA-AEF8956B35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833" y="4634396"/>
            <a:ext cx="6592021" cy="61406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79047EE9-14AD-4C31-A181-6909E0CB0E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395" y="6147346"/>
            <a:ext cx="3215402" cy="23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0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5858" y="345407"/>
            <a:ext cx="1444465" cy="36301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852" y="132917"/>
            <a:ext cx="683876" cy="79785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1958" y="884116"/>
            <a:ext cx="3790799" cy="540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4" t="4607" r="17149" b="-2027"/>
          <a:stretch/>
        </p:blipFill>
        <p:spPr>
          <a:xfrm>
            <a:off x="4904345" y="164675"/>
            <a:ext cx="3036009" cy="540000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25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3889" y="1669998"/>
            <a:ext cx="9151197" cy="1197031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7D1B6161-E2F3-4A4E-86E0-8CDCC889B5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355" y="3396437"/>
            <a:ext cx="9151197" cy="1189070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1C8CF3E-CC63-4F36-A3B6-A32942412950}"/>
              </a:ext>
            </a:extLst>
          </p:cNvPr>
          <p:cNvSpPr txBox="1"/>
          <p:nvPr/>
        </p:nvSpPr>
        <p:spPr>
          <a:xfrm>
            <a:off x="1662546" y="1754878"/>
            <a:ext cx="4042063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C00000"/>
                </a:solidFill>
              </a:rPr>
              <a:t>الزّيَارة – الْمَدْرَسَة – الْمُعَلّمَة</a:t>
            </a:r>
          </a:p>
          <a:p>
            <a:pPr algn="ctr"/>
            <a:r>
              <a:rPr lang="ar-SA" sz="3200" b="1" dirty="0">
                <a:solidFill>
                  <a:srgbClr val="C00000"/>
                </a:solidFill>
              </a:rPr>
              <a:t>مَرِيضَة – فِكْرَة - جَمِيلَة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4EDF7537-F404-4BEA-AC05-A893CA374F98}"/>
              </a:ext>
            </a:extLst>
          </p:cNvPr>
          <p:cNvSpPr txBox="1"/>
          <p:nvPr/>
        </p:nvSpPr>
        <p:spPr>
          <a:xfrm>
            <a:off x="1132610" y="3478703"/>
            <a:ext cx="404206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C00000"/>
                </a:solidFill>
              </a:rPr>
              <a:t>بَابَه - الله</a:t>
            </a:r>
            <a:endParaRPr lang="ar-SA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85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171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5858" y="345407"/>
            <a:ext cx="1444465" cy="36301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852" y="132917"/>
            <a:ext cx="683876" cy="79785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5073" y="889466"/>
            <a:ext cx="1830013" cy="59948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4" t="4607" r="17149" b="-2027"/>
          <a:stretch/>
        </p:blipFill>
        <p:spPr>
          <a:xfrm>
            <a:off x="4904345" y="164675"/>
            <a:ext cx="3036009" cy="540000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25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0208" y="1669997"/>
            <a:ext cx="5844877" cy="530439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E3FFD46-726D-4160-8D0C-185CC8607F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609" y="2381480"/>
            <a:ext cx="9053249" cy="230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0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5858" y="345407"/>
            <a:ext cx="1444465" cy="36301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852" y="132917"/>
            <a:ext cx="683876" cy="79785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5073" y="889466"/>
            <a:ext cx="1830013" cy="59948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4" t="4607" r="17149" b="-2027"/>
          <a:stretch/>
        </p:blipFill>
        <p:spPr>
          <a:xfrm>
            <a:off x="4904345" y="164675"/>
            <a:ext cx="3036009" cy="540000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25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6212" y="1669997"/>
            <a:ext cx="8168874" cy="526299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E3FFD46-726D-4160-8D0C-185CC8607F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108" y="2537386"/>
            <a:ext cx="10007005" cy="137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9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5858" y="345407"/>
            <a:ext cx="1444465" cy="36301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852" y="132917"/>
            <a:ext cx="683876" cy="79785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5073" y="889466"/>
            <a:ext cx="1830013" cy="59948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4" t="4607" r="17149" b="-2027"/>
          <a:stretch/>
        </p:blipFill>
        <p:spPr>
          <a:xfrm>
            <a:off x="4904345" y="164675"/>
            <a:ext cx="3036009" cy="540000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25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8373" y="1669997"/>
            <a:ext cx="7504551" cy="52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2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5858" y="345407"/>
            <a:ext cx="1444465" cy="36301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852" y="132917"/>
            <a:ext cx="683876" cy="79785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7841" y="867041"/>
            <a:ext cx="2359132" cy="52629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4" t="4607" r="17149" b="-2027"/>
          <a:stretch/>
        </p:blipFill>
        <p:spPr>
          <a:xfrm>
            <a:off x="4904345" y="164675"/>
            <a:ext cx="3036009" cy="540000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26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4113" y="1477313"/>
            <a:ext cx="7504551" cy="52432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13404DC-FEE9-4701-9CE1-C2CC470D96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0354" y="2341354"/>
            <a:ext cx="2438399" cy="2618011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DD0D49FA-075B-4057-BA70-393AFACA0F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857" y="2341353"/>
            <a:ext cx="2269950" cy="2618011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8FB6A816-8AAD-43B0-9E81-A120C65510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4887" y="2502891"/>
            <a:ext cx="4733436" cy="2456474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46D0AFD-7499-4BCD-B3BD-CD71C84EB12D}"/>
              </a:ext>
            </a:extLst>
          </p:cNvPr>
          <p:cNvSpPr txBox="1"/>
          <p:nvPr/>
        </p:nvSpPr>
        <p:spPr>
          <a:xfrm>
            <a:off x="2528596" y="3596958"/>
            <a:ext cx="3133281" cy="4924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600" b="1" dirty="0">
                <a:solidFill>
                  <a:srgbClr val="C00000"/>
                </a:solidFill>
              </a:rPr>
              <a:t>إِنَّ </a:t>
            </a:r>
            <a:r>
              <a:rPr lang="ar-SA" sz="2600" b="1" dirty="0">
                <a:solidFill>
                  <a:srgbClr val="002060"/>
                </a:solidFill>
              </a:rPr>
              <a:t>زِيَارَةَ</a:t>
            </a:r>
            <a:r>
              <a:rPr lang="ar-SA" sz="2600" b="1" dirty="0">
                <a:solidFill>
                  <a:srgbClr val="C00000"/>
                </a:solidFill>
              </a:rPr>
              <a:t> الْمَرِيضِ وَاجِبَةٌ.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18FEA7E-4BBA-4977-8AA4-A1B67C469762}"/>
              </a:ext>
            </a:extLst>
          </p:cNvPr>
          <p:cNvSpPr txBox="1"/>
          <p:nvPr/>
        </p:nvSpPr>
        <p:spPr>
          <a:xfrm>
            <a:off x="2890838" y="4278161"/>
            <a:ext cx="2743046" cy="4924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600" b="1" dirty="0">
                <a:solidFill>
                  <a:srgbClr val="C00000"/>
                </a:solidFill>
              </a:rPr>
              <a:t>إِنَّ و</a:t>
            </a:r>
            <a:r>
              <a:rPr lang="ar-SA" sz="2600" b="1" dirty="0">
                <a:solidFill>
                  <a:srgbClr val="002060"/>
                </a:solidFill>
              </a:rPr>
              <a:t>َفَاءَ</a:t>
            </a:r>
            <a:r>
              <a:rPr lang="ar-SA" sz="2600" b="1" dirty="0">
                <a:solidFill>
                  <a:srgbClr val="C00000"/>
                </a:solidFill>
              </a:rPr>
              <a:t> مَرِيضَةٌ.</a:t>
            </a:r>
          </a:p>
        </p:txBody>
      </p:sp>
    </p:spTree>
    <p:extLst>
      <p:ext uri="{BB962C8B-B14F-4D97-AF65-F5344CB8AC3E}">
        <p14:creationId xmlns:p14="http://schemas.microsoft.com/office/powerpoint/2010/main" val="334173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5858" y="345407"/>
            <a:ext cx="1444465" cy="36301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852" y="132917"/>
            <a:ext cx="683876" cy="79785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704" y="839758"/>
            <a:ext cx="2815960" cy="558369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4" t="4607" r="17149" b="-2027"/>
          <a:stretch/>
        </p:blipFill>
        <p:spPr>
          <a:xfrm>
            <a:off x="4904345" y="164675"/>
            <a:ext cx="3036009" cy="540000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26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8" b="14389"/>
          <a:stretch/>
        </p:blipFill>
        <p:spPr>
          <a:xfrm>
            <a:off x="5633884" y="1467474"/>
            <a:ext cx="5800257" cy="51966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13404DC-FEE9-4701-9CE1-C2CC470D96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6062" y="2152928"/>
            <a:ext cx="4252444" cy="356312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" name="حبر 4">
                <a:extLst>
                  <a:ext uri="{FF2B5EF4-FFF2-40B4-BE49-F238E27FC236}">
                    <a16:creationId xmlns:a16="http://schemas.microsoft.com/office/drawing/2014/main" id="{5ED6021E-841C-46C5-92A5-1C6354F35908}"/>
                  </a:ext>
                </a:extLst>
              </p14:cNvPr>
              <p14:cNvContentPartPr/>
              <p14:nvPr/>
            </p14:nvContentPartPr>
            <p14:xfrm>
              <a:off x="4350462" y="3461423"/>
              <a:ext cx="762480" cy="11160"/>
            </p14:xfrm>
          </p:contentPart>
        </mc:Choice>
        <mc:Fallback>
          <p:pic>
            <p:nvPicPr>
              <p:cNvPr id="5" name="حبر 4">
                <a:extLst>
                  <a:ext uri="{FF2B5EF4-FFF2-40B4-BE49-F238E27FC236}">
                    <a16:creationId xmlns:a16="http://schemas.microsoft.com/office/drawing/2014/main" id="{5ED6021E-841C-46C5-92A5-1C6354F3590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32462" y="3443423"/>
                <a:ext cx="7981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8" name="حبر 17">
                <a:extLst>
                  <a:ext uri="{FF2B5EF4-FFF2-40B4-BE49-F238E27FC236}">
                    <a16:creationId xmlns:a16="http://schemas.microsoft.com/office/drawing/2014/main" id="{53B7E03D-7C4A-47E4-8A79-8C238ED06F45}"/>
                  </a:ext>
                </a:extLst>
              </p14:cNvPr>
              <p14:cNvContentPartPr/>
              <p14:nvPr/>
            </p14:nvContentPartPr>
            <p14:xfrm>
              <a:off x="4519804" y="4198541"/>
              <a:ext cx="762480" cy="11160"/>
            </p14:xfrm>
          </p:contentPart>
        </mc:Choice>
        <mc:Fallback>
          <p:pic>
            <p:nvPicPr>
              <p:cNvPr id="18" name="حبر 17">
                <a:extLst>
                  <a:ext uri="{FF2B5EF4-FFF2-40B4-BE49-F238E27FC236}">
                    <a16:creationId xmlns:a16="http://schemas.microsoft.com/office/drawing/2014/main" id="{53B7E03D-7C4A-47E4-8A79-8C238ED06F4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01804" y="4180541"/>
                <a:ext cx="7981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9" name="حبر 18">
                <a:extLst>
                  <a:ext uri="{FF2B5EF4-FFF2-40B4-BE49-F238E27FC236}">
                    <a16:creationId xmlns:a16="http://schemas.microsoft.com/office/drawing/2014/main" id="{C8B27B4D-AC3C-41C5-900F-FC02BE028788}"/>
                  </a:ext>
                </a:extLst>
              </p14:cNvPr>
              <p14:cNvContentPartPr/>
              <p14:nvPr/>
            </p14:nvContentPartPr>
            <p14:xfrm>
              <a:off x="5359872" y="4823543"/>
              <a:ext cx="401335" cy="45719"/>
            </p14:xfrm>
          </p:contentPart>
        </mc:Choice>
        <mc:Fallback>
          <p:pic>
            <p:nvPicPr>
              <p:cNvPr id="19" name="حبر 18">
                <a:extLst>
                  <a:ext uri="{FF2B5EF4-FFF2-40B4-BE49-F238E27FC236}">
                    <a16:creationId xmlns:a16="http://schemas.microsoft.com/office/drawing/2014/main" id="{C8B27B4D-AC3C-41C5-900F-FC02BE02878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341891" y="4805401"/>
                <a:ext cx="436937" cy="816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0" name="حبر 19">
                <a:extLst>
                  <a:ext uri="{FF2B5EF4-FFF2-40B4-BE49-F238E27FC236}">
                    <a16:creationId xmlns:a16="http://schemas.microsoft.com/office/drawing/2014/main" id="{2D794B68-478B-4A8C-A31A-71870159444E}"/>
                  </a:ext>
                </a:extLst>
              </p14:cNvPr>
              <p14:cNvContentPartPr/>
              <p14:nvPr/>
            </p14:nvContentPartPr>
            <p14:xfrm>
              <a:off x="4372349" y="4792983"/>
              <a:ext cx="620373" cy="45719"/>
            </p14:xfrm>
          </p:contentPart>
        </mc:Choice>
        <mc:Fallback>
          <p:pic>
            <p:nvPicPr>
              <p:cNvPr id="20" name="حبر 19">
                <a:extLst>
                  <a:ext uri="{FF2B5EF4-FFF2-40B4-BE49-F238E27FC236}">
                    <a16:creationId xmlns:a16="http://schemas.microsoft.com/office/drawing/2014/main" id="{2D794B68-478B-4A8C-A31A-71870159444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354357" y="4774841"/>
                <a:ext cx="655998" cy="816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1" name="حبر 20">
                <a:extLst>
                  <a:ext uri="{FF2B5EF4-FFF2-40B4-BE49-F238E27FC236}">
                    <a16:creationId xmlns:a16="http://schemas.microsoft.com/office/drawing/2014/main" id="{EEA842BE-B018-45A7-8A13-9F1A8D36DBFE}"/>
                  </a:ext>
                </a:extLst>
              </p14:cNvPr>
              <p14:cNvContentPartPr/>
              <p14:nvPr/>
            </p14:nvContentPartPr>
            <p14:xfrm>
              <a:off x="4901044" y="5551740"/>
              <a:ext cx="620373" cy="45719"/>
            </p14:xfrm>
          </p:contentPart>
        </mc:Choice>
        <mc:Fallback>
          <p:pic>
            <p:nvPicPr>
              <p:cNvPr id="21" name="حبر 20">
                <a:extLst>
                  <a:ext uri="{FF2B5EF4-FFF2-40B4-BE49-F238E27FC236}">
                    <a16:creationId xmlns:a16="http://schemas.microsoft.com/office/drawing/2014/main" id="{EEA842BE-B018-45A7-8A13-9F1A8D36DBF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883052" y="5533598"/>
                <a:ext cx="655998" cy="8164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9543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5858" y="345407"/>
            <a:ext cx="1444465" cy="36301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852" y="132917"/>
            <a:ext cx="683876" cy="79785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6027" y="705140"/>
            <a:ext cx="2171061" cy="69298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2" t="20587" r="23145"/>
          <a:stretch/>
        </p:blipFill>
        <p:spPr>
          <a:xfrm>
            <a:off x="4976536" y="145302"/>
            <a:ext cx="3307112" cy="559837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27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6" t="12134" b="20176"/>
          <a:stretch/>
        </p:blipFill>
        <p:spPr>
          <a:xfrm>
            <a:off x="4581525" y="1445088"/>
            <a:ext cx="6577750" cy="51287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13404DC-FEE9-4701-9CE1-C2CC470D96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250" y="2004925"/>
            <a:ext cx="7839895" cy="353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4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5858" y="345407"/>
            <a:ext cx="1444465" cy="36301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852" y="132917"/>
            <a:ext cx="683876" cy="79785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3846" y="746366"/>
            <a:ext cx="1728822" cy="69298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8" r="25107"/>
          <a:stretch/>
        </p:blipFill>
        <p:spPr>
          <a:xfrm>
            <a:off x="4913650" y="138882"/>
            <a:ext cx="2820027" cy="572445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28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2" t="15015" b="19388"/>
          <a:stretch/>
        </p:blipFill>
        <p:spPr>
          <a:xfrm>
            <a:off x="6276698" y="1511247"/>
            <a:ext cx="5021047" cy="49308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13404DC-FEE9-4701-9CE1-C2CC470D96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535" y="1638300"/>
            <a:ext cx="6527775" cy="4419576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E8B14F3-785F-4B91-B34B-CC17F351A8F5}"/>
              </a:ext>
            </a:extLst>
          </p:cNvPr>
          <p:cNvSpPr txBox="1"/>
          <p:nvPr/>
        </p:nvSpPr>
        <p:spPr>
          <a:xfrm>
            <a:off x="5890787" y="3301683"/>
            <a:ext cx="33740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39DDC89-75AA-4465-B542-B1D4072F4AFB}"/>
              </a:ext>
            </a:extLst>
          </p:cNvPr>
          <p:cNvSpPr txBox="1"/>
          <p:nvPr/>
        </p:nvSpPr>
        <p:spPr>
          <a:xfrm>
            <a:off x="1461662" y="5425758"/>
            <a:ext cx="33740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4938ADD-9E78-45ED-A265-EE3A46260BF8}"/>
              </a:ext>
            </a:extLst>
          </p:cNvPr>
          <p:cNvSpPr txBox="1"/>
          <p:nvPr/>
        </p:nvSpPr>
        <p:spPr>
          <a:xfrm>
            <a:off x="5890787" y="5398156"/>
            <a:ext cx="33740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A5177324-F308-40AE-81E8-48C857EF0376}"/>
              </a:ext>
            </a:extLst>
          </p:cNvPr>
          <p:cNvSpPr txBox="1"/>
          <p:nvPr/>
        </p:nvSpPr>
        <p:spPr>
          <a:xfrm>
            <a:off x="3651986" y="5397183"/>
            <a:ext cx="33740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08FFED13-CA73-4EBD-9A3F-48FC43A86634}"/>
              </a:ext>
            </a:extLst>
          </p:cNvPr>
          <p:cNvSpPr txBox="1"/>
          <p:nvPr/>
        </p:nvSpPr>
        <p:spPr>
          <a:xfrm>
            <a:off x="1479125" y="3301197"/>
            <a:ext cx="33740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6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79E33614-0A7E-4682-93A7-06FB7D1645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69" y="6270319"/>
            <a:ext cx="3340219" cy="49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9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1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5858" y="345407"/>
            <a:ext cx="1444465" cy="36301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852" y="132917"/>
            <a:ext cx="683876" cy="79785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3846" y="746366"/>
            <a:ext cx="1728822" cy="69298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8" r="25107"/>
          <a:stretch/>
        </p:blipFill>
        <p:spPr>
          <a:xfrm>
            <a:off x="4913650" y="138882"/>
            <a:ext cx="2820027" cy="572445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29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8801" y="1477298"/>
            <a:ext cx="3993867" cy="54452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13404DC-FEE9-4701-9CE1-C2CC470D96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2" b="-823"/>
          <a:stretch/>
        </p:blipFill>
        <p:spPr>
          <a:xfrm>
            <a:off x="1247775" y="2313336"/>
            <a:ext cx="8624082" cy="223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0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5858" y="345407"/>
            <a:ext cx="1444465" cy="36301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852" y="132917"/>
            <a:ext cx="683876" cy="79785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273" y="1341106"/>
            <a:ext cx="10357453" cy="2330534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8" r="25107"/>
          <a:stretch/>
        </p:blipFill>
        <p:spPr>
          <a:xfrm>
            <a:off x="4913650" y="138882"/>
            <a:ext cx="2820027" cy="572445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266350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5858" y="345407"/>
            <a:ext cx="1444465" cy="36301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852" y="132917"/>
            <a:ext cx="683876" cy="79785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8829" y="1112505"/>
            <a:ext cx="6834342" cy="437016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8" r="25107"/>
          <a:stretch/>
        </p:blipFill>
        <p:spPr>
          <a:xfrm>
            <a:off x="4913650" y="138882"/>
            <a:ext cx="2820027" cy="572445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181929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6CD5D7DD-2CDD-445B-92D0-5FCD8753F820}"/>
              </a:ext>
            </a:extLst>
          </p:cNvPr>
          <p:cNvSpPr txBox="1"/>
          <p:nvPr/>
        </p:nvSpPr>
        <p:spPr>
          <a:xfrm>
            <a:off x="654627" y="1369235"/>
            <a:ext cx="6961911" cy="389048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ما هو عنوان درسنا السابقة؟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ما هي الصفات التي جعلت محمد يحبه الجميع؟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ما معنى كلمة (وديع) ؟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ما معنى كلمة (الخلان)؟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ما هو نوع التاء في كلمة ( التحي</a:t>
            </a:r>
            <a:r>
              <a:rPr lang="ar-S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ة</a:t>
            </a:r>
            <a:r>
              <a:rPr lang="ar-S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 )؟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ما هو مفرد كلمة (الجيران)؟</a:t>
            </a:r>
            <a:endParaRPr lang="ar-SA" sz="2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_F1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8843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994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540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3E0F8096-9A59-4A88-BFBE-54A30D3E77A6}"/>
              </a:ext>
            </a:extLst>
          </p:cNvPr>
          <p:cNvSpPr txBox="1"/>
          <p:nvPr/>
        </p:nvSpPr>
        <p:spPr>
          <a:xfrm>
            <a:off x="5378888" y="947872"/>
            <a:ext cx="6452754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أن يقرأ الطالب الدرس قراءة سليمة.</a:t>
            </a:r>
            <a:endParaRPr lang="en-US" sz="2400" dirty="0"/>
          </a:p>
          <a:p>
            <a:r>
              <a:rPr lang="ar-SA" sz="2400" b="1" dirty="0"/>
              <a:t>  </a:t>
            </a:r>
            <a:endParaRPr lang="en-US" sz="2400" dirty="0"/>
          </a:p>
          <a:p>
            <a:r>
              <a:rPr lang="ar-SA" sz="2400" b="1" dirty="0"/>
              <a:t>أن يحكي الطالب قصة الدرس بأسلوبه. </a:t>
            </a:r>
            <a:endParaRPr lang="en-US" sz="2400" dirty="0"/>
          </a:p>
          <a:p>
            <a:r>
              <a:rPr lang="ar-SA" sz="2400" b="1" dirty="0"/>
              <a:t> </a:t>
            </a:r>
            <a:endParaRPr lang="en-US" sz="2400" dirty="0"/>
          </a:p>
          <a:p>
            <a:r>
              <a:rPr lang="ar-SA" sz="2400" b="1" dirty="0"/>
              <a:t>أن يذكر الطالب آداب الزيارة الواردة في الدرس.</a:t>
            </a:r>
          </a:p>
          <a:p>
            <a:endParaRPr lang="ar-SA" sz="2400" b="1" dirty="0"/>
          </a:p>
          <a:p>
            <a:r>
              <a:rPr lang="ar-SA" sz="2400" b="1" dirty="0"/>
              <a:t>أن يتعرف الطالب على الألف الممدودة في آخر الأسماء.</a:t>
            </a:r>
          </a:p>
          <a:p>
            <a:endParaRPr lang="ar-SA" sz="2400" b="1" dirty="0"/>
          </a:p>
          <a:p>
            <a:r>
              <a:rPr lang="ar-SA" sz="2400" b="1" dirty="0"/>
              <a:t>أن يستخرج الطالب كلمات تنتهي بالتاء المربوطة. </a:t>
            </a:r>
          </a:p>
          <a:p>
            <a:endParaRPr lang="ar-SA" sz="2400" b="1" dirty="0"/>
          </a:p>
          <a:p>
            <a:r>
              <a:rPr lang="ar-SA" sz="2400" b="1" dirty="0"/>
              <a:t>أن يستخدم الطالب (إن ) في تأكيد الجمل الاسمية.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701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5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5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1219" y="246997"/>
            <a:ext cx="2376434" cy="597233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21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464" y="171557"/>
            <a:ext cx="945814" cy="1103449"/>
          </a:xfrm>
          <a:prstGeom prst="rect">
            <a:avLst/>
          </a:prstGeom>
        </p:spPr>
      </p:pic>
      <p:pic>
        <p:nvPicPr>
          <p:cNvPr id="10" name="صورة 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B57067A-593C-4F14-BF92-6606BE1C4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20" y="957067"/>
            <a:ext cx="4213336" cy="243453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886" y="3504442"/>
            <a:ext cx="7972264" cy="148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9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1219" y="246997"/>
            <a:ext cx="2376434" cy="597233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21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464" y="171557"/>
            <a:ext cx="945814" cy="1103449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4845" y="1020024"/>
            <a:ext cx="8596068" cy="143461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04C6F45-D136-454B-AB14-A52C086049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1478" y="2671684"/>
            <a:ext cx="8596068" cy="79456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EDC5CCD-5205-4670-BBCE-FF2442AF78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1478" y="3683155"/>
            <a:ext cx="8596068" cy="75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9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1219" y="246997"/>
            <a:ext cx="2376434" cy="597233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22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464" y="171557"/>
            <a:ext cx="945814" cy="1103449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1478" y="1203745"/>
            <a:ext cx="8596068" cy="57291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04C6F45-D136-454B-AB14-A52C086049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279" y="1996853"/>
            <a:ext cx="4137268" cy="714784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EDC5CCD-5205-4670-BBCE-FF2442AF78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1478" y="2931835"/>
            <a:ext cx="8596068" cy="714784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8AD01AB-7F23-4B96-8D9D-8C6B2EC80F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1478" y="3866817"/>
            <a:ext cx="8596068" cy="54184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607233FE-F202-46E7-B804-E5331E41CD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6519" y="4628860"/>
            <a:ext cx="6897529" cy="59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8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1219" y="246997"/>
            <a:ext cx="2376434" cy="597233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22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464" y="171557"/>
            <a:ext cx="945814" cy="1103449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2123" y="3731152"/>
            <a:ext cx="8596068" cy="57102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04C6F45-D136-454B-AB14-A52C086049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8353" y="4462276"/>
            <a:ext cx="8920552" cy="61020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9C97B3C-40E0-4F39-AB68-9F3E5B05E5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5214" y="909547"/>
            <a:ext cx="4075698" cy="266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3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1284</TotalTime>
  <Words>172</Words>
  <Application>Microsoft Office PowerPoint</Application>
  <PresentationFormat>شاشة عريضة</PresentationFormat>
  <Paragraphs>60</Paragraphs>
  <Slides>30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30</vt:i4>
      </vt:variant>
    </vt:vector>
  </HeadingPairs>
  <TitlesOfParts>
    <vt:vector size="35" baseType="lpstr">
      <vt:lpstr>Adobe Arabic_F1</vt:lpstr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jer_zoop_u29</dc:creator>
  <cp:lastModifiedBy>jer_zoop_u29</cp:lastModifiedBy>
  <cp:revision>75</cp:revision>
  <dcterms:created xsi:type="dcterms:W3CDTF">2021-01-19T22:26:18Z</dcterms:created>
  <dcterms:modified xsi:type="dcterms:W3CDTF">2021-01-26T19:12:24Z</dcterms:modified>
</cp:coreProperties>
</file>