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258" r:id="rId5"/>
    <p:sldId id="26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282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2" y="25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53:10.7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2379 127,'-86'-3,"-1"-3,1-3,1-4,-133-36,161 36,-1 1,-1 3,-78-2,-181 10,148 3,128-3,25 0,0 1,0 0,0 1,0 0,1 1,-1 1,-22 6,23-3,-9 3,1 1,-47 25,-77 67,31-21,-7 5,108-73,0 1,0 1,2 0,-25 33,17-15,2 1,1 1,-15 42,18-11,14-54,0 1,-1-1,0 0,-2 0,-6 14,3-12,0-1,1 1,1 1,0-1,1 1,0 0,2 0,0 0,-1 26,3-10,2 1,1 0,11 47,-10-67,1-1,0 1,1-1,0 0,1 0,0-1,1 0,0 0,1 0,0-1,1 0,16 14,-4-7,1-1,0-1,2 0,-1-2,2 0,32 10,-25-12,-1-1,1-1,1-1,0-2,0-1,0-2,37-1,16-3,104 2,-49 22,-41-9,-65-7,70 4,-82-9,0 2,0 1,-1 0,1 2,32 12,-8-3,-18-8,1-1,-1 0,1-3,31 2,124-7,-74 0,53 4,151-5,-298 2,0-1,-1-1,1 0,-1-2,0 1,0-2,0 0,-1 0,0-1,0-1,-1-1,0 0,18-15,26-17,-37 27,0 0,-2-2,21-19,-34 29,-1 0,0-1,0 1,-1-1,0 0,0 0,-1 0,0 0,0 0,-1-1,0 1,0-1,0-14,-4-171,-1 60,4 63,-3-83,1 142,-1 0,-1 1,0-1,-1 1,0 0,0 0,-1 0,-1 0,-8-10,-8-9,-41-39,11 13,-93-104,133 145,-2 0,0 0,0 2,-1-1,-1 2,-34-20,27 21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3:55.028"/>
    </inkml:context>
    <inkml:brush xml:id="br0">
      <inkml:brushProperty name="width" value="0.1" units="cm"/>
      <inkml:brushProperty name="height" value="0.1" units="cm"/>
      <inkml:brushProperty name="color" value="#FF000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4:08.084"/>
    </inkml:context>
    <inkml:brush xml:id="br0">
      <inkml:brushProperty name="width" value="0.1" units="cm"/>
      <inkml:brushProperty name="height" value="0.1" units="cm"/>
      <inkml:brushProperty name="color" value="#FF000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4:18.349"/>
    </inkml:context>
    <inkml:brush xml:id="br0">
      <inkml:brushProperty name="width" value="0.1" units="cm"/>
      <inkml:brushProperty name="height" value="0.1" units="cm"/>
      <inkml:brushProperty name="color" value="#FF000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4:30.304"/>
    </inkml:context>
    <inkml:brush xml:id="br0">
      <inkml:brushProperty name="width" value="0.1" units="cm"/>
      <inkml:brushProperty name="height" value="0.1" units="cm"/>
      <inkml:brushProperty name="color" value="#FF000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4:43.200"/>
    </inkml:context>
    <inkml:brush xml:id="br0">
      <inkml:brushProperty name="width" value="0.1" units="cm"/>
      <inkml:brushProperty name="height" value="0.1" units="cm"/>
      <inkml:brushProperty name="color" value="#92D05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4:57.043"/>
    </inkml:context>
    <inkml:brush xml:id="br0">
      <inkml:brushProperty name="width" value="0.1" units="cm"/>
      <inkml:brushProperty name="height" value="0.1" units="cm"/>
      <inkml:brushProperty name="color" value="#92D05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5:05.813"/>
    </inkml:context>
    <inkml:brush xml:id="br0">
      <inkml:brushProperty name="width" value="0.1" units="cm"/>
      <inkml:brushProperty name="height" value="0.1" units="cm"/>
      <inkml:brushProperty name="color" value="#92D05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5:13.109"/>
    </inkml:context>
    <inkml:brush xml:id="br0">
      <inkml:brushProperty name="width" value="0.1" units="cm"/>
      <inkml:brushProperty name="height" value="0.1" units="cm"/>
      <inkml:brushProperty name="color" value="#92D05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5:19.942"/>
    </inkml:context>
    <inkml:brush xml:id="br0">
      <inkml:brushProperty name="width" value="0.1" units="cm"/>
      <inkml:brushProperty name="height" value="0.1" units="cm"/>
      <inkml:brushProperty name="color" value="#92D05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8:00:14.955"/>
    </inkml:context>
    <inkml:brush xml:id="br0">
      <inkml:brushProperty name="width" value="0.10583" units="cm"/>
      <inkml:brushProperty name="height" value="0.10583" units="cm"/>
      <inkml:brushProperty name="color" value="#E71224"/>
      <inkml:brushProperty name="ignorePressure" value="1"/>
    </inkml:brush>
  </inkml:definitions>
  <inkml:trace contextRef="#ctx0" brushRef="#br0">1812 84,'-36'0,"-1"-1,0-2,0-2,1-1,-41-13,41 10,-68-8,39 7,7 3,0 3,-1 2,-78 7,108-1,0 2,0 0,-46 18,49-15,0 0,0-2,-1-1,-48 4,-280-10,145-3,104 3,85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54:21.3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2158 127,'-79'-3,"1"-3,0-3,0-4,-119-36,145 36,-1 1,0 3,-72-2,-162 10,132 3,117-3,23 0,-1 1,1 0,0 1,-1 0,1 1,0 1,-20 6,20-3,-7 3,-1 1,-40 25,-72 67,29-21,-6 5,97-73,0 1,1 1,1 0,-22 33,15-15,2 1,1 1,-14 42,17-11,12-54,0 1,-1-1,0 0,-1 0,-6 14,2-12,1-1,1 1,0 1,1-1,0 1,1 0,1 0,0 0,0 26,2-10,2 1,1 0,10 47,-10-67,2-1,-1 1,2-1,-1 0,2 0,-1-1,2 0,-1 0,1 0,1-1,-1 0,16 14,-4-7,1-1,1-1,0 0,0-2,2 0,29 10,-24-12,1-1,0-1,0-1,1-2,0-1,0-2,34-1,14-3,94 2,-44 22,-38-9,-58-7,64 4,-76-9,1 2,0 1,-1 0,1 2,29 12,-7-3,-17-8,1-1,-1 0,2-3,27 2,112-7,-66 0,48 4,137-5,-271 2,0-1,0-1,0 0,0-2,0 1,-1-2,0 0,0 0,0-1,-1-1,0-1,-1 0,18-15,22-17,-32 27,-2 0,0-2,18-19,-31 29,0 0,0-1,-1 1,0-1,-1 0,1 0,-1 0,-1 0,1 0,-1-1,0 1,-1-1,1-14,-3-171,-3 60,6 63,-4-83,0 142,1 0,-2 1,1-1,-2 1,1 0,-1 0,-1 0,0 0,-8-10,-7-9,-37-39,10 13,-84-104,119 145,0 0,-1 0,0 2,-1-1,0 2,-31-20,24 21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8:00:17.6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1522 161,'-22'-2,"1"-1,0-1,0 0,-27-11,22 7,-3-1,-95-23,89 23,-48-18,54 16,-1 2,-47-9,12 12,0 3,-70 5,21 1,-436-3,524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8:00:20.3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1937 27,'-261'-13,"8"0,-1143 14,1370-1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8:03:28.972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1922 1,'-751'0,"716"1,-54 10,-13 2,82-11,1 1,-1 2,1 0,-30 12,-11 3,-14-2,49-13,0 1,1 1,0 1,0 1,1 1,-24 15,6-2,25-14,0 1,-28 22,-21 20,48-40,0 1,0 1,2 1,0 0,0 1,-15 22,-12 22,30-46,2 0,0 1,0 0,2 0,-1 1,2 0,0 0,2 1,-7 24,-1 34,-1 2,3 1,-1 83,11-96,4 98,-2-153,1-1,1 0,0 1,0-1,0 0,1-1,1 1,10 15,-1-3,2-1,21 21,-25-30,0-1,1 0,26 15,8 6,-28-19,0 0,1 0,0-2,1-1,0 0,1-2,-1 0,2-1,-1-2,0 0,41 1,-27-3,43 8,-43-5,43 1,-68-6,12 0,-1 0,1 2,-1 0,1 1,34 10,-25-3,1-2,0-2,1-1,36 1,139-6,-87-3,-47 4,136-6,-188 2,0-1,0 0,0-2,-1 0,0-2,41-19,-40 14,28-14,93-66,-123 73,0 0,-2-2,26-36,-30 38,7-10,-2-1,-2-2,0 0,-2 0,-2-2,17-58,-21 64,16-34,-17 46,-1-1,-1 0,0-1,-2 1,7-39,-9 26,-1 0,-1 0,-1 0,-2 0,-7-36,3 46,-2 1,-12-24,-4-10,11 26,-1 1,-1 0,-2 1,-1 0,0 2,-2 0,-1 1,-29-24,23 25,-1 2,-59-33,4 5,68 38,-1 2,-26-10,-9-5,30 11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8:04:17.096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2927 157,'-119'1,"-131"-3,95-19,53 6,-105-22,30 5,97 20,-95-1,10 15,-109-4,187-10,56 6,-45-2,-210 10,250 1,0 2,1 2,-52 16,-98 49,176-67,0 0,0 1,1 0,-1 1,2 0,-1 0,1 0,0 1,0 0,1 0,-6 12,-8 15,-24 57,37-76,-45 133,8-20,30-85,12-35,-1 1,0-1,-1 0,0 0,-9 16,4-14,2 1,-1 0,1 1,1-1,-6 19,10-25,1 1,0-1,0 1,0 0,1 0,0-1,0 1,0 0,1-1,0 1,1 0,-1-1,4 9,3 4,1 0,0-1,2 0,-1-1,2 0,1-1,0-1,1 0,0 0,1-1,25 17,-17-12,-1 1,0 1,19 26,3 2,-25-29,-7-6,0-2,1 1,0-2,1 1,19 10,5 0,98 49,-49-30,15 7,-89-43,1-1,0 0,0-1,0 0,29 0,488-7,-419 5,129-3,-136-10,-59 5,51 0,-59 5,0-2,66-15,-17 2,-37 11,81 1,-93 6,1-3,-1 0,0-3,44-10,28-18,171-77,-241 88,0-1,-1-1,49-43,-78 58,0 0,0-1,-1-1,0 1,-1-2,0 1,-1-1,-1 0,1 0,-2-1,0 0,0 0,-2 0,1-1,1-18,0-10,-2 0,-2-1,-9-74,6 104,0 1,-1 0,-1-1,0 1,0 1,-1-1,-1 1,-9-15,-5-4,-39-45,33 48,-2 1,-33-25,56 47,-69-47,57 40,0 0,1-1,0 0,1-1,0-1,-13-17,19 20,0 0,0 0,-1 1,0 0,-1 0,0 1,0 1,-1 0,0 0,-1 1,1 1,-24-8,19 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8:04:36.581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2927 157,'-119'1,"-131"-3,95-19,53 6,-105-22,30 5,97 20,-95-1,10 15,-109-4,187-10,56 6,-45-2,-210 10,250 1,0 2,1 2,-52 16,-98 49,176-67,0 0,0 1,1 0,-1 1,2 0,-1 0,1 0,0 1,0 0,1 0,-6 12,-8 15,-24 57,37-76,-45 133,8-20,30-85,12-35,-1 1,0-1,-1 0,0 0,-9 16,4-14,2 1,-1 0,1 1,1-1,-6 19,10-25,1 1,0-1,0 1,0 0,1 0,0-1,0 1,0 0,1-1,0 1,1 0,-1-1,4 9,3 4,1 0,0-1,2 0,-1-1,2 0,1-1,0-1,1 0,0 0,1-1,25 17,-17-12,-1 1,0 1,19 26,3 2,-25-29,-7-6,0-2,1 1,0-2,1 1,19 10,5 0,98 49,-49-30,15 7,-89-43,1-1,0 0,0-1,0 0,29 0,488-7,-419 5,129-3,-136-10,-59 5,51 0,-59 5,0-2,66-15,-17 2,-37 11,81 1,-93 6,1-3,-1 0,0-3,44-10,28-18,171-77,-241 88,0-1,-1-1,49-43,-78 58,0 0,0-1,-1-1,0 1,-1-2,0 1,-1-1,-1 0,1 0,-2-1,0 0,0 0,-2 0,1-1,1-18,0-10,-2 0,-2-1,-9-74,6 104,0 1,-1 0,-1-1,0 1,0 1,-1-1,-1 1,-9-15,-5-4,-39-45,33 48,-2 1,-33-25,56 47,-69-47,57 40,0 0,1-1,0 0,1-1,0-1,-13-17,19 20,0 0,0 0,-1 1,0 0,-1 0,0 1,0 1,-1 0,0 0,-1 1,1 1,-24-8,19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54:51.8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1886 127,'-68'-3,"-1"-3,1-3,0-4,-104-36,126 36,0 1,0 3,-63-2,-143 10,117 3,102-3,19 0,1 1,-1 0,1 1,0 0,-1 1,1 1,-17 6,17-3,-7 3,0 1,-35 25,-63 67,25-21,-5 5,85-73,0 1,1 1,1 0,-20 33,14-15,0 1,3 1,-13 42,14-11,12-54,-1 1,0-1,-1 0,-1 0,-4 14,1-12,1-1,0 1,1 1,1-1,-1 1,2 0,0 0,1 0,-1 26,2-10,2 1,1 0,8 47,-8-67,1-1,0 1,1-1,0 0,1 0,0-1,0 0,1 0,0 0,1-1,-1 0,14 14,-3-7,1-1,-1-1,2 0,0-2,0 0,27 10,-22-12,2-1,-1-1,1-1,0-2,0-1,0-2,30-1,12-3,83 2,-40 22,-31-9,-53-7,57 4,-66-9,0 2,0 1,0 0,0 2,26 12,-7-3,-14-8,0-1,1 0,0-3,24 2,98-7,-58 0,42 4,120-5,-237 2,1-1,-1-1,0 0,0-2,0 1,-1-2,1 0,-1 0,0-1,-1-1,1-1,-1 0,14-15,21-17,-29 27,-1 0,0-2,16-19,-28 29,0 0,0-1,0 1,-1-1,1 0,-2 0,1 0,-1 0,1 0,-2-1,1 1,-1-1,1-14,-3-171,-2 60,4 63,-3-83,1 142,0 0,-2 1,1-1,-1 1,0 0,-1 0,0 0,0 0,-7-10,-7-9,-32-39,9 13,-73-104,104 145,-1 0,0 0,-1 2,0-1,0 2,-28-20,22 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0:43.658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1:53.634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2:16.638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2:33.28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2:47.923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7:53:32.566"/>
    </inkml:context>
    <inkml:brush xml:id="br0">
      <inkml:brushProperty name="width" value="0.1" units="cm"/>
      <inkml:brushProperty name="height" value="0.1" units="cm"/>
      <inkml:brushProperty name="color" value="#FF0000"/>
      <inkml:brushProperty name="ignorePressure" value="1"/>
    </inkml:brush>
  </inkml:definitions>
  <inkml:trace contextRef="#ctx0" brushRef="#br0">1368 22,'-3'-3,"0"1,1 0,-1 0,0 0,0 1,0-1,0 1,-1-1,1 1,0 0,0 0,-1 1,1-1,-1 1,1-1,-1 1,1 0,0 1,-1-1,1 0,-1 1,1 0,-5 1,2 0,1 0,-1 0,1 1,0-1,0 1,0 0,0 0,1 1,-1-1,1 1,0 0,0 0,-4 6,-26 42,0 2,-59 69,69-94,-30 50,-6 8,-114 161,24-33,96-151,-107 99,159-161,-19 20,1 1,-18 27,-6 8,4-14,26-29,0 0,1 1,0 1,-14 25,21-32,-1 0,0 0,0-1,-1 0,0 0,0 0,-1-1,-1-1,1 0,-1 0,-13 7,22-14,-17 12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customXml" Target="../ink/ink21.xml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12" Type="http://schemas.openxmlformats.org/officeDocument/2006/relationships/customXml" Target="../ink/ink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customXml" Target="../ink/ink23.xml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3.xml"/><Relationship Id="rId3" Type="http://schemas.openxmlformats.org/officeDocument/2006/relationships/image" Target="../media/image8.png"/><Relationship Id="rId7" Type="http://schemas.openxmlformats.org/officeDocument/2006/relationships/customXml" Target="../ink/ink1.xml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customXml" Target="../ink/ink2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9.xml"/><Relationship Id="rId18" Type="http://schemas.openxmlformats.org/officeDocument/2006/relationships/customXml" Target="../ink/ink13.xml"/><Relationship Id="rId3" Type="http://schemas.openxmlformats.org/officeDocument/2006/relationships/image" Target="../media/image26.png"/><Relationship Id="rId21" Type="http://schemas.openxmlformats.org/officeDocument/2006/relationships/customXml" Target="../ink/ink15.xml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customXml" Target="../ink/ink12.xml"/><Relationship Id="rId2" Type="http://schemas.openxmlformats.org/officeDocument/2006/relationships/image" Target="../media/image7.jpg"/><Relationship Id="rId16" Type="http://schemas.openxmlformats.org/officeDocument/2006/relationships/customXml" Target="../ink/ink11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customXml" Target="../ink/ink7.xml"/><Relationship Id="rId24" Type="http://schemas.openxmlformats.org/officeDocument/2006/relationships/customXml" Target="../ink/ink18.xml"/><Relationship Id="rId5" Type="http://schemas.openxmlformats.org/officeDocument/2006/relationships/image" Target="../media/image27.png"/><Relationship Id="rId15" Type="http://schemas.openxmlformats.org/officeDocument/2006/relationships/customXml" Target="../ink/ink10.xml"/><Relationship Id="rId23" Type="http://schemas.openxmlformats.org/officeDocument/2006/relationships/customXml" Target="../ink/ink17.xml"/><Relationship Id="rId10" Type="http://schemas.openxmlformats.org/officeDocument/2006/relationships/customXml" Target="../ink/ink6.xml"/><Relationship Id="rId19" Type="http://schemas.openxmlformats.org/officeDocument/2006/relationships/customXml" Target="../ink/ink14.xml"/><Relationship Id="rId4" Type="http://schemas.openxmlformats.org/officeDocument/2006/relationships/image" Target="../media/image8.png"/><Relationship Id="rId9" Type="http://schemas.openxmlformats.org/officeDocument/2006/relationships/customXml" Target="../ink/ink5.xml"/><Relationship Id="rId14" Type="http://schemas.openxmlformats.org/officeDocument/2006/relationships/image" Target="../media/image30.png"/><Relationship Id="rId22" Type="http://schemas.openxmlformats.org/officeDocument/2006/relationships/customXml" Target="../ink/ink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45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542" y="903582"/>
            <a:ext cx="4877940" cy="6266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318" y="1744243"/>
            <a:ext cx="4794265" cy="25416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8ECC957C-8044-443C-B15D-ED1B10D77210}"/>
                  </a:ext>
                </a:extLst>
              </p14:cNvPr>
              <p14:cNvContentPartPr/>
              <p14:nvPr/>
            </p14:nvContentPartPr>
            <p14:xfrm>
              <a:off x="9582818" y="2311670"/>
              <a:ext cx="652680" cy="3132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8ECC957C-8044-443C-B15D-ED1B10D772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64098" y="2292950"/>
                <a:ext cx="69048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C058488B-68E0-4C78-A7C9-1F8C063AC94E}"/>
                  </a:ext>
                </a:extLst>
              </p14:cNvPr>
              <p14:cNvContentPartPr/>
              <p14:nvPr/>
            </p14:nvContentPartPr>
            <p14:xfrm>
              <a:off x="9603698" y="3291474"/>
              <a:ext cx="547920" cy="58320"/>
            </p14:xfrm>
          </p:contentPart>
        </mc:Choice>
        <mc:Fallback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C058488B-68E0-4C78-A7C9-1F8C063AC9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86058" y="3273834"/>
                <a:ext cx="5835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B6D8B269-9394-4BCE-894E-FCF3143BFD4F}"/>
                  </a:ext>
                </a:extLst>
              </p14:cNvPr>
              <p14:cNvContentPartPr/>
              <p14:nvPr/>
            </p14:nvContentPartPr>
            <p14:xfrm>
              <a:off x="9482018" y="4225947"/>
              <a:ext cx="697320" cy="1008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B6D8B269-9394-4BCE-894E-FCF3143BFD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64378" y="4208307"/>
                <a:ext cx="732960" cy="4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35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45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9046" y="1010611"/>
            <a:ext cx="5812436" cy="49161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9556" y="1817974"/>
            <a:ext cx="3730969" cy="221285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529DB1-3C3E-4F7F-9D8D-49C38E3E8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969" y="3429000"/>
            <a:ext cx="3728397" cy="221285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1086D0D-4D26-4F06-8B2D-37B0AE17C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13" y="1678043"/>
            <a:ext cx="3730969" cy="22127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17F99576-03BA-46EE-9FA2-54BB3BBD1581}"/>
                  </a:ext>
                </a:extLst>
              </p14:cNvPr>
              <p14:cNvContentPartPr/>
              <p14:nvPr/>
            </p14:nvContentPartPr>
            <p14:xfrm>
              <a:off x="8228242" y="2966870"/>
              <a:ext cx="908280" cy="61740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17F99576-03BA-46EE-9FA2-54BB3BBD15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92602" y="2931230"/>
                <a:ext cx="979920" cy="6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55EB684C-A47B-4E93-86E8-39C217A01591}"/>
                  </a:ext>
                </a:extLst>
              </p14:cNvPr>
              <p14:cNvContentPartPr/>
              <p14:nvPr/>
            </p14:nvContentPartPr>
            <p14:xfrm>
              <a:off x="4422938" y="3545030"/>
              <a:ext cx="1243800" cy="580680"/>
            </p14:xfrm>
          </p:contentPart>
        </mc:Choice>
        <mc:Fallback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55EB684C-A47B-4E93-86E8-39C217A015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7298" y="3509030"/>
                <a:ext cx="1315440" cy="6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03721C94-E15B-4588-A253-7EB85ADFA540}"/>
                  </a:ext>
                </a:extLst>
              </p14:cNvPr>
              <p14:cNvContentPartPr/>
              <p14:nvPr/>
            </p14:nvContentPartPr>
            <p14:xfrm>
              <a:off x="700023" y="1817974"/>
              <a:ext cx="1243800" cy="580680"/>
            </p14:xfrm>
          </p:contentPart>
        </mc:Choice>
        <mc:Fallback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03721C94-E15B-4588-A253-7EB85ADFA54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4383" y="1781974"/>
                <a:ext cx="1315440" cy="65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24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45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6855" y="1083268"/>
            <a:ext cx="6073190" cy="55983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441" y="1704908"/>
            <a:ext cx="5222743" cy="81974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8F57396-E6C5-4C69-9588-EC75FAB7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441" y="2713137"/>
            <a:ext cx="5222743" cy="259723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DE022A4-63AA-430F-AEE3-04FCEC369768}"/>
              </a:ext>
            </a:extLst>
          </p:cNvPr>
          <p:cNvSpPr txBox="1"/>
          <p:nvPr/>
        </p:nvSpPr>
        <p:spPr>
          <a:xfrm>
            <a:off x="2816340" y="2853034"/>
            <a:ext cx="19557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7030A0"/>
                </a:solidFill>
              </a:rPr>
              <a:t>زُمَلَاءُ</a:t>
            </a:r>
            <a:endParaRPr lang="ar-SA" sz="3600" b="1" dirty="0">
              <a:solidFill>
                <a:srgbClr val="7030A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2362D51-6B32-4241-BDDF-D31AD860F05B}"/>
              </a:ext>
            </a:extLst>
          </p:cNvPr>
          <p:cNvSpPr txBox="1"/>
          <p:nvPr/>
        </p:nvSpPr>
        <p:spPr>
          <a:xfrm>
            <a:off x="2814851" y="3731990"/>
            <a:ext cx="19557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7030A0"/>
                </a:solidFill>
              </a:rPr>
              <a:t>أَسْمَاءُ</a:t>
            </a:r>
            <a:endParaRPr lang="ar-SA" sz="3600" b="1" dirty="0">
              <a:solidFill>
                <a:srgbClr val="7030A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2C768E-0755-441D-A347-45351FF5EC5B}"/>
              </a:ext>
            </a:extLst>
          </p:cNvPr>
          <p:cNvSpPr txBox="1"/>
          <p:nvPr/>
        </p:nvSpPr>
        <p:spPr>
          <a:xfrm>
            <a:off x="2814850" y="4602490"/>
            <a:ext cx="19557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7030A0"/>
                </a:solidFill>
              </a:rPr>
              <a:t>أَخْطَاءُ</a:t>
            </a:r>
            <a:endParaRPr lang="ar-SA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46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718" y="906621"/>
            <a:ext cx="3187928" cy="5864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0621" y="1620466"/>
            <a:ext cx="6564143" cy="5598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8F57396-E6C5-4C69-9588-EC75FAB7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384" y="2374623"/>
            <a:ext cx="9103316" cy="24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46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718" y="906621"/>
            <a:ext cx="3187928" cy="5864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631" y="1662546"/>
            <a:ext cx="8137134" cy="48569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8F57396-E6C5-4C69-9588-EC75FAB7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114" y="2348802"/>
            <a:ext cx="9754747" cy="13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46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718" y="906621"/>
            <a:ext cx="3187928" cy="5864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952" y="1662546"/>
            <a:ext cx="7432491" cy="4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28E8F6F5-AE2C-46BD-B929-A3A928DDF8A8}"/>
              </a:ext>
            </a:extLst>
          </p:cNvPr>
          <p:cNvSpPr/>
          <p:nvPr/>
        </p:nvSpPr>
        <p:spPr>
          <a:xfrm>
            <a:off x="6687722" y="4117169"/>
            <a:ext cx="1996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الوحدة الخامسة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5378888" y="2228671"/>
            <a:ext cx="6452754" cy="16648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600" b="1" dirty="0"/>
              <a:t>مراجعة أهم المهارات التي تمت دراستها في الوحدة.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740" y="806834"/>
            <a:ext cx="2542678" cy="6551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33" y="1690061"/>
            <a:ext cx="8945429" cy="31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740" y="806834"/>
            <a:ext cx="2542678" cy="6551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304" y="1601032"/>
            <a:ext cx="4472910" cy="4748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26DE9FA-B399-44B1-A7A0-C083BEE5E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2820" y="2285973"/>
            <a:ext cx="6383975" cy="4748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3C726459-F5FB-4A2C-BD77-BE92C4811315}"/>
                  </a:ext>
                </a:extLst>
              </p14:cNvPr>
              <p14:cNvContentPartPr/>
              <p14:nvPr/>
            </p14:nvContentPartPr>
            <p14:xfrm>
              <a:off x="3577571" y="2258147"/>
              <a:ext cx="1035720" cy="559837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3C726459-F5FB-4A2C-BD77-BE92C48113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59571" y="2240506"/>
                <a:ext cx="1071360" cy="59547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A63A8F4A-B965-41DD-8CAD-741B8CE5B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291" y="3064224"/>
            <a:ext cx="5442389" cy="4748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D3903475-F9F7-4E55-BC1E-ED3FDBEFDC22}"/>
                  </a:ext>
                </a:extLst>
              </p14:cNvPr>
              <p14:cNvContentPartPr/>
              <p14:nvPr/>
            </p14:nvContentPartPr>
            <p14:xfrm>
              <a:off x="6142655" y="3007359"/>
              <a:ext cx="939281" cy="559837"/>
            </p14:xfrm>
          </p:contentPart>
        </mc:Choice>
        <mc:Fallback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D3903475-F9F7-4E55-BC1E-ED3FDBEFDC2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24654" y="2989718"/>
                <a:ext cx="974923" cy="595479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صورة 12">
            <a:extLst>
              <a:ext uri="{FF2B5EF4-FFF2-40B4-BE49-F238E27FC236}">
                <a16:creationId xmlns:a16="http://schemas.microsoft.com/office/drawing/2014/main" id="{23037F5C-8F26-492C-8F37-2556AC9EB6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290" y="3896679"/>
            <a:ext cx="5442389" cy="4389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9E1F08E2-0F24-46B8-B047-8CDD33D25A46}"/>
                  </a:ext>
                </a:extLst>
              </p14:cNvPr>
              <p14:cNvContentPartPr/>
              <p14:nvPr/>
            </p14:nvContentPartPr>
            <p14:xfrm>
              <a:off x="5358886" y="3836250"/>
              <a:ext cx="821093" cy="559837"/>
            </p14:xfrm>
          </p:contentPart>
        </mc:Choice>
        <mc:Fallback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9E1F08E2-0F24-46B8-B047-8CDD33D25A4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0887" y="3818609"/>
                <a:ext cx="856730" cy="5954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96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740" y="806834"/>
            <a:ext cx="2542678" cy="6551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485" y="1663846"/>
            <a:ext cx="7170738" cy="55983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3715701" y="1596014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الزّيَارَةِ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C967903-747F-4C69-9BC8-9C5CCE7BD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384" y="2493358"/>
            <a:ext cx="7068940" cy="55983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F96A092-845B-49FF-904B-356FE86A0506}"/>
              </a:ext>
            </a:extLst>
          </p:cNvPr>
          <p:cNvSpPr txBox="1"/>
          <p:nvPr/>
        </p:nvSpPr>
        <p:spPr>
          <a:xfrm>
            <a:off x="3715701" y="242552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الْمَكَان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7026666-065C-4E43-BCC0-677FEFAFA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485" y="3319292"/>
            <a:ext cx="7068940" cy="52966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E0350EE-80ED-4CE0-B892-C1866846D83E}"/>
              </a:ext>
            </a:extLst>
          </p:cNvPr>
          <p:cNvSpPr txBox="1"/>
          <p:nvPr/>
        </p:nvSpPr>
        <p:spPr>
          <a:xfrm>
            <a:off x="5431243" y="3237549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وَفَ</a:t>
            </a:r>
            <a:r>
              <a:rPr lang="ar-SA" sz="3600" b="1" dirty="0">
                <a:solidFill>
                  <a:srgbClr val="0070C0"/>
                </a:solidFill>
              </a:rPr>
              <a:t>اء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8FE78A6-DC2B-486F-8010-BA7CEBFEEA71}"/>
              </a:ext>
            </a:extLst>
          </p:cNvPr>
          <p:cNvSpPr txBox="1"/>
          <p:nvPr/>
        </p:nvSpPr>
        <p:spPr>
          <a:xfrm>
            <a:off x="3517102" y="3237549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بالشّفَ</a:t>
            </a:r>
            <a:r>
              <a:rPr lang="ar-SA" sz="3600" b="1" dirty="0">
                <a:solidFill>
                  <a:srgbClr val="0070C0"/>
                </a:solidFill>
              </a:rPr>
              <a:t>اء</a:t>
            </a:r>
            <a:endParaRPr lang="ar-SA" sz="3200" b="1" dirty="0">
              <a:solidFill>
                <a:srgbClr val="0070C0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7FB540D-00C0-454F-830D-B45A650DD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200" y="4115057"/>
            <a:ext cx="7840603" cy="646331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033AFB3-5D58-42EA-8DA1-31F6C7FC5735}"/>
              </a:ext>
            </a:extLst>
          </p:cNvPr>
          <p:cNvSpPr txBox="1"/>
          <p:nvPr/>
        </p:nvSpPr>
        <p:spPr>
          <a:xfrm>
            <a:off x="3936381" y="4064250"/>
            <a:ext cx="4991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: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279287E-0FE8-42B2-B791-3581B384F8BA}"/>
              </a:ext>
            </a:extLst>
          </p:cNvPr>
          <p:cNvSpPr txBox="1"/>
          <p:nvPr/>
        </p:nvSpPr>
        <p:spPr>
          <a:xfrm>
            <a:off x="3339905" y="4110905"/>
            <a:ext cx="4991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،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D720345-BDE7-4C5B-9DEB-740050E1E581}"/>
              </a:ext>
            </a:extLst>
          </p:cNvPr>
          <p:cNvSpPr txBox="1"/>
          <p:nvPr/>
        </p:nvSpPr>
        <p:spPr>
          <a:xfrm>
            <a:off x="2733417" y="4064250"/>
            <a:ext cx="4991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.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59575E2-C6FA-4058-B1E9-817962175277}"/>
              </a:ext>
            </a:extLst>
          </p:cNvPr>
          <p:cNvSpPr txBox="1"/>
          <p:nvPr/>
        </p:nvSpPr>
        <p:spPr>
          <a:xfrm>
            <a:off x="2070943" y="4110905"/>
            <a:ext cx="4991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؟</a:t>
            </a:r>
            <a:endParaRPr lang="ar-SA" sz="3200" b="1" dirty="0">
              <a:solidFill>
                <a:srgbClr val="0070C0"/>
              </a:solidFill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38372C8E-4785-4EFB-AEA6-441FE1DE8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5494" y="5125310"/>
            <a:ext cx="6690356" cy="515680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EE80640-F7CF-4584-84B1-C4D3368AFF80}"/>
              </a:ext>
            </a:extLst>
          </p:cNvPr>
          <p:cNvSpPr txBox="1"/>
          <p:nvPr/>
        </p:nvSpPr>
        <p:spPr>
          <a:xfrm>
            <a:off x="2320537" y="5007075"/>
            <a:ext cx="4991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6</a:t>
            </a:r>
            <a:endParaRPr lang="ar-S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2" grpId="0"/>
      <p:bldP spid="24" grpId="0"/>
      <p:bldP spid="25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44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343" y="903087"/>
            <a:ext cx="5063061" cy="5295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565" y="1734913"/>
            <a:ext cx="4674201" cy="91702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6341566" y="2221420"/>
            <a:ext cx="4674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إنَّ الْمَشْرُوبَاتِ الْغَازِيَّةُ ضَارَّةٌ.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1E0127B-018E-4048-9F9C-168473549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140" y="3218481"/>
            <a:ext cx="4485816" cy="917029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113B849-5F1E-41BA-B35B-B1BE89BEF330}"/>
              </a:ext>
            </a:extLst>
          </p:cNvPr>
          <p:cNvSpPr txBox="1"/>
          <p:nvPr/>
        </p:nvSpPr>
        <p:spPr>
          <a:xfrm>
            <a:off x="3984172" y="3704988"/>
            <a:ext cx="5770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إِنَّ إِمَاطَةَ الْأَذَى عَنِ الطَّرِيقِ صَدَقَةٌ.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B54F601B-636D-4E8A-B8A4-79031A73E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78" y="2867751"/>
            <a:ext cx="6687422" cy="27946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8001" r="45785" b="11103"/>
          <a:stretch/>
        </p:blipFill>
        <p:spPr>
          <a:xfrm>
            <a:off x="5061948" y="246997"/>
            <a:ext cx="316765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44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289" y="977548"/>
            <a:ext cx="7203116" cy="5415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621" y="1618727"/>
            <a:ext cx="9497145" cy="124902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5654351" y="3429000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وَصَلَتْ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E03EFBB-62DF-4F96-B76B-90F713FDB863}"/>
              </a:ext>
            </a:extLst>
          </p:cNvPr>
          <p:cNvSpPr txBox="1"/>
          <p:nvPr/>
        </p:nvSpPr>
        <p:spPr>
          <a:xfrm>
            <a:off x="5667887" y="3895273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عَلِمْتُ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D79D28-78B3-45A1-BA4B-8E062846DB40}"/>
              </a:ext>
            </a:extLst>
          </p:cNvPr>
          <p:cNvSpPr txBox="1"/>
          <p:nvPr/>
        </p:nvSpPr>
        <p:spPr>
          <a:xfrm>
            <a:off x="5654350" y="4338276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سَأَلَتْ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E30AA53-2198-40ED-ABD1-252A2F797EF3}"/>
              </a:ext>
            </a:extLst>
          </p:cNvPr>
          <p:cNvSpPr txBox="1"/>
          <p:nvPr/>
        </p:nvSpPr>
        <p:spPr>
          <a:xfrm>
            <a:off x="5654350" y="4785887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غَابَتْ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3ECE692-0110-4A16-AB42-046938657B0F}"/>
              </a:ext>
            </a:extLst>
          </p:cNvPr>
          <p:cNvSpPr txBox="1"/>
          <p:nvPr/>
        </p:nvSpPr>
        <p:spPr>
          <a:xfrm>
            <a:off x="5667887" y="5233498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شَرِبْتُ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1CCA59D-B8F3-401B-A81C-594D0A2C3C61}"/>
              </a:ext>
            </a:extLst>
          </p:cNvPr>
          <p:cNvSpPr txBox="1"/>
          <p:nvPr/>
        </p:nvSpPr>
        <p:spPr>
          <a:xfrm>
            <a:off x="3429403" y="3423158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</a:rPr>
              <a:t>صِحَةٌ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29526C-5FC1-4062-8A3D-ABA61C207862}"/>
              </a:ext>
            </a:extLst>
          </p:cNvPr>
          <p:cNvSpPr txBox="1"/>
          <p:nvPr/>
        </p:nvSpPr>
        <p:spPr>
          <a:xfrm>
            <a:off x="3459513" y="3879899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</a:rPr>
              <a:t>الْقُمَامَةُ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FC66140-53AF-4EE4-A46A-9E00A72431BF}"/>
              </a:ext>
            </a:extLst>
          </p:cNvPr>
          <p:cNvSpPr txBox="1"/>
          <p:nvPr/>
        </p:nvSpPr>
        <p:spPr>
          <a:xfrm>
            <a:off x="3459513" y="4314410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</a:rPr>
              <a:t>مُعَلّمَةٌ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A9B8EEF-9AD0-4B12-95C9-50A428CCFA77}"/>
              </a:ext>
            </a:extLst>
          </p:cNvPr>
          <p:cNvSpPr txBox="1"/>
          <p:nvPr/>
        </p:nvSpPr>
        <p:spPr>
          <a:xfrm>
            <a:off x="3459513" y="4785886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</a:rPr>
              <a:t>صَدَقَةٌ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A5A95BD-3336-4142-A335-2386B9D9765A}"/>
              </a:ext>
            </a:extLst>
          </p:cNvPr>
          <p:cNvSpPr txBox="1"/>
          <p:nvPr/>
        </p:nvSpPr>
        <p:spPr>
          <a:xfrm>
            <a:off x="3398955" y="5224145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</a:rPr>
              <a:t>إِمَاطَةُ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37D9F07-B71D-4002-B35D-5CFD461C41B8}"/>
              </a:ext>
            </a:extLst>
          </p:cNvPr>
          <p:cNvSpPr txBox="1"/>
          <p:nvPr/>
        </p:nvSpPr>
        <p:spPr>
          <a:xfrm>
            <a:off x="1204455" y="3451152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10000"/>
                  </a:schemeClr>
                </a:solidFill>
              </a:rPr>
              <a:t>سَأُزِيلُهُ</a:t>
            </a:r>
            <a:endParaRPr lang="ar-SA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DD9AD9C-947C-4FDF-88F0-4B56628E6BED}"/>
              </a:ext>
            </a:extLst>
          </p:cNvPr>
          <p:cNvSpPr txBox="1"/>
          <p:nvPr/>
        </p:nvSpPr>
        <p:spPr>
          <a:xfrm>
            <a:off x="1188066" y="3908221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10000"/>
                  </a:schemeClr>
                </a:solidFill>
              </a:rPr>
              <a:t>مَكَانُهُ</a:t>
            </a:r>
            <a:endParaRPr lang="ar-SA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BE1097E-64FC-4323-BBCE-E010C8CF9DE0}"/>
              </a:ext>
            </a:extLst>
          </p:cNvPr>
          <p:cNvSpPr txBox="1"/>
          <p:nvPr/>
        </p:nvSpPr>
        <p:spPr>
          <a:xfrm>
            <a:off x="1188066" y="4338275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10000"/>
                  </a:schemeClr>
                </a:solidFill>
              </a:rPr>
              <a:t>صَدِيقَهُ</a:t>
            </a:r>
            <a:endParaRPr lang="ar-SA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3B478B2-7828-431F-9473-1027EB99E7D3}"/>
              </a:ext>
            </a:extLst>
          </p:cNvPr>
          <p:cNvSpPr txBox="1"/>
          <p:nvPr/>
        </p:nvSpPr>
        <p:spPr>
          <a:xfrm>
            <a:off x="1178155" y="4788168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10000"/>
                  </a:schemeClr>
                </a:solidFill>
              </a:rPr>
              <a:t>بَابَهُ</a:t>
            </a:r>
            <a:endParaRPr lang="ar-SA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22D7FFB-4494-4FA9-A208-A014AB5D48B9}"/>
              </a:ext>
            </a:extLst>
          </p:cNvPr>
          <p:cNvSpPr txBox="1"/>
          <p:nvPr/>
        </p:nvSpPr>
        <p:spPr>
          <a:xfrm>
            <a:off x="1151731" y="5236884"/>
            <a:ext cx="19557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10000"/>
                  </a:schemeClr>
                </a:solidFill>
              </a:rPr>
              <a:t>مِنْهُ</a:t>
            </a:r>
            <a:endParaRPr lang="ar-SA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45767319-490D-4693-8A16-C11DC7FAB8BE}"/>
                  </a:ext>
                </a:extLst>
              </p14:cNvPr>
              <p14:cNvContentPartPr/>
              <p14:nvPr/>
            </p14:nvContentPartPr>
            <p14:xfrm>
              <a:off x="9378736" y="1592362"/>
              <a:ext cx="492480" cy="57384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45767319-490D-4693-8A16-C11DC7FAB8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0736" y="1574362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0E3D0568-BF7D-41E5-904E-9D2C34519956}"/>
                  </a:ext>
                </a:extLst>
              </p14:cNvPr>
              <p14:cNvContentPartPr/>
              <p14:nvPr/>
            </p14:nvContentPartPr>
            <p14:xfrm>
              <a:off x="7262496" y="1672817"/>
              <a:ext cx="492480" cy="57384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0E3D0568-BF7D-41E5-904E-9D2C345199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44496" y="1654817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333E1131-3F9B-47A8-A51C-8A8871822050}"/>
                  </a:ext>
                </a:extLst>
              </p14:cNvPr>
              <p14:cNvContentPartPr/>
              <p14:nvPr/>
            </p14:nvContentPartPr>
            <p14:xfrm>
              <a:off x="5061948" y="1618727"/>
              <a:ext cx="492480" cy="573840"/>
            </p14:xfrm>
          </p:contentPart>
        </mc:Choice>
        <mc:Fallback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333E1131-3F9B-47A8-A51C-8A88718220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3948" y="1600727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79FF8C5D-3CE6-4475-BDF2-5F1D355A9B38}"/>
                  </a:ext>
                </a:extLst>
              </p14:cNvPr>
              <p14:cNvContentPartPr/>
              <p14:nvPr/>
            </p14:nvContentPartPr>
            <p14:xfrm>
              <a:off x="10523286" y="2284695"/>
              <a:ext cx="492480" cy="573840"/>
            </p14:xfrm>
          </p:contentPart>
        </mc:Choice>
        <mc:Fallback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79FF8C5D-3CE6-4475-BDF2-5F1D355A9B3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05286" y="2266695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224BA436-EBA2-45A8-AEE3-1779E243B238}"/>
                  </a:ext>
                </a:extLst>
              </p14:cNvPr>
              <p14:cNvContentPartPr/>
              <p14:nvPr/>
            </p14:nvContentPartPr>
            <p14:xfrm>
              <a:off x="8445105" y="2284695"/>
              <a:ext cx="492480" cy="573840"/>
            </p14:xfrm>
          </p:contentPart>
        </mc:Choice>
        <mc:Fallback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224BA436-EBA2-45A8-AEE3-1779E243B23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27105" y="2266695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3" name="حبر 32">
                <a:extLst>
                  <a:ext uri="{FF2B5EF4-FFF2-40B4-BE49-F238E27FC236}">
                    <a16:creationId xmlns:a16="http://schemas.microsoft.com/office/drawing/2014/main" id="{08F0EDCC-5B5D-4D0B-8F86-48F2B527C333}"/>
                  </a:ext>
                </a:extLst>
              </p14:cNvPr>
              <p14:cNvContentPartPr/>
              <p14:nvPr/>
            </p14:nvContentPartPr>
            <p14:xfrm>
              <a:off x="10523286" y="1661044"/>
              <a:ext cx="492480" cy="573840"/>
            </p14:xfrm>
          </p:contentPart>
        </mc:Choice>
        <mc:Fallback>
          <p:pic>
            <p:nvPicPr>
              <p:cNvPr id="33" name="حبر 32">
                <a:extLst>
                  <a:ext uri="{FF2B5EF4-FFF2-40B4-BE49-F238E27FC236}">
                    <a16:creationId xmlns:a16="http://schemas.microsoft.com/office/drawing/2014/main" id="{08F0EDCC-5B5D-4D0B-8F86-48F2B527C3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05286" y="1643044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4" name="حبر 33">
                <a:extLst>
                  <a:ext uri="{FF2B5EF4-FFF2-40B4-BE49-F238E27FC236}">
                    <a16:creationId xmlns:a16="http://schemas.microsoft.com/office/drawing/2014/main" id="{A0FB5233-4CDA-4C2D-A9D6-986917968DE0}"/>
                  </a:ext>
                </a:extLst>
              </p14:cNvPr>
              <p14:cNvContentPartPr/>
              <p14:nvPr/>
            </p14:nvContentPartPr>
            <p14:xfrm>
              <a:off x="6197741" y="1661044"/>
              <a:ext cx="492480" cy="573840"/>
            </p14:xfrm>
          </p:contentPart>
        </mc:Choice>
        <mc:Fallback>
          <p:pic>
            <p:nvPicPr>
              <p:cNvPr id="34" name="حبر 33">
                <a:extLst>
                  <a:ext uri="{FF2B5EF4-FFF2-40B4-BE49-F238E27FC236}">
                    <a16:creationId xmlns:a16="http://schemas.microsoft.com/office/drawing/2014/main" id="{A0FB5233-4CDA-4C2D-A9D6-986917968D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79741" y="1643044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D852C679-8716-4FF2-9DE5-1BC6784A0E23}"/>
                  </a:ext>
                </a:extLst>
              </p14:cNvPr>
              <p14:cNvContentPartPr/>
              <p14:nvPr/>
            </p14:nvContentPartPr>
            <p14:xfrm>
              <a:off x="1883376" y="1602424"/>
              <a:ext cx="492480" cy="573840"/>
            </p14:xfrm>
          </p:contentPart>
        </mc:Choice>
        <mc:Fallback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D852C679-8716-4FF2-9DE5-1BC6784A0E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65376" y="1584424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6" name="حبر 35">
                <a:extLst>
                  <a:ext uri="{FF2B5EF4-FFF2-40B4-BE49-F238E27FC236}">
                    <a16:creationId xmlns:a16="http://schemas.microsoft.com/office/drawing/2014/main" id="{645E1CE5-C217-49EE-8098-D7CB3065B4C9}"/>
                  </a:ext>
                </a:extLst>
              </p14:cNvPr>
              <p14:cNvContentPartPr/>
              <p14:nvPr/>
            </p14:nvContentPartPr>
            <p14:xfrm>
              <a:off x="9484195" y="2289275"/>
              <a:ext cx="492480" cy="573840"/>
            </p14:xfrm>
          </p:contentPart>
        </mc:Choice>
        <mc:Fallback>
          <p:pic>
            <p:nvPicPr>
              <p:cNvPr id="36" name="حبر 35">
                <a:extLst>
                  <a:ext uri="{FF2B5EF4-FFF2-40B4-BE49-F238E27FC236}">
                    <a16:creationId xmlns:a16="http://schemas.microsoft.com/office/drawing/2014/main" id="{645E1CE5-C217-49EE-8098-D7CB3065B4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66195" y="2271275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حبر 36">
                <a:extLst>
                  <a:ext uri="{FF2B5EF4-FFF2-40B4-BE49-F238E27FC236}">
                    <a16:creationId xmlns:a16="http://schemas.microsoft.com/office/drawing/2014/main" id="{12320CE9-8524-4ECD-8F41-D0F32A136B45}"/>
                  </a:ext>
                </a:extLst>
              </p14:cNvPr>
              <p14:cNvContentPartPr/>
              <p14:nvPr/>
            </p14:nvContentPartPr>
            <p14:xfrm>
              <a:off x="6690221" y="2310214"/>
              <a:ext cx="492480" cy="573840"/>
            </p14:xfrm>
          </p:contentPart>
        </mc:Choice>
        <mc:Fallback>
          <p:pic>
            <p:nvPicPr>
              <p:cNvPr id="37" name="حبر 36">
                <a:extLst>
                  <a:ext uri="{FF2B5EF4-FFF2-40B4-BE49-F238E27FC236}">
                    <a16:creationId xmlns:a16="http://schemas.microsoft.com/office/drawing/2014/main" id="{12320CE9-8524-4ECD-8F41-D0F32A136B4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72221" y="2292214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8" name="حبر 37">
                <a:extLst>
                  <a:ext uri="{FF2B5EF4-FFF2-40B4-BE49-F238E27FC236}">
                    <a16:creationId xmlns:a16="http://schemas.microsoft.com/office/drawing/2014/main" id="{190DA2C9-AC98-43E0-85D1-76085A5A9A48}"/>
                  </a:ext>
                </a:extLst>
              </p14:cNvPr>
              <p14:cNvContentPartPr/>
              <p14:nvPr/>
            </p14:nvContentPartPr>
            <p14:xfrm>
              <a:off x="8327251" y="1643808"/>
              <a:ext cx="492480" cy="573840"/>
            </p14:xfrm>
          </p:contentPart>
        </mc:Choice>
        <mc:Fallback>
          <p:pic>
            <p:nvPicPr>
              <p:cNvPr id="38" name="حبر 37">
                <a:extLst>
                  <a:ext uri="{FF2B5EF4-FFF2-40B4-BE49-F238E27FC236}">
                    <a16:creationId xmlns:a16="http://schemas.microsoft.com/office/drawing/2014/main" id="{190DA2C9-AC98-43E0-85D1-76085A5A9A4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09251" y="1625808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9" name="حبر 38">
                <a:extLst>
                  <a:ext uri="{FF2B5EF4-FFF2-40B4-BE49-F238E27FC236}">
                    <a16:creationId xmlns:a16="http://schemas.microsoft.com/office/drawing/2014/main" id="{3980F1DB-5E46-4C2A-826B-B322A333445F}"/>
                  </a:ext>
                </a:extLst>
              </p14:cNvPr>
              <p14:cNvContentPartPr/>
              <p14:nvPr/>
            </p14:nvContentPartPr>
            <p14:xfrm>
              <a:off x="4161048" y="1636751"/>
              <a:ext cx="492480" cy="573840"/>
            </p14:xfrm>
          </p:contentPart>
        </mc:Choice>
        <mc:Fallback>
          <p:pic>
            <p:nvPicPr>
              <p:cNvPr id="39" name="حبر 38">
                <a:extLst>
                  <a:ext uri="{FF2B5EF4-FFF2-40B4-BE49-F238E27FC236}">
                    <a16:creationId xmlns:a16="http://schemas.microsoft.com/office/drawing/2014/main" id="{3980F1DB-5E46-4C2A-826B-B322A333445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43048" y="1618751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0" name="حبر 39">
                <a:extLst>
                  <a:ext uri="{FF2B5EF4-FFF2-40B4-BE49-F238E27FC236}">
                    <a16:creationId xmlns:a16="http://schemas.microsoft.com/office/drawing/2014/main" id="{F9EC7F5B-A5B7-4D1B-8C34-73A61B743417}"/>
                  </a:ext>
                </a:extLst>
              </p14:cNvPr>
              <p14:cNvContentPartPr/>
              <p14:nvPr/>
            </p14:nvContentPartPr>
            <p14:xfrm>
              <a:off x="3016498" y="1656307"/>
              <a:ext cx="492480" cy="573840"/>
            </p14:xfrm>
          </p:contentPart>
        </mc:Choice>
        <mc:Fallback>
          <p:pic>
            <p:nvPicPr>
              <p:cNvPr id="40" name="حبر 39">
                <a:extLst>
                  <a:ext uri="{FF2B5EF4-FFF2-40B4-BE49-F238E27FC236}">
                    <a16:creationId xmlns:a16="http://schemas.microsoft.com/office/drawing/2014/main" id="{F9EC7F5B-A5B7-4D1B-8C34-73A61B74341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98498" y="1638307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1" name="حبر 40">
                <a:extLst>
                  <a:ext uri="{FF2B5EF4-FFF2-40B4-BE49-F238E27FC236}">
                    <a16:creationId xmlns:a16="http://schemas.microsoft.com/office/drawing/2014/main" id="{3AB2950A-0070-4C75-9AA6-C4F36CB9A558}"/>
                  </a:ext>
                </a:extLst>
              </p14:cNvPr>
              <p14:cNvContentPartPr/>
              <p14:nvPr/>
            </p14:nvContentPartPr>
            <p14:xfrm>
              <a:off x="7637744" y="2290556"/>
              <a:ext cx="492480" cy="573840"/>
            </p14:xfrm>
          </p:contentPart>
        </mc:Choice>
        <mc:Fallback>
          <p:pic>
            <p:nvPicPr>
              <p:cNvPr id="41" name="حبر 40">
                <a:extLst>
                  <a:ext uri="{FF2B5EF4-FFF2-40B4-BE49-F238E27FC236}">
                    <a16:creationId xmlns:a16="http://schemas.microsoft.com/office/drawing/2014/main" id="{3AB2950A-0070-4C75-9AA6-C4F36CB9A5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19744" y="2272556"/>
                <a:ext cx="528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حبر 41">
                <a:extLst>
                  <a:ext uri="{FF2B5EF4-FFF2-40B4-BE49-F238E27FC236}">
                    <a16:creationId xmlns:a16="http://schemas.microsoft.com/office/drawing/2014/main" id="{62D289E8-6424-43CF-9EEF-07A1DA159AD6}"/>
                  </a:ext>
                </a:extLst>
              </p14:cNvPr>
              <p14:cNvContentPartPr/>
              <p14:nvPr/>
            </p14:nvContentPartPr>
            <p14:xfrm>
              <a:off x="5805803" y="2289275"/>
              <a:ext cx="492480" cy="573840"/>
            </p14:xfrm>
          </p:contentPart>
        </mc:Choice>
        <mc:Fallback>
          <p:pic>
            <p:nvPicPr>
              <p:cNvPr id="42" name="حبر 41">
                <a:extLst>
                  <a:ext uri="{FF2B5EF4-FFF2-40B4-BE49-F238E27FC236}">
                    <a16:creationId xmlns:a16="http://schemas.microsoft.com/office/drawing/2014/main" id="{62D289E8-6424-43CF-9EEF-07A1DA159A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803" y="2271275"/>
                <a:ext cx="528120" cy="60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515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61</Words>
  <Application>Microsoft Office PowerPoint</Application>
  <PresentationFormat>شاشة عريضة</PresentationFormat>
  <Paragraphs>42</Paragraphs>
  <Slides>16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102</cp:revision>
  <dcterms:created xsi:type="dcterms:W3CDTF">2021-01-19T22:26:18Z</dcterms:created>
  <dcterms:modified xsi:type="dcterms:W3CDTF">2021-01-31T18:13:19Z</dcterms:modified>
</cp:coreProperties>
</file>