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1" r:id="rId2"/>
    <p:sldId id="280" r:id="rId3"/>
    <p:sldId id="256" r:id="rId4"/>
    <p:sldId id="282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21/04/35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4023320" cy="222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5912910" y="335699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الأضلاع المتناظرة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912910" y="3861048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 ب  ،  هـ و</a:t>
            </a:r>
            <a:endParaRPr lang="ar-SA" sz="20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912910" y="443711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 جـ  ،  و ز</a:t>
            </a:r>
            <a:endParaRPr lang="ar-SA" sz="20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912910" y="5013176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 د  ،  ز ح</a:t>
            </a:r>
            <a:endParaRPr lang="ar-SA" sz="20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912910" y="547716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 د  ،  هـ ح</a:t>
            </a:r>
            <a:endParaRPr lang="ar-SA" sz="2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104666" y="335699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الزوايا المتناظرة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1916352" y="3861069"/>
            <a:ext cx="2141178" cy="430887"/>
            <a:chOff x="2655494" y="3861069"/>
            <a:chExt cx="2141178" cy="430887"/>
          </a:xfrm>
        </p:grpSpPr>
        <p:grpSp>
          <p:nvGrpSpPr>
            <p:cNvPr id="12" name="مجموعة 11"/>
            <p:cNvGrpSpPr/>
            <p:nvPr/>
          </p:nvGrpSpPr>
          <p:grpSpPr>
            <a:xfrm>
              <a:off x="3417398" y="3861069"/>
              <a:ext cx="1379274" cy="430887"/>
              <a:chOff x="6574062" y="3886711"/>
              <a:chExt cx="1379274" cy="430887"/>
            </a:xfrm>
          </p:grpSpPr>
          <p:sp>
            <p:nvSpPr>
              <p:cNvPr id="17" name="مربع نص 16"/>
              <p:cNvSpPr txBox="1"/>
              <p:nvPr/>
            </p:nvSpPr>
            <p:spPr>
              <a:xfrm>
                <a:off x="6574062" y="3886711"/>
                <a:ext cx="98070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/>
                  <a:t>أ    </a:t>
                </a:r>
                <a:r>
                  <a:rPr lang="ar-SA" sz="2200" b="1" dirty="0" smtClean="0">
                    <a:solidFill>
                      <a:srgbClr val="FF0000"/>
                    </a:solidFill>
                  </a:rPr>
                  <a:t>و</a:t>
                </a:r>
                <a:endParaRPr lang="ar-SA" sz="22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8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" name="مجموعة 13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هـ</a:t>
                </a:r>
                <a:endParaRPr lang="ar-SA" sz="2200" b="1" dirty="0"/>
              </a:p>
            </p:txBody>
          </p:sp>
          <p:pic>
            <p:nvPicPr>
              <p:cNvPr id="16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" name="مجموعة 18"/>
          <p:cNvGrpSpPr/>
          <p:nvPr/>
        </p:nvGrpSpPr>
        <p:grpSpPr>
          <a:xfrm>
            <a:off x="1916352" y="4438273"/>
            <a:ext cx="2141178" cy="430887"/>
            <a:chOff x="2655494" y="3861069"/>
            <a:chExt cx="2141178" cy="430887"/>
          </a:xfrm>
        </p:grpSpPr>
        <p:grpSp>
          <p:nvGrpSpPr>
            <p:cNvPr id="20" name="مجموعة 19"/>
            <p:cNvGrpSpPr/>
            <p:nvPr/>
          </p:nvGrpSpPr>
          <p:grpSpPr>
            <a:xfrm>
              <a:off x="3458964" y="3861069"/>
              <a:ext cx="1337708" cy="430887"/>
              <a:chOff x="6615628" y="3886711"/>
              <a:chExt cx="1337708" cy="430887"/>
            </a:xfrm>
          </p:grpSpPr>
          <p:sp>
            <p:nvSpPr>
              <p:cNvPr id="25" name="مربع نص 24"/>
              <p:cNvSpPr txBox="1"/>
              <p:nvPr/>
            </p:nvSpPr>
            <p:spPr>
              <a:xfrm>
                <a:off x="6615628" y="3886711"/>
                <a:ext cx="96685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/>
                  <a:t>ب   </a:t>
                </a:r>
                <a:r>
                  <a:rPr lang="ar-SA" sz="2200" b="1" dirty="0" smtClean="0">
                    <a:solidFill>
                      <a:srgbClr val="FF0000"/>
                    </a:solidFill>
                  </a:rPr>
                  <a:t>و</a:t>
                </a:r>
                <a:endParaRPr lang="ar-SA" sz="22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6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22" name="مجموعة 21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23" name="مربع نص 22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و</a:t>
                </a:r>
                <a:endParaRPr lang="ar-SA" sz="2200" b="1" dirty="0"/>
              </a:p>
            </p:txBody>
          </p:sp>
          <p:pic>
            <p:nvPicPr>
              <p:cNvPr id="24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" name="مجموعة 26"/>
          <p:cNvGrpSpPr/>
          <p:nvPr/>
        </p:nvGrpSpPr>
        <p:grpSpPr>
          <a:xfrm>
            <a:off x="1907704" y="5028192"/>
            <a:ext cx="2141178" cy="430887"/>
            <a:chOff x="2655494" y="3861069"/>
            <a:chExt cx="2141178" cy="430887"/>
          </a:xfrm>
        </p:grpSpPr>
        <p:grpSp>
          <p:nvGrpSpPr>
            <p:cNvPr id="28" name="مجموعة 27"/>
            <p:cNvGrpSpPr/>
            <p:nvPr/>
          </p:nvGrpSpPr>
          <p:grpSpPr>
            <a:xfrm>
              <a:off x="3384222" y="3861069"/>
              <a:ext cx="1412450" cy="430887"/>
              <a:chOff x="6540886" y="3886711"/>
              <a:chExt cx="1412450" cy="430887"/>
            </a:xfrm>
          </p:grpSpPr>
          <p:sp>
            <p:nvSpPr>
              <p:cNvPr id="33" name="مربع نص 32"/>
              <p:cNvSpPr txBox="1"/>
              <p:nvPr/>
            </p:nvSpPr>
            <p:spPr>
              <a:xfrm>
                <a:off x="6540886" y="3886711"/>
                <a:ext cx="1041028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/>
                  <a:t>جـ   </a:t>
                </a:r>
                <a:r>
                  <a:rPr lang="ar-SA" sz="2200" b="1" dirty="0" smtClean="0">
                    <a:solidFill>
                      <a:srgbClr val="FF0000"/>
                    </a:solidFill>
                  </a:rPr>
                  <a:t>و</a:t>
                </a:r>
                <a:endParaRPr lang="ar-SA" sz="22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4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30" name="مجموعة 29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ز</a:t>
                </a:r>
                <a:endParaRPr lang="ar-SA" sz="2200" b="1" dirty="0"/>
              </a:p>
            </p:txBody>
          </p:sp>
          <p:pic>
            <p:nvPicPr>
              <p:cNvPr id="32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5" name="مجموعة 34"/>
          <p:cNvGrpSpPr/>
          <p:nvPr/>
        </p:nvGrpSpPr>
        <p:grpSpPr>
          <a:xfrm>
            <a:off x="1907704" y="5518393"/>
            <a:ext cx="2141178" cy="430887"/>
            <a:chOff x="2655494" y="3861069"/>
            <a:chExt cx="2141178" cy="430887"/>
          </a:xfrm>
        </p:grpSpPr>
        <p:grpSp>
          <p:nvGrpSpPr>
            <p:cNvPr id="36" name="مجموعة 35"/>
            <p:cNvGrpSpPr/>
            <p:nvPr/>
          </p:nvGrpSpPr>
          <p:grpSpPr>
            <a:xfrm>
              <a:off x="3326069" y="3861069"/>
              <a:ext cx="1470603" cy="430887"/>
              <a:chOff x="6482733" y="3886711"/>
              <a:chExt cx="1470603" cy="430887"/>
            </a:xfrm>
          </p:grpSpPr>
          <p:sp>
            <p:nvSpPr>
              <p:cNvPr id="41" name="مربع نص 40"/>
              <p:cNvSpPr txBox="1"/>
              <p:nvPr/>
            </p:nvSpPr>
            <p:spPr>
              <a:xfrm>
                <a:off x="6482733" y="3886711"/>
                <a:ext cx="1041028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/>
                  <a:t>د    </a:t>
                </a:r>
                <a:r>
                  <a:rPr lang="ar-SA" sz="2200" b="1" dirty="0" smtClean="0">
                    <a:solidFill>
                      <a:srgbClr val="FF0000"/>
                    </a:solidFill>
                  </a:rPr>
                  <a:t>و</a:t>
                </a:r>
                <a:endParaRPr lang="ar-SA" sz="22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2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38" name="مجموعة 37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39" name="مربع نص 38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ح</a:t>
                </a:r>
                <a:endParaRPr lang="ar-SA" sz="2200" b="1" dirty="0"/>
              </a:p>
            </p:txBody>
          </p:sp>
          <p:pic>
            <p:nvPicPr>
              <p:cNvPr id="4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5321407" y="2651426"/>
            <a:ext cx="83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585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46095" y="2689656"/>
            <a:ext cx="1742047" cy="753693"/>
            <a:chOff x="5017903" y="2849445"/>
            <a:chExt cx="1742047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215038" cy="753693"/>
              <a:chOff x="5405581" y="4212258"/>
              <a:chExt cx="1215038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5972547" y="4212258"/>
                <a:ext cx="5618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13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590053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39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5017903" y="2852121"/>
              <a:ext cx="720080" cy="695597"/>
              <a:chOff x="5886684" y="4214934"/>
              <a:chExt cx="720080" cy="69559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5928249" y="4214934"/>
                <a:ext cx="6324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886684" y="444886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س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291672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2919740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2775619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098011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220073" y="2981849"/>
            <a:ext cx="9751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398495" y="3694995"/>
            <a:ext cx="20314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=  585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611083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6530730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544545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6441847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7980793" y="3824833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797846" y="4249420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872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921" y="1075634"/>
            <a:ext cx="497205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36125"/>
            <a:ext cx="4596888" cy="214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شكل بيضاوي 1"/>
          <p:cNvSpPr/>
          <p:nvPr/>
        </p:nvSpPr>
        <p:spPr>
          <a:xfrm>
            <a:off x="3594299" y="3991819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1218043" y="4221710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2073682" y="3278031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4433012" y="3271788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6372200" y="4637207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45</a:t>
            </a:r>
            <a:endParaRPr lang="ar-SA" sz="24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6621974" y="4639281"/>
            <a:ext cx="560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45581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48299 -0.2518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49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82" grpId="0"/>
      <p:bldP spid="83" grpId="0"/>
      <p:bldP spid="2" grpId="0" animBg="1"/>
      <p:bldP spid="87" grpId="0" animBg="1"/>
      <p:bldP spid="88" grpId="0" animBg="1"/>
      <p:bldP spid="89" grpId="0" animBg="1"/>
      <p:bldP spid="79" grpId="0"/>
      <p:bldP spid="90" grpId="0"/>
      <p:bldP spid="9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22684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5321407" y="2651426"/>
            <a:ext cx="83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59950" y="2689656"/>
            <a:ext cx="1700482" cy="753693"/>
            <a:chOff x="5031758" y="2849445"/>
            <a:chExt cx="1700482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187328" cy="753693"/>
              <a:chOff x="5405581" y="4212258"/>
              <a:chExt cx="1187328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6000586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5031758" y="2852121"/>
              <a:ext cx="720080" cy="694277"/>
              <a:chOff x="5900539" y="4214934"/>
              <a:chExt cx="720080" cy="69427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6015100" y="421493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900539" y="444754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س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291672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2919740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2775619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098011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364088" y="2981849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487370" y="3694995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=   10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514098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6530730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447560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6441847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8015981" y="3824833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700861" y="4249420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748" y="869652"/>
            <a:ext cx="3810000" cy="1114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2031"/>
            <a:ext cx="4144760" cy="221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شكل بيضاوي 1"/>
          <p:cNvSpPr/>
          <p:nvPr/>
        </p:nvSpPr>
        <p:spPr>
          <a:xfrm>
            <a:off x="3635896" y="4437112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1259632" y="3919642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2411760" y="3220075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525697" y="3332225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6366160" y="4637207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2,5</a:t>
            </a:r>
            <a:endParaRPr lang="ar-SA" sz="24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6527427" y="4639281"/>
            <a:ext cx="7227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2,5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1942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-0.67066 -0.2518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42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82" grpId="0"/>
      <p:bldP spid="83" grpId="0"/>
      <p:bldP spid="2" grpId="0" animBg="1"/>
      <p:bldP spid="87" grpId="0" animBg="1"/>
      <p:bldP spid="88" grpId="0" animBg="1"/>
      <p:bldP spid="89" grpId="0" animBg="1"/>
      <p:bldP spid="79" grpId="0"/>
      <p:bldP spid="90" grpId="0"/>
      <p:bldP spid="9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4932041" y="2961832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108000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676491" y="3000062"/>
            <a:ext cx="1927957" cy="753693"/>
            <a:chOff x="4948299" y="2849445"/>
            <a:chExt cx="1927957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331344" cy="753693"/>
              <a:chOff x="5405581" y="4212258"/>
              <a:chExt cx="1331344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6000585" y="4212258"/>
                <a:ext cx="73634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150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6000257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600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188619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4948299" y="2852121"/>
              <a:ext cx="847837" cy="694277"/>
              <a:chOff x="5817080" y="4214934"/>
              <a:chExt cx="847837" cy="69427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5817080" y="4214934"/>
                <a:ext cx="847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180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900539" y="444754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س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3227133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3230146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3086025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40841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004049" y="3292255"/>
            <a:ext cx="11521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150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5580112" y="4005401"/>
            <a:ext cx="27550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150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=   108000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308304" y="4443221"/>
            <a:ext cx="9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5782281" y="4443221"/>
            <a:ext cx="93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380312" y="4429869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150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5868144" y="4429869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150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7812360" y="4135239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633613" y="4559826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مربع نص 78"/>
          <p:cNvSpPr txBox="1"/>
          <p:nvPr/>
        </p:nvSpPr>
        <p:spPr>
          <a:xfrm>
            <a:off x="6026015" y="4947613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720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05893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18" y="872505"/>
            <a:ext cx="4143375" cy="1476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7" y="2898576"/>
            <a:ext cx="4046303" cy="241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شكل بيضاوي 1"/>
          <p:cNvSpPr/>
          <p:nvPr/>
        </p:nvSpPr>
        <p:spPr>
          <a:xfrm>
            <a:off x="4065275" y="4977224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1609882" y="4891099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3190461" y="4512403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378948" y="3840556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0" name="مربع نص 89"/>
          <p:cNvSpPr txBox="1"/>
          <p:nvPr/>
        </p:nvSpPr>
        <p:spPr>
          <a:xfrm>
            <a:off x="6201137" y="4949687"/>
            <a:ext cx="7227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720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5216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65069 -0.2203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35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82" grpId="0"/>
      <p:bldP spid="83" grpId="0"/>
      <p:bldP spid="79" grpId="0"/>
      <p:bldP spid="2" grpId="0" animBg="1"/>
      <p:bldP spid="87" grpId="0" animBg="1"/>
      <p:bldP spid="88" grpId="0" animBg="1"/>
      <p:bldP spid="89" grpId="0" animBg="1"/>
      <p:bldP spid="90" grpId="0"/>
      <p:bldP spid="9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4023320" cy="222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084168" y="1254905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/>
          <p:cNvSpPr/>
          <p:nvPr/>
        </p:nvSpPr>
        <p:spPr>
          <a:xfrm>
            <a:off x="6079208" y="1083195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5214531" y="1254905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5209571" y="1083195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6430353" y="1722461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6430353" y="2520606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3478025" y="1722461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29"/>
          <p:cNvSpPr/>
          <p:nvPr/>
        </p:nvSpPr>
        <p:spPr>
          <a:xfrm>
            <a:off x="3478025" y="2520606"/>
            <a:ext cx="18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2" name="مجموعة 11"/>
          <p:cNvGrpSpPr/>
          <p:nvPr/>
        </p:nvGrpSpPr>
        <p:grpSpPr>
          <a:xfrm>
            <a:off x="7596336" y="3140968"/>
            <a:ext cx="866829" cy="678683"/>
            <a:chOff x="5547733" y="4214591"/>
            <a:chExt cx="866829" cy="678683"/>
          </a:xfrm>
        </p:grpSpPr>
        <p:sp>
          <p:nvSpPr>
            <p:cNvPr id="13" name="مربع نص 12"/>
            <p:cNvSpPr txBox="1"/>
            <p:nvPr/>
          </p:nvSpPr>
          <p:spPr>
            <a:xfrm>
              <a:off x="5797471" y="421459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أ ب</a:t>
              </a:r>
              <a:endParaRPr lang="ar-SA" sz="2000" b="1" dirty="0"/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5694482" y="449316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هـ و</a:t>
              </a:r>
              <a:endParaRPr lang="ar-SA" sz="2000" b="1" dirty="0"/>
            </a:p>
          </p:txBody>
        </p:sp>
        <p:cxnSp>
          <p:nvCxnSpPr>
            <p:cNvPr id="15" name="رابط مستقيم 1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مربع نص 1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6892844" y="3169148"/>
            <a:ext cx="866829" cy="678683"/>
            <a:chOff x="5547733" y="4242301"/>
            <a:chExt cx="866829" cy="678683"/>
          </a:xfrm>
        </p:grpSpPr>
        <p:sp>
          <p:nvSpPr>
            <p:cNvPr id="20" name="مربع نص 1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21" name="مربع نص 2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cxnSp>
          <p:nvCxnSpPr>
            <p:cNvPr id="22" name="رابط مستقيم 2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مربع نص 2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6300192" y="3169148"/>
            <a:ext cx="720080" cy="678683"/>
            <a:chOff x="5694482" y="4242301"/>
            <a:chExt cx="720080" cy="67868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مجموعة 35"/>
          <p:cNvGrpSpPr/>
          <p:nvPr/>
        </p:nvGrpSpPr>
        <p:grpSpPr>
          <a:xfrm>
            <a:off x="7596336" y="3829967"/>
            <a:ext cx="866829" cy="678683"/>
            <a:chOff x="5547733" y="4214591"/>
            <a:chExt cx="866829" cy="678683"/>
          </a:xfrm>
        </p:grpSpPr>
        <p:sp>
          <p:nvSpPr>
            <p:cNvPr id="37" name="مربع نص 36"/>
            <p:cNvSpPr txBox="1"/>
            <p:nvPr/>
          </p:nvSpPr>
          <p:spPr>
            <a:xfrm>
              <a:off x="5797471" y="421459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د جـ</a:t>
              </a:r>
              <a:endParaRPr lang="ar-SA" sz="2000" b="1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5694482" y="449316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ح ز</a:t>
              </a:r>
              <a:endParaRPr lang="ar-SA" sz="2000" b="1" dirty="0"/>
            </a:p>
          </p:txBody>
        </p:sp>
        <p:cxnSp>
          <p:nvCxnSpPr>
            <p:cNvPr id="39" name="رابط مستقيم 3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مربع نص 39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6892844" y="3858147"/>
            <a:ext cx="866829" cy="678683"/>
            <a:chOff x="5547733" y="4242301"/>
            <a:chExt cx="866829" cy="678683"/>
          </a:xfrm>
        </p:grpSpPr>
        <p:sp>
          <p:nvSpPr>
            <p:cNvPr id="42" name="مربع نص 4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43" name="مربع نص 4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cxnSp>
          <p:nvCxnSpPr>
            <p:cNvPr id="44" name="رابط مستقيم 4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مربع نص 44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6300192" y="3858147"/>
            <a:ext cx="720080" cy="678683"/>
            <a:chOff x="5694482" y="4242301"/>
            <a:chExt cx="720080" cy="678683"/>
          </a:xfrm>
        </p:grpSpPr>
        <p:sp>
          <p:nvSpPr>
            <p:cNvPr id="47" name="مربع نص 4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48" name="مربع نص 4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49" name="رابط مستقيم 4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مجموعة 49"/>
          <p:cNvGrpSpPr/>
          <p:nvPr/>
        </p:nvGrpSpPr>
        <p:grpSpPr>
          <a:xfrm>
            <a:off x="7596336" y="4594345"/>
            <a:ext cx="866829" cy="678683"/>
            <a:chOff x="5547733" y="4214591"/>
            <a:chExt cx="866829" cy="67868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5797471" y="421459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أ د</a:t>
              </a:r>
              <a:endParaRPr lang="ar-SA" sz="2000" b="1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5694482" y="449316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هـ ح</a:t>
              </a:r>
              <a:endParaRPr lang="ar-SA" sz="2000" b="1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مربع نص 53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7020272" y="4622525"/>
            <a:ext cx="720080" cy="678683"/>
            <a:chOff x="5694482" y="4242301"/>
            <a:chExt cx="720080" cy="678683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مجموعة 63"/>
          <p:cNvGrpSpPr/>
          <p:nvPr/>
        </p:nvGrpSpPr>
        <p:grpSpPr>
          <a:xfrm>
            <a:off x="7596336" y="5314425"/>
            <a:ext cx="866829" cy="678683"/>
            <a:chOff x="5547733" y="4214591"/>
            <a:chExt cx="866829" cy="678683"/>
          </a:xfrm>
        </p:grpSpPr>
        <p:sp>
          <p:nvSpPr>
            <p:cNvPr id="65" name="مربع نص 64"/>
            <p:cNvSpPr txBox="1"/>
            <p:nvPr/>
          </p:nvSpPr>
          <p:spPr>
            <a:xfrm>
              <a:off x="5755678" y="4214591"/>
              <a:ext cx="65615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ب جـ</a:t>
              </a:r>
              <a:endParaRPr lang="ar-SA" sz="2000" b="1" dirty="0"/>
            </a:p>
          </p:txBody>
        </p:sp>
        <p:sp>
          <p:nvSpPr>
            <p:cNvPr id="66" name="مربع نص 65"/>
            <p:cNvSpPr txBox="1"/>
            <p:nvPr/>
          </p:nvSpPr>
          <p:spPr>
            <a:xfrm>
              <a:off x="5694482" y="449316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وز</a:t>
              </a:r>
              <a:endParaRPr lang="ar-SA" sz="2000" b="1" dirty="0"/>
            </a:p>
          </p:txBody>
        </p:sp>
        <p:cxnSp>
          <p:nvCxnSpPr>
            <p:cNvPr id="67" name="رابط مستقيم 66"/>
            <p:cNvCxnSpPr/>
            <p:nvPr/>
          </p:nvCxnSpPr>
          <p:spPr>
            <a:xfrm flipH="1">
              <a:off x="5908252" y="4567067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مربع نص 67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7020272" y="5342605"/>
            <a:ext cx="720080" cy="678683"/>
            <a:chOff x="5694482" y="4242301"/>
            <a:chExt cx="720080" cy="678683"/>
          </a:xfrm>
        </p:grpSpPr>
        <p:sp>
          <p:nvSpPr>
            <p:cNvPr id="75" name="مربع نص 74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77" name="رابط مستقيم 7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مجموعة 1"/>
          <p:cNvGrpSpPr/>
          <p:nvPr/>
        </p:nvGrpSpPr>
        <p:grpSpPr>
          <a:xfrm>
            <a:off x="2655494" y="3429021"/>
            <a:ext cx="2141178" cy="430887"/>
            <a:chOff x="2655494" y="3861069"/>
            <a:chExt cx="2141178" cy="430887"/>
          </a:xfrm>
        </p:grpSpPr>
        <p:grpSp>
          <p:nvGrpSpPr>
            <p:cNvPr id="79" name="مجموعة 78"/>
            <p:cNvGrpSpPr/>
            <p:nvPr/>
          </p:nvGrpSpPr>
          <p:grpSpPr>
            <a:xfrm>
              <a:off x="4109509" y="3861069"/>
              <a:ext cx="687163" cy="430887"/>
              <a:chOff x="7266173" y="3886711"/>
              <a:chExt cx="687163" cy="430887"/>
            </a:xfrm>
          </p:grpSpPr>
          <p:sp>
            <p:nvSpPr>
              <p:cNvPr id="83" name="مربع نص 82"/>
              <p:cNvSpPr txBox="1"/>
              <p:nvPr/>
            </p:nvSpPr>
            <p:spPr>
              <a:xfrm>
                <a:off x="7266173" y="3886711"/>
                <a:ext cx="330163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أ</a:t>
                </a:r>
                <a:endParaRPr lang="ar-SA" sz="2200" b="1" dirty="0"/>
              </a:p>
            </p:txBody>
          </p:sp>
          <p:pic>
            <p:nvPicPr>
              <p:cNvPr id="84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3370" y="3933056"/>
              <a:ext cx="413154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5" name="مجموعة 84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86" name="مربع نص 85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هـ</a:t>
                </a:r>
                <a:endParaRPr lang="ar-SA" sz="2200" b="1" dirty="0"/>
              </a:p>
            </p:txBody>
          </p:sp>
          <p:pic>
            <p:nvPicPr>
              <p:cNvPr id="87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88" name="مجموعة 87"/>
          <p:cNvGrpSpPr/>
          <p:nvPr/>
        </p:nvGrpSpPr>
        <p:grpSpPr>
          <a:xfrm>
            <a:off x="2655494" y="4077072"/>
            <a:ext cx="2141178" cy="430887"/>
            <a:chOff x="2655494" y="3861069"/>
            <a:chExt cx="2141178" cy="430887"/>
          </a:xfrm>
        </p:grpSpPr>
        <p:grpSp>
          <p:nvGrpSpPr>
            <p:cNvPr id="89" name="مجموعة 88"/>
            <p:cNvGrpSpPr/>
            <p:nvPr/>
          </p:nvGrpSpPr>
          <p:grpSpPr>
            <a:xfrm>
              <a:off x="4095654" y="3861069"/>
              <a:ext cx="701018" cy="430887"/>
              <a:chOff x="7252318" y="3886711"/>
              <a:chExt cx="701018" cy="430887"/>
            </a:xfrm>
          </p:grpSpPr>
          <p:sp>
            <p:nvSpPr>
              <p:cNvPr id="94" name="مربع نص 93"/>
              <p:cNvSpPr txBox="1"/>
              <p:nvPr/>
            </p:nvSpPr>
            <p:spPr>
              <a:xfrm>
                <a:off x="7252318" y="3886711"/>
                <a:ext cx="330163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ب</a:t>
                </a:r>
                <a:endParaRPr lang="ar-SA" sz="2200" b="1" dirty="0"/>
              </a:p>
            </p:txBody>
          </p:sp>
          <p:pic>
            <p:nvPicPr>
              <p:cNvPr id="95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461" y="3933056"/>
              <a:ext cx="413154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1" name="مجموعة 90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92" name="مربع نص 91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و</a:t>
                </a:r>
                <a:endParaRPr lang="ar-SA" sz="2200" b="1" dirty="0"/>
              </a:p>
            </p:txBody>
          </p:sp>
          <p:pic>
            <p:nvPicPr>
              <p:cNvPr id="93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96" name="مجموعة 95"/>
          <p:cNvGrpSpPr/>
          <p:nvPr/>
        </p:nvGrpSpPr>
        <p:grpSpPr>
          <a:xfrm>
            <a:off x="2646846" y="4798313"/>
            <a:ext cx="2141178" cy="430887"/>
            <a:chOff x="2655494" y="3861069"/>
            <a:chExt cx="2141178" cy="430887"/>
          </a:xfrm>
        </p:grpSpPr>
        <p:grpSp>
          <p:nvGrpSpPr>
            <p:cNvPr id="97" name="مجموعة 96"/>
            <p:cNvGrpSpPr/>
            <p:nvPr/>
          </p:nvGrpSpPr>
          <p:grpSpPr>
            <a:xfrm>
              <a:off x="4011418" y="3861069"/>
              <a:ext cx="785254" cy="430887"/>
              <a:chOff x="7168082" y="3886711"/>
              <a:chExt cx="785254" cy="430887"/>
            </a:xfrm>
          </p:grpSpPr>
          <p:sp>
            <p:nvSpPr>
              <p:cNvPr id="102" name="مربع نص 101"/>
              <p:cNvSpPr txBox="1"/>
              <p:nvPr/>
            </p:nvSpPr>
            <p:spPr>
              <a:xfrm>
                <a:off x="7168082" y="3886711"/>
                <a:ext cx="49722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جـ</a:t>
                </a:r>
                <a:endParaRPr lang="ar-SA" sz="2200" b="1" dirty="0"/>
              </a:p>
            </p:txBody>
          </p:sp>
          <p:pic>
            <p:nvPicPr>
              <p:cNvPr id="103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9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461" y="3933056"/>
              <a:ext cx="413154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9" name="مجموعة 98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100" name="مربع نص 99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ز</a:t>
                </a:r>
                <a:endParaRPr lang="ar-SA" sz="2200" b="1" dirty="0"/>
              </a:p>
            </p:txBody>
          </p:sp>
          <p:pic>
            <p:nvPicPr>
              <p:cNvPr id="101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04" name="مجموعة 103"/>
          <p:cNvGrpSpPr/>
          <p:nvPr/>
        </p:nvGrpSpPr>
        <p:grpSpPr>
          <a:xfrm>
            <a:off x="2646846" y="5446385"/>
            <a:ext cx="2141178" cy="430887"/>
            <a:chOff x="2655494" y="3861069"/>
            <a:chExt cx="2141178" cy="430887"/>
          </a:xfrm>
        </p:grpSpPr>
        <p:grpSp>
          <p:nvGrpSpPr>
            <p:cNvPr id="105" name="مجموعة 104"/>
            <p:cNvGrpSpPr/>
            <p:nvPr/>
          </p:nvGrpSpPr>
          <p:grpSpPr>
            <a:xfrm>
              <a:off x="4011418" y="3861069"/>
              <a:ext cx="785254" cy="430887"/>
              <a:chOff x="7168082" y="3886711"/>
              <a:chExt cx="785254" cy="430887"/>
            </a:xfrm>
          </p:grpSpPr>
          <p:sp>
            <p:nvSpPr>
              <p:cNvPr id="110" name="مربع نص 109"/>
              <p:cNvSpPr txBox="1"/>
              <p:nvPr/>
            </p:nvSpPr>
            <p:spPr>
              <a:xfrm>
                <a:off x="7168082" y="3886711"/>
                <a:ext cx="49722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د</a:t>
                </a:r>
                <a:endParaRPr lang="ar-SA" sz="2200" b="1" dirty="0"/>
              </a:p>
            </p:txBody>
          </p:sp>
          <p:pic>
            <p:nvPicPr>
              <p:cNvPr id="111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461" y="3933056"/>
              <a:ext cx="413154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7" name="مجموعة 106"/>
            <p:cNvGrpSpPr/>
            <p:nvPr/>
          </p:nvGrpSpPr>
          <p:grpSpPr>
            <a:xfrm>
              <a:off x="2655494" y="3861069"/>
              <a:ext cx="803469" cy="430887"/>
              <a:chOff x="7149867" y="3886711"/>
              <a:chExt cx="803469" cy="430887"/>
            </a:xfrm>
          </p:grpSpPr>
          <p:sp>
            <p:nvSpPr>
              <p:cNvPr id="108" name="مربع نص 107"/>
              <p:cNvSpPr txBox="1"/>
              <p:nvPr/>
            </p:nvSpPr>
            <p:spPr>
              <a:xfrm>
                <a:off x="7149867" y="3886711"/>
                <a:ext cx="474179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ح</a:t>
                </a:r>
                <a:endParaRPr lang="ar-SA" sz="2200" b="1" dirty="0"/>
              </a:p>
            </p:txBody>
          </p:sp>
          <p:pic>
            <p:nvPicPr>
              <p:cNvPr id="109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336" y="3933056"/>
                <a:ext cx="357000" cy="25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12" name="مربع نص 111"/>
          <p:cNvSpPr txBox="1"/>
          <p:nvPr/>
        </p:nvSpPr>
        <p:spPr>
          <a:xfrm>
            <a:off x="6300192" y="6125234"/>
            <a:ext cx="2448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الأضلاع المتناظرة متناسبة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3" name="مربع نص 112"/>
          <p:cNvSpPr txBox="1"/>
          <p:nvPr/>
        </p:nvSpPr>
        <p:spPr>
          <a:xfrm>
            <a:off x="2843808" y="6125234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الزوايا متطابقة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112" grpId="0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22945"/>
            <a:ext cx="68580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90872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54" y="751557"/>
            <a:ext cx="310515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2486397" cy="112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3900"/>
            <a:ext cx="770485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مجموعة 8"/>
          <p:cNvGrpSpPr/>
          <p:nvPr/>
        </p:nvGrpSpPr>
        <p:grpSpPr>
          <a:xfrm>
            <a:off x="7329714" y="4067112"/>
            <a:ext cx="866829" cy="678683"/>
            <a:chOff x="5547733" y="4242301"/>
            <a:chExt cx="866829" cy="678683"/>
          </a:xfrm>
        </p:grpSpPr>
        <p:sp>
          <p:nvSpPr>
            <p:cNvPr id="10" name="مربع نص 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12" name="رابط مستقيم 1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مربع نص 12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6737062" y="4067112"/>
            <a:ext cx="720080" cy="678683"/>
            <a:chOff x="5694482" y="4242301"/>
            <a:chExt cx="720080" cy="678683"/>
          </a:xfrm>
        </p:grpSpPr>
        <p:sp>
          <p:nvSpPr>
            <p:cNvPr id="15" name="مربع نص 14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17" name="رابط مستقيم 1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>
            <a:off x="7324892" y="4793499"/>
            <a:ext cx="866829" cy="678683"/>
            <a:chOff x="5547733" y="4242301"/>
            <a:chExt cx="866829" cy="678683"/>
          </a:xfrm>
        </p:grpSpPr>
        <p:sp>
          <p:nvSpPr>
            <p:cNvPr id="20" name="مربع نص 1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sp>
          <p:nvSpPr>
            <p:cNvPr id="21" name="مربع نص 2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22" name="رابط مستقيم 2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مربع نص 22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24" name="مجموعة 23"/>
          <p:cNvGrpSpPr/>
          <p:nvPr/>
        </p:nvGrpSpPr>
        <p:grpSpPr>
          <a:xfrm>
            <a:off x="6732240" y="4793499"/>
            <a:ext cx="720080" cy="678683"/>
            <a:chOff x="5694482" y="4242301"/>
            <a:chExt cx="720080" cy="678683"/>
          </a:xfrm>
        </p:grpSpPr>
        <p:sp>
          <p:nvSpPr>
            <p:cNvPr id="25" name="مربع نص 24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</a:t>
              </a:r>
              <a:endParaRPr lang="ar-SA" sz="2000" b="1" dirty="0"/>
            </a:p>
          </p:txBody>
        </p:sp>
        <p:cxnSp>
          <p:nvCxnSpPr>
            <p:cNvPr id="27" name="رابط مستقيم 2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مربع نص 27"/>
          <p:cNvSpPr txBox="1"/>
          <p:nvPr/>
        </p:nvSpPr>
        <p:spPr>
          <a:xfrm>
            <a:off x="7030541" y="568820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4427984" y="4072092"/>
            <a:ext cx="720080" cy="678683"/>
            <a:chOff x="5694482" y="4242301"/>
            <a:chExt cx="720080" cy="678683"/>
          </a:xfrm>
        </p:grpSpPr>
        <p:sp>
          <p:nvSpPr>
            <p:cNvPr id="30" name="مربع نص 2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32" name="رابط مستقيم 3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مجموعة 37"/>
          <p:cNvGrpSpPr/>
          <p:nvPr/>
        </p:nvGrpSpPr>
        <p:grpSpPr>
          <a:xfrm>
            <a:off x="4276413" y="4798479"/>
            <a:ext cx="866829" cy="678683"/>
            <a:chOff x="5547733" y="4242301"/>
            <a:chExt cx="866829" cy="678683"/>
          </a:xfrm>
        </p:grpSpPr>
        <p:sp>
          <p:nvSpPr>
            <p:cNvPr id="39" name="مربع نص 38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sp>
          <p:nvSpPr>
            <p:cNvPr id="40" name="مربع نص 39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cxnSp>
          <p:nvCxnSpPr>
            <p:cNvPr id="41" name="رابط مستقيم 40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مربع نص 41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3683761" y="4798479"/>
            <a:ext cx="720080" cy="678683"/>
            <a:chOff x="5694482" y="4242301"/>
            <a:chExt cx="720080" cy="678683"/>
          </a:xfrm>
        </p:grpSpPr>
        <p:sp>
          <p:nvSpPr>
            <p:cNvPr id="44" name="مربع نص 43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45" name="مربع نص 44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46" name="رابط مستقيم 45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مربع نص 46"/>
          <p:cNvSpPr txBox="1"/>
          <p:nvPr/>
        </p:nvSpPr>
        <p:spPr>
          <a:xfrm>
            <a:off x="4002255" y="569318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48" name="مجموعة 47"/>
          <p:cNvGrpSpPr/>
          <p:nvPr/>
        </p:nvGrpSpPr>
        <p:grpSpPr>
          <a:xfrm>
            <a:off x="1715823" y="4072092"/>
            <a:ext cx="720080" cy="678683"/>
            <a:chOff x="5694482" y="4242301"/>
            <a:chExt cx="720080" cy="678683"/>
          </a:xfrm>
        </p:grpSpPr>
        <p:sp>
          <p:nvSpPr>
            <p:cNvPr id="49" name="مربع نص 48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51" name="رابط مستقيم 50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مجموعة 51"/>
          <p:cNvGrpSpPr/>
          <p:nvPr/>
        </p:nvGrpSpPr>
        <p:grpSpPr>
          <a:xfrm>
            <a:off x="1564252" y="4798479"/>
            <a:ext cx="866829" cy="678683"/>
            <a:chOff x="5547733" y="4242301"/>
            <a:chExt cx="866829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971600" y="4798479"/>
            <a:ext cx="720080" cy="678683"/>
            <a:chOff x="5694482" y="4242301"/>
            <a:chExt cx="720080" cy="678683"/>
          </a:xfrm>
        </p:grpSpPr>
        <p:sp>
          <p:nvSpPr>
            <p:cNvPr id="58" name="مربع نص 5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59" name="مربع نص 5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60" name="رابط مستقيم 5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مربع نص 60"/>
          <p:cNvSpPr txBox="1"/>
          <p:nvPr/>
        </p:nvSpPr>
        <p:spPr>
          <a:xfrm>
            <a:off x="1290094" y="569318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10579"/>
            <a:ext cx="2914650" cy="352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01" y="836712"/>
            <a:ext cx="2806055" cy="118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C:\Users\4D11~1\AppData\Local\Temp\SNAGHTML9c10c0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34" y="2348880"/>
            <a:ext cx="7687822" cy="142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مجموعة 13"/>
          <p:cNvGrpSpPr/>
          <p:nvPr/>
        </p:nvGrpSpPr>
        <p:grpSpPr>
          <a:xfrm>
            <a:off x="6969674" y="4067112"/>
            <a:ext cx="866829" cy="678683"/>
            <a:chOff x="5547733" y="4242301"/>
            <a:chExt cx="866829" cy="678683"/>
          </a:xfrm>
        </p:grpSpPr>
        <p:sp>
          <p:nvSpPr>
            <p:cNvPr id="15" name="مربع نص 14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17" name="رابط مستقيم 1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مربع نص 17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6377022" y="4067112"/>
            <a:ext cx="720080" cy="678683"/>
            <a:chOff x="5694482" y="4242301"/>
            <a:chExt cx="720080" cy="678683"/>
          </a:xfrm>
        </p:grpSpPr>
        <p:sp>
          <p:nvSpPr>
            <p:cNvPr id="20" name="مربع نص 1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21" name="مربع نص 2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22" name="رابط مستقيم 2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مجموعة 22"/>
          <p:cNvGrpSpPr/>
          <p:nvPr/>
        </p:nvGrpSpPr>
        <p:grpSpPr>
          <a:xfrm>
            <a:off x="6964852" y="4793499"/>
            <a:ext cx="866829" cy="678683"/>
            <a:chOff x="5547733" y="4242301"/>
            <a:chExt cx="866829" cy="678683"/>
          </a:xfrm>
        </p:grpSpPr>
        <p:sp>
          <p:nvSpPr>
            <p:cNvPr id="24" name="مربع نص 23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15</a:t>
              </a:r>
              <a:endParaRPr lang="ar-SA" sz="2000" b="1" dirty="0"/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20</a:t>
              </a:r>
              <a:endParaRPr lang="ar-SA" sz="2000" b="1" dirty="0"/>
            </a:p>
          </p:txBody>
        </p:sp>
        <p:cxnSp>
          <p:nvCxnSpPr>
            <p:cNvPr id="26" name="رابط مستقيم 25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مربع نص 26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6372200" y="4793499"/>
            <a:ext cx="720080" cy="678683"/>
            <a:chOff x="5694482" y="4242301"/>
            <a:chExt cx="720080" cy="678683"/>
          </a:xfrm>
        </p:grpSpPr>
        <p:sp>
          <p:nvSpPr>
            <p:cNvPr id="30" name="مربع نص 2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33" name="رابط مستقيم 32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مربع نص 33"/>
          <p:cNvSpPr txBox="1"/>
          <p:nvPr/>
        </p:nvSpPr>
        <p:spPr>
          <a:xfrm>
            <a:off x="6670501" y="568820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42" name="مجموعة 41"/>
          <p:cNvGrpSpPr/>
          <p:nvPr/>
        </p:nvGrpSpPr>
        <p:grpSpPr>
          <a:xfrm>
            <a:off x="3796500" y="4798479"/>
            <a:ext cx="866829" cy="678683"/>
            <a:chOff x="5547733" y="4242301"/>
            <a:chExt cx="866829" cy="678683"/>
          </a:xfrm>
        </p:grpSpPr>
        <p:sp>
          <p:nvSpPr>
            <p:cNvPr id="43" name="مربع نص 4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15</a:t>
              </a:r>
              <a:endParaRPr lang="ar-SA" sz="2000" b="1" dirty="0"/>
            </a:p>
          </p:txBody>
        </p:sp>
        <p:sp>
          <p:nvSpPr>
            <p:cNvPr id="44" name="مربع نص 4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cxnSp>
          <p:nvCxnSpPr>
            <p:cNvPr id="45" name="رابط مستقيم 4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مربع نص 4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3203848" y="4798479"/>
            <a:ext cx="720080" cy="678683"/>
            <a:chOff x="5694482" y="4242301"/>
            <a:chExt cx="720080" cy="678683"/>
          </a:xfrm>
        </p:grpSpPr>
        <p:sp>
          <p:nvSpPr>
            <p:cNvPr id="48" name="مربع نص 4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50" name="رابط مستقيم 4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3522342" y="569318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56" name="مجموعة 55"/>
          <p:cNvGrpSpPr/>
          <p:nvPr/>
        </p:nvGrpSpPr>
        <p:grpSpPr>
          <a:xfrm>
            <a:off x="1276220" y="4798479"/>
            <a:ext cx="866829" cy="678683"/>
            <a:chOff x="5547733" y="4242301"/>
            <a:chExt cx="866829" cy="678683"/>
          </a:xfrm>
        </p:grpSpPr>
        <p:sp>
          <p:nvSpPr>
            <p:cNvPr id="57" name="مربع نص 5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15</a:t>
              </a:r>
              <a:endParaRPr lang="ar-SA" sz="2000" b="1" dirty="0"/>
            </a:p>
          </p:txBody>
        </p:sp>
        <p:sp>
          <p:nvSpPr>
            <p:cNvPr id="58" name="مربع نص 5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59" name="رابط مستقيم 5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مربع نص 59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1" name="مجموعة 60"/>
          <p:cNvGrpSpPr/>
          <p:nvPr/>
        </p:nvGrpSpPr>
        <p:grpSpPr>
          <a:xfrm>
            <a:off x="683568" y="4798479"/>
            <a:ext cx="720080" cy="678683"/>
            <a:chOff x="5694482" y="4242301"/>
            <a:chExt cx="720080" cy="678683"/>
          </a:xfrm>
        </p:grpSpPr>
        <p:sp>
          <p:nvSpPr>
            <p:cNvPr id="62" name="مربع نص 6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مربع نص 64"/>
          <p:cNvSpPr txBox="1"/>
          <p:nvPr/>
        </p:nvSpPr>
        <p:spPr>
          <a:xfrm>
            <a:off x="1002062" y="5693186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66" name="مجموعة 65"/>
          <p:cNvGrpSpPr/>
          <p:nvPr/>
        </p:nvGrpSpPr>
        <p:grpSpPr>
          <a:xfrm>
            <a:off x="3796500" y="4118469"/>
            <a:ext cx="866829" cy="678683"/>
            <a:chOff x="5547733" y="4242301"/>
            <a:chExt cx="866829" cy="678683"/>
          </a:xfrm>
        </p:grpSpPr>
        <p:sp>
          <p:nvSpPr>
            <p:cNvPr id="67" name="مربع نص 6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68" name="مربع نص 6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69" name="رابط مستقيم 6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مربع نص 69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71" name="مجموعة 70"/>
          <p:cNvGrpSpPr/>
          <p:nvPr/>
        </p:nvGrpSpPr>
        <p:grpSpPr>
          <a:xfrm>
            <a:off x="3203848" y="4118469"/>
            <a:ext cx="720080" cy="678683"/>
            <a:chOff x="5694482" y="4242301"/>
            <a:chExt cx="720080" cy="67868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74" name="رابط مستقيم 7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مجموعة 74"/>
          <p:cNvGrpSpPr/>
          <p:nvPr/>
        </p:nvGrpSpPr>
        <p:grpSpPr>
          <a:xfrm>
            <a:off x="1276220" y="4135225"/>
            <a:ext cx="866829" cy="678683"/>
            <a:chOff x="5547733" y="4242301"/>
            <a:chExt cx="866829" cy="678683"/>
          </a:xfrm>
        </p:grpSpPr>
        <p:sp>
          <p:nvSpPr>
            <p:cNvPr id="76" name="مربع نص 75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77" name="مربع نص 76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78" name="رابط مستقيم 77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مربع نص 78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80" name="مجموعة 79"/>
          <p:cNvGrpSpPr/>
          <p:nvPr/>
        </p:nvGrpSpPr>
        <p:grpSpPr>
          <a:xfrm>
            <a:off x="683568" y="4135225"/>
            <a:ext cx="720080" cy="678683"/>
            <a:chOff x="5694482" y="4242301"/>
            <a:chExt cx="720080" cy="678683"/>
          </a:xfrm>
        </p:grpSpPr>
        <p:sp>
          <p:nvSpPr>
            <p:cNvPr id="81" name="مربع نص 8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32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1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872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99207"/>
            <a:ext cx="4562475" cy="428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56" y="548680"/>
            <a:ext cx="1950222" cy="145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 descr="C:\Users\4D11~1\AppData\Local\Temp\SNAGHTML9ce427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57009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مجموعة 22"/>
          <p:cNvGrpSpPr/>
          <p:nvPr/>
        </p:nvGrpSpPr>
        <p:grpSpPr>
          <a:xfrm>
            <a:off x="7449587" y="4211128"/>
            <a:ext cx="866829" cy="678683"/>
            <a:chOff x="5547733" y="4242301"/>
            <a:chExt cx="866829" cy="678683"/>
          </a:xfrm>
        </p:grpSpPr>
        <p:sp>
          <p:nvSpPr>
            <p:cNvPr id="24" name="مربع نص 23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26" name="رابط مستقيم 25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مربع نص 26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6856935" y="4211128"/>
            <a:ext cx="720080" cy="678683"/>
            <a:chOff x="5694482" y="4242301"/>
            <a:chExt cx="720080" cy="678683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cxnSp>
          <p:nvCxnSpPr>
            <p:cNvPr id="31" name="رابط مستقيم 30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مجموعة 31"/>
          <p:cNvGrpSpPr/>
          <p:nvPr/>
        </p:nvGrpSpPr>
        <p:grpSpPr>
          <a:xfrm>
            <a:off x="7444765" y="4937515"/>
            <a:ext cx="866829" cy="678683"/>
            <a:chOff x="5547733" y="4242301"/>
            <a:chExt cx="866829" cy="678683"/>
          </a:xfrm>
        </p:grpSpPr>
        <p:sp>
          <p:nvSpPr>
            <p:cNvPr id="33" name="مربع نص 3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35" name="رابط مستقيم 3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مربع نص 3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6852113" y="4937515"/>
            <a:ext cx="720080" cy="678683"/>
            <a:chOff x="5694482" y="4242301"/>
            <a:chExt cx="720080" cy="678683"/>
          </a:xfrm>
        </p:grpSpPr>
        <p:sp>
          <p:nvSpPr>
            <p:cNvPr id="38" name="مربع نص 3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39" name="مربع نص 3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40" name="رابط مستقيم 3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مربع نص 40"/>
          <p:cNvSpPr txBox="1"/>
          <p:nvPr/>
        </p:nvSpPr>
        <p:spPr>
          <a:xfrm>
            <a:off x="7150414" y="5832222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 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42" name="مجموعة 41"/>
          <p:cNvGrpSpPr/>
          <p:nvPr/>
        </p:nvGrpSpPr>
        <p:grpSpPr>
          <a:xfrm>
            <a:off x="4785291" y="4942495"/>
            <a:ext cx="866829" cy="678683"/>
            <a:chOff x="5547733" y="4242301"/>
            <a:chExt cx="866829" cy="678683"/>
          </a:xfrm>
        </p:grpSpPr>
        <p:sp>
          <p:nvSpPr>
            <p:cNvPr id="43" name="مربع نص 4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44" name="مربع نص 4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cxnSp>
          <p:nvCxnSpPr>
            <p:cNvPr id="45" name="رابط مستقيم 4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مربع نص 4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4192639" y="4942495"/>
            <a:ext cx="720080" cy="678683"/>
            <a:chOff x="5694482" y="4242301"/>
            <a:chExt cx="720080" cy="678683"/>
          </a:xfrm>
        </p:grpSpPr>
        <p:sp>
          <p:nvSpPr>
            <p:cNvPr id="48" name="مربع نص 4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/>
                <a:t>2</a:t>
              </a: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50" name="رابط مستقيم 4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4511133" y="5837202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52" name="مجموعة 51"/>
          <p:cNvGrpSpPr/>
          <p:nvPr/>
        </p:nvGrpSpPr>
        <p:grpSpPr>
          <a:xfrm>
            <a:off x="1904971" y="4942495"/>
            <a:ext cx="866829" cy="678683"/>
            <a:chOff x="5547733" y="4242301"/>
            <a:chExt cx="866829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1312319" y="4942495"/>
            <a:ext cx="720080" cy="678683"/>
            <a:chOff x="5694482" y="4242301"/>
            <a:chExt cx="720080" cy="678683"/>
          </a:xfrm>
        </p:grpSpPr>
        <p:sp>
          <p:nvSpPr>
            <p:cNvPr id="58" name="مربع نص 5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59" name="مربع نص 5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60" name="رابط مستقيم 5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مربع نص 60"/>
          <p:cNvSpPr txBox="1"/>
          <p:nvPr/>
        </p:nvSpPr>
        <p:spPr>
          <a:xfrm>
            <a:off x="1630813" y="5837202"/>
            <a:ext cx="100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 يشابه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62" name="مجموعة 61"/>
          <p:cNvGrpSpPr/>
          <p:nvPr/>
        </p:nvGrpSpPr>
        <p:grpSpPr>
          <a:xfrm>
            <a:off x="4785291" y="4262485"/>
            <a:ext cx="866829" cy="678683"/>
            <a:chOff x="5547733" y="4242301"/>
            <a:chExt cx="866829" cy="678683"/>
          </a:xfrm>
        </p:grpSpPr>
        <p:sp>
          <p:nvSpPr>
            <p:cNvPr id="63" name="مربع نص 6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65" name="رابط مستقيم 6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مربع نص 65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67" name="مجموعة 66"/>
          <p:cNvGrpSpPr/>
          <p:nvPr/>
        </p:nvGrpSpPr>
        <p:grpSpPr>
          <a:xfrm>
            <a:off x="4192639" y="4262485"/>
            <a:ext cx="720080" cy="678683"/>
            <a:chOff x="5694482" y="4242301"/>
            <a:chExt cx="720080" cy="67868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1904971" y="4279241"/>
            <a:ext cx="866829" cy="678683"/>
            <a:chOff x="5547733" y="4242301"/>
            <a:chExt cx="866829" cy="67868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74" name="رابط مستقيم 7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مربع نص 74"/>
            <p:cNvSpPr txBox="1"/>
            <p:nvPr/>
          </p:nvSpPr>
          <p:spPr>
            <a:xfrm>
              <a:off x="5547733" y="4353157"/>
              <a:ext cx="36004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76" name="مجموعة 75"/>
          <p:cNvGrpSpPr/>
          <p:nvPr/>
        </p:nvGrpSpPr>
        <p:grpSpPr>
          <a:xfrm>
            <a:off x="1312319" y="4279241"/>
            <a:ext cx="720080" cy="678683"/>
            <a:chOff x="5694482" y="4242301"/>
            <a:chExt cx="720080" cy="678683"/>
          </a:xfrm>
        </p:grpSpPr>
        <p:sp>
          <p:nvSpPr>
            <p:cNvPr id="77" name="مربع نص 7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78" name="مربع نص 7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cxnSp>
          <p:nvCxnSpPr>
            <p:cNvPr id="79" name="رابط مستقيم 7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5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1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22684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5321407" y="2651426"/>
            <a:ext cx="83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72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59950" y="2689656"/>
            <a:ext cx="1700482" cy="753693"/>
            <a:chOff x="5031758" y="2849445"/>
            <a:chExt cx="1700482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187328" cy="753693"/>
              <a:chOff x="5405581" y="4212258"/>
              <a:chExt cx="1187328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6000586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18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5031758" y="2852121"/>
              <a:ext cx="720080" cy="751017"/>
              <a:chOff x="5900539" y="4214934"/>
              <a:chExt cx="720080" cy="75101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6015100" y="421493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90053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؟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291672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2919740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2775619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098011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364088" y="2981849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</a:t>
            </a:r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501225" y="3694995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</a:t>
            </a:r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r>
              <a:rPr lang="ar-SA" sz="2400" b="1" dirty="0" smtClean="0"/>
              <a:t>  =     72</a:t>
            </a:r>
            <a:endParaRPr lang="ar-SA" sz="24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6257212" y="4637207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r>
              <a:rPr lang="ar-SA" sz="2400" b="1" dirty="0" smtClean="0"/>
              <a:t>  =  12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611083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6530730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544545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6441847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7953083" y="3838688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797846" y="4249420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38" y="864890"/>
            <a:ext cx="4029075" cy="1123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10" y="2398385"/>
            <a:ext cx="4105874" cy="265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مربع نص 85"/>
          <p:cNvSpPr txBox="1"/>
          <p:nvPr/>
        </p:nvSpPr>
        <p:spPr>
          <a:xfrm>
            <a:off x="1403648" y="4653136"/>
            <a:ext cx="6023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3756387" y="3365338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1718678" y="3341063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3577807" y="4277130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1430678" y="4619285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0" name="مربع نص 89"/>
          <p:cNvSpPr txBox="1"/>
          <p:nvPr/>
        </p:nvSpPr>
        <p:spPr>
          <a:xfrm>
            <a:off x="6588224" y="4636548"/>
            <a:ext cx="560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79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56597 0.00023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99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2" grpId="0"/>
      <p:bldP spid="83" grpId="0"/>
      <p:bldP spid="86" grpId="0"/>
      <p:bldP spid="86" grpId="1"/>
      <p:bldP spid="2" grpId="0" animBg="1"/>
      <p:bldP spid="87" grpId="0" animBg="1"/>
      <p:bldP spid="88" grpId="0" animBg="1"/>
      <p:bldP spid="89" grpId="0" animBg="1"/>
      <p:bldP spid="90" grpId="0"/>
      <p:bldP spid="9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5321407" y="2651426"/>
            <a:ext cx="83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105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59950" y="2689656"/>
            <a:ext cx="1700482" cy="753693"/>
            <a:chOff x="5031758" y="2849445"/>
            <a:chExt cx="1700482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187328" cy="753693"/>
              <a:chOff x="5405581" y="4212258"/>
              <a:chExt cx="1187328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6000586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35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5031758" y="2852121"/>
              <a:ext cx="720080" cy="751017"/>
              <a:chOff x="5900539" y="4214934"/>
              <a:chExt cx="720080" cy="75101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6015100" y="421493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90053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؟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291672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2919740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2775619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098011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364088" y="2981849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</a:t>
            </a:r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445805" y="3694995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</a:t>
            </a:r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r>
              <a:rPr lang="ar-SA" sz="2400" b="1" dirty="0" smtClean="0"/>
              <a:t>   =   105</a:t>
            </a:r>
            <a:endParaRPr lang="ar-SA" sz="24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6396603" y="4637207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r>
              <a:rPr lang="ar-SA" sz="2400" b="1" dirty="0" smtClean="0"/>
              <a:t>  =  21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611083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6530730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544545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6484827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7953083" y="3838688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797846" y="4249420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23950"/>
            <a:ext cx="2990850" cy="704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5277"/>
            <a:ext cx="4392488" cy="152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مربع نص 85"/>
          <p:cNvSpPr txBox="1"/>
          <p:nvPr/>
        </p:nvSpPr>
        <p:spPr>
          <a:xfrm>
            <a:off x="2528810" y="3314011"/>
            <a:ext cx="6023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2555840" y="3280160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شكل بيضاوي 1"/>
          <p:cNvSpPr/>
          <p:nvPr/>
        </p:nvSpPr>
        <p:spPr>
          <a:xfrm>
            <a:off x="3275856" y="2482613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0" name="مربع نص 89"/>
          <p:cNvSpPr txBox="1"/>
          <p:nvPr/>
        </p:nvSpPr>
        <p:spPr>
          <a:xfrm>
            <a:off x="6727615" y="4639281"/>
            <a:ext cx="560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192538" y="4639281"/>
            <a:ext cx="2088220" cy="1171962"/>
            <a:chOff x="192538" y="4639281"/>
            <a:chExt cx="2088220" cy="1171962"/>
          </a:xfrm>
        </p:grpSpPr>
        <p:grpSp>
          <p:nvGrpSpPr>
            <p:cNvPr id="9" name="مجموعة 8"/>
            <p:cNvGrpSpPr/>
            <p:nvPr/>
          </p:nvGrpSpPr>
          <p:grpSpPr>
            <a:xfrm rot="8393316">
              <a:off x="770098" y="4640786"/>
              <a:ext cx="1020531" cy="869790"/>
              <a:chOff x="760978" y="4644116"/>
              <a:chExt cx="1020531" cy="869790"/>
            </a:xfrm>
          </p:grpSpPr>
          <p:sp>
            <p:nvSpPr>
              <p:cNvPr id="8" name="مستطيل 7"/>
              <p:cNvSpPr/>
              <p:nvPr/>
            </p:nvSpPr>
            <p:spPr>
              <a:xfrm>
                <a:off x="1595977" y="4649290"/>
                <a:ext cx="180000" cy="23125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" name="مثلث قائم الزاوية 6"/>
              <p:cNvSpPr/>
              <p:nvPr/>
            </p:nvSpPr>
            <p:spPr>
              <a:xfrm rot="10800000">
                <a:off x="760978" y="4644116"/>
                <a:ext cx="1020531" cy="869790"/>
              </a:xfrm>
              <a:prstGeom prst="rtTriangle">
                <a:avLst/>
              </a:prstGeom>
              <a:no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0" name="مربع نص 39"/>
            <p:cNvSpPr txBox="1"/>
            <p:nvPr/>
          </p:nvSpPr>
          <p:spPr>
            <a:xfrm>
              <a:off x="1445989" y="5229200"/>
              <a:ext cx="83476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4سم</a:t>
              </a:r>
              <a:endParaRPr lang="ar-SA" sz="2400" b="1" dirty="0"/>
            </a:p>
          </p:txBody>
        </p:sp>
        <p:sp>
          <p:nvSpPr>
            <p:cNvPr id="41" name="مربع نص 40"/>
            <p:cNvSpPr txBox="1"/>
            <p:nvPr/>
          </p:nvSpPr>
          <p:spPr>
            <a:xfrm>
              <a:off x="192538" y="5349578"/>
              <a:ext cx="83476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3سم</a:t>
              </a:r>
              <a:endParaRPr lang="ar-SA" sz="2400" b="1" dirty="0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862978" y="4639281"/>
              <a:ext cx="83476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5سم</a:t>
              </a:r>
              <a:endParaRPr lang="ar-SA" sz="2400" b="1" dirty="0"/>
            </a:p>
          </p:txBody>
        </p:sp>
      </p:grpSp>
      <p:sp>
        <p:nvSpPr>
          <p:cNvPr id="87" name="شكل بيضاوي 86"/>
          <p:cNvSpPr/>
          <p:nvPr/>
        </p:nvSpPr>
        <p:spPr>
          <a:xfrm>
            <a:off x="992362" y="4636257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323528" y="5363866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65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45538 -0.18889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78" y="-9444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2" grpId="0"/>
      <p:bldP spid="83" grpId="0"/>
      <p:bldP spid="86" grpId="0"/>
      <p:bldP spid="86" grpId="1"/>
      <p:bldP spid="89" grpId="0" animBg="1"/>
      <p:bldP spid="2" grpId="0" animBg="1"/>
      <p:bldP spid="90" grpId="0"/>
      <p:bldP spid="90" grpId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84896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5321407" y="2651426"/>
            <a:ext cx="834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140</a:t>
            </a:r>
            <a:endParaRPr lang="ar-SA" sz="24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46095" y="2689656"/>
            <a:ext cx="1714337" cy="753693"/>
            <a:chOff x="5017903" y="2849445"/>
            <a:chExt cx="1714337" cy="753693"/>
          </a:xfrm>
        </p:grpSpPr>
        <p:grpSp>
          <p:nvGrpSpPr>
            <p:cNvPr id="64" name="مجموعة 63"/>
            <p:cNvGrpSpPr/>
            <p:nvPr/>
          </p:nvGrpSpPr>
          <p:grpSpPr>
            <a:xfrm>
              <a:off x="5544912" y="2849445"/>
              <a:ext cx="1187328" cy="753693"/>
              <a:chOff x="5405581" y="4212258"/>
              <a:chExt cx="1187328" cy="753693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6000586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20</a:t>
                </a:r>
                <a:endParaRPr lang="ar-SA" sz="2400" b="1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مربع نص 71"/>
              <p:cNvSpPr txBox="1"/>
              <p:nvPr/>
            </p:nvSpPr>
            <p:spPr>
              <a:xfrm>
                <a:off x="5405581" y="4360435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=</a:t>
                </a:r>
                <a:endParaRPr lang="ar-SA" sz="2400" b="1" dirty="0"/>
              </a:p>
            </p:txBody>
          </p:sp>
        </p:grpSp>
        <p:grpSp>
          <p:nvGrpSpPr>
            <p:cNvPr id="65" name="مجموعة 64"/>
            <p:cNvGrpSpPr/>
            <p:nvPr/>
          </p:nvGrpSpPr>
          <p:grpSpPr>
            <a:xfrm>
              <a:off x="5017903" y="2852121"/>
              <a:ext cx="720080" cy="695597"/>
              <a:chOff x="5886684" y="4214934"/>
              <a:chExt cx="720080" cy="695597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6015100" y="4214934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</a:t>
                </a:r>
                <a:endParaRPr lang="ar-SA" sz="2400" b="1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5886684" y="444886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س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سهم مخطط إلى اليمين 72"/>
          <p:cNvSpPr/>
          <p:nvPr/>
        </p:nvSpPr>
        <p:spPr>
          <a:xfrm rot="9694707">
            <a:off x="7389676" y="2916727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سهم مخطط إلى اليمين 73"/>
          <p:cNvSpPr/>
          <p:nvPr/>
        </p:nvSpPr>
        <p:spPr>
          <a:xfrm rot="12376438">
            <a:off x="7327143" y="2919740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سهم مخطط إلى اليمين 74"/>
          <p:cNvSpPr/>
          <p:nvPr/>
        </p:nvSpPr>
        <p:spPr>
          <a:xfrm rot="10800000">
            <a:off x="6195226" y="2775619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سهم مخطط إلى اليمين 75"/>
          <p:cNvSpPr/>
          <p:nvPr/>
        </p:nvSpPr>
        <p:spPr>
          <a:xfrm rot="10800000">
            <a:off x="6195225" y="3098011"/>
            <a:ext cx="612000" cy="216000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364088" y="2981849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398495" y="3694995"/>
            <a:ext cx="20314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</a:t>
            </a:r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=   140</a:t>
            </a:r>
            <a:endParaRPr lang="ar-SA" sz="24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6468611" y="4637207"/>
            <a:ext cx="18478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35</a:t>
            </a:r>
            <a:endParaRPr lang="ar-SA" sz="2400" b="1" dirty="0"/>
          </a:p>
        </p:txBody>
      </p:sp>
      <p:cxnSp>
        <p:nvCxnSpPr>
          <p:cNvPr id="80" name="رابط مستقيم 79"/>
          <p:cNvCxnSpPr/>
          <p:nvPr/>
        </p:nvCxnSpPr>
        <p:spPr>
          <a:xfrm flipH="1">
            <a:off x="7611083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flipH="1">
            <a:off x="6530730" y="4132815"/>
            <a:ext cx="6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مربع نص 81"/>
          <p:cNvSpPr txBox="1"/>
          <p:nvPr/>
        </p:nvSpPr>
        <p:spPr>
          <a:xfrm>
            <a:off x="7544545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6441847" y="4119463"/>
            <a:ext cx="7514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7925373" y="3824833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H="1">
            <a:off x="7797846" y="4249420"/>
            <a:ext cx="342000" cy="172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مربع نص 89"/>
          <p:cNvSpPr txBox="1"/>
          <p:nvPr/>
        </p:nvSpPr>
        <p:spPr>
          <a:xfrm>
            <a:off x="6718385" y="4639281"/>
            <a:ext cx="560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35</a:t>
            </a:r>
            <a:endParaRPr lang="ar-SA" sz="240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872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921" y="1075634"/>
            <a:ext cx="497205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5" y="2433316"/>
            <a:ext cx="4524527" cy="20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شكل بيضاوي 1"/>
          <p:cNvSpPr/>
          <p:nvPr/>
        </p:nvSpPr>
        <p:spPr>
          <a:xfrm>
            <a:off x="4645866" y="3246183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1870582" y="2883619"/>
            <a:ext cx="576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1002043" y="3450598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3334009" y="4118960"/>
            <a:ext cx="576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52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36771 -0.01041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2" grpId="0"/>
      <p:bldP spid="83" grpId="0"/>
      <p:bldP spid="90" grpId="0"/>
      <p:bldP spid="90" grpId="1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298</Words>
  <Application>Microsoft Office PowerPoint</Application>
  <PresentationFormat>عرض على الشاشة (3:4)‏</PresentationFormat>
  <Paragraphs>222</Paragraphs>
  <Slides>12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259</cp:revision>
  <dcterms:created xsi:type="dcterms:W3CDTF">2013-12-12T20:17:43Z</dcterms:created>
  <dcterms:modified xsi:type="dcterms:W3CDTF">2014-02-21T15:17:11Z</dcterms:modified>
</cp:coreProperties>
</file>