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7" r:id="rId6"/>
    <p:sldId id="306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96" r:id="rId22"/>
    <p:sldId id="297" r:id="rId23"/>
    <p:sldId id="276" r:id="rId24"/>
    <p:sldId id="277" r:id="rId25"/>
    <p:sldId id="282" r:id="rId26"/>
    <p:sldId id="283" r:id="rId27"/>
    <p:sldId id="278" r:id="rId28"/>
    <p:sldId id="281" r:id="rId29"/>
    <p:sldId id="279" r:id="rId30"/>
    <p:sldId id="280" r:id="rId31"/>
    <p:sldId id="301" r:id="rId32"/>
    <p:sldId id="302" r:id="rId33"/>
    <p:sldId id="284" r:id="rId34"/>
    <p:sldId id="286" r:id="rId35"/>
    <p:sldId id="287" r:id="rId36"/>
    <p:sldId id="291" r:id="rId37"/>
    <p:sldId id="290" r:id="rId3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8" userDrawn="1">
          <p15:clr>
            <a:srgbClr val="A4A3A4"/>
          </p15:clr>
        </p15:guide>
        <p15:guide id="2" pos="52" userDrawn="1">
          <p15:clr>
            <a:srgbClr val="A4A3A4"/>
          </p15:clr>
        </p15:guide>
        <p15:guide id="3" pos="6357" userDrawn="1">
          <p15:clr>
            <a:srgbClr val="A4A3A4"/>
          </p15:clr>
        </p15:guide>
        <p15:guide id="4" pos="4770" userDrawn="1">
          <p15:clr>
            <a:srgbClr val="A4A3A4"/>
          </p15:clr>
        </p15:guide>
        <p15:guide id="5" pos="1617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FC8"/>
    <a:srgbClr val="F3A274"/>
    <a:srgbClr val="843E0A"/>
    <a:srgbClr val="FCB086"/>
    <a:srgbClr val="D097F5"/>
    <a:srgbClr val="1F1D26"/>
    <a:srgbClr val="00A238"/>
    <a:srgbClr val="197874"/>
    <a:srgbClr val="E40122"/>
    <a:srgbClr val="E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48"/>
      </p:cViewPr>
      <p:guideLst>
        <p:guide pos="3168"/>
        <p:guide pos="52"/>
        <p:guide pos="6357"/>
        <p:guide pos="4770"/>
        <p:guide pos="16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05/02/41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4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28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28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6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30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1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33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2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35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4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37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3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image" Target="../media/image7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4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40" Type="http://schemas.openxmlformats.org/officeDocument/2006/relationships/slide" Target="slide6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6.xml"/><Relationship Id="rId7" Type="http://schemas.openxmlformats.org/officeDocument/2006/relationships/slide" Target="slide33.xml"/><Relationship Id="rId12" Type="http://schemas.openxmlformats.org/officeDocument/2006/relationships/slide" Target="slide37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7.xml"/><Relationship Id="rId24" Type="http://schemas.openxmlformats.org/officeDocument/2006/relationships/slide" Target="slide13.xml"/><Relationship Id="rId32" Type="http://schemas.openxmlformats.org/officeDocument/2006/relationships/slide" Target="slide31.xml"/><Relationship Id="rId37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4.xml"/><Relationship Id="rId23" Type="http://schemas.openxmlformats.org/officeDocument/2006/relationships/slide" Target="slide10.xml"/><Relationship Id="rId28" Type="http://schemas.openxmlformats.org/officeDocument/2006/relationships/slide" Target="slide23.xml"/><Relationship Id="rId36" Type="http://schemas.openxmlformats.org/officeDocument/2006/relationships/slide" Target="slide30.xml"/><Relationship Id="rId10" Type="http://schemas.openxmlformats.org/officeDocument/2006/relationships/slide" Target="slide4.xml"/><Relationship Id="rId19" Type="http://schemas.openxmlformats.org/officeDocument/2006/relationships/slide" Target="slide12.xml"/><Relationship Id="rId31" Type="http://schemas.openxmlformats.org/officeDocument/2006/relationships/slide" Target="slide29.xml"/><Relationship Id="rId4" Type="http://schemas.openxmlformats.org/officeDocument/2006/relationships/slide" Target="slide36.xml"/><Relationship Id="rId9" Type="http://schemas.openxmlformats.org/officeDocument/2006/relationships/slide" Target="slide3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slide" Target="slide27.xml"/><Relationship Id="rId35" Type="http://schemas.openxmlformats.org/officeDocument/2006/relationships/slide" Target="slide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82550" y="1790961"/>
            <a:ext cx="1207449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العلاقات والدوال النسبية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احتمالات الحوادث المتنافية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788535" y="1205604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الخامس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C5354F5B-1197-4C7E-91C1-8E0EB9633CA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4CDC93BD-6917-49A4-B64B-F35F42E58B3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C2E4CB9E-C0F3-496F-844B-804B730A469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733476DE-702A-4A66-9BA9-9C5810803FE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E7606A1F-4324-4010-86AB-329954082CF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22F11031-B1D2-4D33-8D97-13CCA5CD496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7A5280B2-3E57-436F-B973-28D16AC2DA1A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60840" r="-319" b="-1712"/>
          <a:stretch/>
        </p:blipFill>
        <p:spPr>
          <a:xfrm>
            <a:off x="1203407" y="93650"/>
            <a:ext cx="8598880" cy="25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31CDD335-D525-4CC3-B3E7-8E28E51C837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C3BAF868-774F-490C-9AD0-829E2703635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62E1234-B69E-4442-A9F5-53EF36E84CE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D369CF7E-583B-4EBB-B2B3-0AC6EB08332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7EAA4790-B18D-4A4D-B359-C06EB03522F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4F54801F-1B52-4D33-8A05-72F801A373F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EB49C93-7B83-4F37-B585-F9F28242501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" y="168393"/>
            <a:ext cx="8637559" cy="61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7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8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FC7C0D3E-2AE7-4BC0-A4CB-070BEB1F9FE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2" action="ppaction://hlinksldjump"/>
            <a:extLst>
              <a:ext uri="{FF2B5EF4-FFF2-40B4-BE49-F238E27FC236}">
                <a16:creationId xmlns:a16="http://schemas.microsoft.com/office/drawing/2014/main" id="{D9C37115-FCFF-4995-8F7A-E5BA8C3551C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2C326073-8FC1-4E5C-A5B2-B9D1BB4EE69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8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0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1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2" action="ppaction://hlinksldjump"/>
            <a:extLst>
              <a:ext uri="{FF2B5EF4-FFF2-40B4-BE49-F238E27FC236}">
                <a16:creationId xmlns:a16="http://schemas.microsoft.com/office/drawing/2014/main" id="{A98A8C63-589C-4477-B21F-D1F07F7173F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3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4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5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6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7" action="ppaction://hlinksldjump"/>
            <a:extLst>
              <a:ext uri="{FF2B5EF4-FFF2-40B4-BE49-F238E27FC236}">
                <a16:creationId xmlns:a16="http://schemas.microsoft.com/office/drawing/2014/main" id="{EC69FFC0-0AB9-47FA-BFB9-77AB3C99BA4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hlinkClick r:id="rId28" action="ppaction://hlinksldjump"/>
            <a:extLst>
              <a:ext uri="{FF2B5EF4-FFF2-40B4-BE49-F238E27FC236}">
                <a16:creationId xmlns:a16="http://schemas.microsoft.com/office/drawing/2014/main" id="{7BC82C85-BCAB-4ED1-9FB1-C7B65D8758B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9AB4C37-60E1-48C0-A862-71DACD89BDC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5" y="188373"/>
            <a:ext cx="8781270" cy="21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5319995B-A828-46D8-ABBA-59051979AA1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77F82D3-CB91-4ADB-A7CF-E66C6038A16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7627256E-5CA5-4A9C-B22C-652B796F4B0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E9D2113-7F2D-4258-90EE-CA1442EC0C4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2FE1E2F8-6D2E-4D03-A425-2DD5704B4DD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032D7455-6CA2-4DC1-95ED-A2838A63F9F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70D5C9C-9917-4884-A16F-1AA3B44AEEF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0" y="205735"/>
            <a:ext cx="8747158" cy="22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847C54CF-CA17-45FA-96BF-9DE5D839585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E8F8CEF1-9C34-45EE-AB6B-FB591182BF7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CB09342-EB28-4B69-9AF2-035B0F93F34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A8F6759-1341-4976-96D3-530D1BBD82A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FEA73A92-5529-4B61-8997-1A41DE6EC8E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hlinkClick r:id="rId28" action="ppaction://hlinksldjump"/>
            <a:extLst>
              <a:ext uri="{FF2B5EF4-FFF2-40B4-BE49-F238E27FC236}">
                <a16:creationId xmlns:a16="http://schemas.microsoft.com/office/drawing/2014/main" id="{504BC7DA-E412-4B4F-B176-CE4A71BF11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1991769-C260-46FD-B6C4-E65CA1F99B52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-595" r="47" b="40089"/>
          <a:stretch/>
        </p:blipFill>
        <p:spPr>
          <a:xfrm>
            <a:off x="387598" y="154947"/>
            <a:ext cx="9387284" cy="5121566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D27C3E55-CB9B-4A55-867F-439664FF183C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65205" r="-78" b="-1"/>
          <a:stretch/>
        </p:blipFill>
        <p:spPr>
          <a:xfrm>
            <a:off x="459553" y="307347"/>
            <a:ext cx="9387284" cy="294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865B572C-75FB-4908-A3EB-18817FE2BDE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EF831C87-2B35-4F95-914F-BAF19F4858A0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907B3D7F-3714-462E-85CA-08EE2E6FFCC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8B3EEA0C-5A69-4BEF-8B49-99F9031E0C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00F30F3D-ECB3-4890-B98D-6636120158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AD50B4ED-1E35-4E52-BF33-4816050E55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D018B1F-286F-4AF9-B7A8-6AD43EDA6785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9"/>
          <a:stretch/>
        </p:blipFill>
        <p:spPr>
          <a:xfrm>
            <a:off x="426915" y="135845"/>
            <a:ext cx="9214362" cy="28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A105E169-BD78-4721-96B2-D5FCA18978E8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02069B1A-A17F-48C0-94C8-71440F1EDAA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80F10199-C849-49F8-B48F-EFF90E300E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4B363B3-0A8A-432D-B374-291A7ECD9B0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6027D05A-EE53-4B46-A383-EF5B1AD16E3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ABD4B630-7272-4ED6-9283-2B79F1CD5D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9B4D223-D815-4799-AAFC-519B494A269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0" y="211910"/>
            <a:ext cx="9480480" cy="12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46DD039E-FF8A-4671-A0AC-5F860650785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7483042-BE33-4B48-A58A-9AD89DE17DA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21E8684E-12CE-452F-91DE-6D8AB1E0527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ACAB97E3-815D-49E8-956D-FE7969F60EB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B498A993-2B64-4124-A854-70E148663BA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CA2B04DA-25D7-4C2D-A3FB-F973A60E791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3AD1FC5-93DE-4B7B-9C5E-658B3EE84AF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2" y="169560"/>
            <a:ext cx="9482699" cy="4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198A59AA-D5FC-457A-9589-6CC2B3DF898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03D8CD1-1872-48D3-97D1-BDBA41AB24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C0030053-E4DC-4D05-A4DB-37BBE494AC4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32C07440-3BFC-4256-B1EA-F3E3509DAA0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72DE43FD-04C6-4149-9153-3F2E7A3403A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1" name="مستطيل: زوايا مستديرة 50">
            <a:hlinkClick r:id="rId28" action="ppaction://hlinksldjump"/>
            <a:extLst>
              <a:ext uri="{FF2B5EF4-FFF2-40B4-BE49-F238E27FC236}">
                <a16:creationId xmlns:a16="http://schemas.microsoft.com/office/drawing/2014/main" id="{89D38FD7-D699-48F6-AE35-B646E10256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2896B93-0C6E-45D4-8359-620DDF598FE3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5"/>
          <a:stretch/>
        </p:blipFill>
        <p:spPr>
          <a:xfrm>
            <a:off x="693008" y="182664"/>
            <a:ext cx="8684553" cy="1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CBE4ECD3-D790-46A5-8045-101B907B49A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2265AC39-DE95-4CE4-B3C0-CC89005B23D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4E2AAF68-D467-475E-AE95-252046B055A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id="{5C1047D6-6069-40BB-8F21-4C7C389B345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id="{BFD07E13-7ECA-4442-BFB8-EE4921F95D3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A9A8C6C1-272F-4436-BA8B-6DDC8F04F14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B776788F-0CF4-4E91-9248-9FF5310E2C8F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79868" r="-70" b="-3023"/>
          <a:stretch/>
        </p:blipFill>
        <p:spPr>
          <a:xfrm>
            <a:off x="693008" y="182664"/>
            <a:ext cx="8684553" cy="1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840F5B70-DAD8-45D8-AFF0-542F9E2B4F3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C5D35A26-79AD-4BEE-90A3-E6B55D6262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28FC84A4-619C-425B-8A08-BB733AAB5117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0B4AC72C-90F1-40F3-BAA0-AC042A007908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F469604F-8E09-4AC0-8522-89BFF88D81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787739" y="232648"/>
            <a:ext cx="86004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إيجاد احتمالات الحوادث المستقلة والغير والمستقلة</a:t>
            </a: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45505A56-9C59-41C8-9125-F0F49E4675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E59F9616-4C96-4001-85C8-8832A834F3C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BF586E0A-DA83-4345-BCDE-CAF7EDACC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22A89B7-4B13-4B8F-ABB8-122683B7C3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B9A9287-2264-4BA9-861F-D69DBAE8EAE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07BD868-53DD-4C18-B917-C1099049618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8A0BC82-6898-40D1-B784-109E4D7DF4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B7B3A34F-F3B4-4768-884B-F33802F4EB5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0C84C8-5C0B-4F09-9D93-3C5573E4086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E02A7FA7-219A-4C6D-9FAA-09253ED7CF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7AE9F72-5D1E-46CE-83AE-0750F58F77BF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E6C24FC4-8308-4A89-9696-A3104F0E3AF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48B14427-4D68-4664-B7F5-782676EC701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2F640A1B-1D1F-4561-8A10-24342CB9C47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F43B6936-CFBE-47AB-9297-2C3D3B025E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C8EAC64F-19B1-4FA4-9FFB-395071B7E0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3717BBC7-D21C-45FE-876A-0C9B80182E7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3EA7CE1-5D47-4681-A12E-A3E0CD5C4449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420585A7-E4B5-4D36-8E68-22B6E364607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A21F66EA-EA28-4B95-A268-7706357C6D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5535B0E6-663B-45C0-BDFE-4492FBD5252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202E79D1-2C53-4E1E-836D-04817AE9B17A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06D6D67F-BA5D-4E35-9EE8-4463964C9DF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F3895138-E960-4A57-8E61-7D4BCD172297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EAC41E4-555C-4E50-9145-920E2C5CC6C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BB94D507-2A23-45FA-8AC2-6019FE0560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8AF162E6-1CB8-48F8-ADFC-6328B41C61C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A382D2AC-A91D-4AFB-B139-678E019167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9A74BC6-6B09-453C-97F0-BA1456976D1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1B3EC329-D429-497A-AF6B-748170A886C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41CFCFD2-33F3-4B11-9165-229BF09B62A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FB525051-86ED-424C-B161-B562D107034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18D9C28-FFE1-4134-B6AA-A900A0416E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F366D9A9-A202-4741-A2DE-14B7F3E428E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1DD81938-DA97-4F1A-B2EF-1E95BB640A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A49A86E-A897-4C3E-A254-ADECAB741FA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2516D17A-EEAE-4436-B204-1465EC760B2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6D231F1C-AF54-48FA-910B-443894958C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FB992032-762E-4CBB-AE4D-9F35E727BE40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6E32A0C3-9DFF-4E29-8528-5C7B7B8F2C6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BF8313BF-23E7-44F5-876C-7D6AC42214E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C358DAE-0CBB-41F3-B1B5-A5A87DE2D07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A37526B2-9388-4E98-8290-7282DF16C7A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02FFDA05-558B-4765-935E-C96B519C815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388A4D3C-7CBB-4E67-B70B-357A0A060E4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33A4291E-9270-4798-80CF-0AA3E422AF3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876E66C-050F-4D3C-BB00-72A5EE52D5F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" y="167671"/>
            <a:ext cx="9920101" cy="49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354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F43FA9B-74CF-455D-8A7B-DB5D45B89C7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151E9FF7-E810-4834-BA01-66A8ADEA9B2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B8AF429-E7E5-4BC8-A1F0-DA561C107D7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418F7C8-07AB-4FB2-8B62-08EB025634B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D2328CE-806C-41DF-B012-29526211873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FBF37BB-4654-4A1E-9553-79DA16F8F17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8FE1161D-95EE-4AF3-B3E4-AE0D8C3BF44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62C3156B-E02B-44A6-9595-4031298F69F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D0063DA-41A4-4D16-BFE7-02169A0684B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FAF4CD2-E0C6-4BC8-96C4-039C7CB47FB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81465DB7-D3AA-4EA9-A296-28CCE28AF79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69ECC458-32C2-4B3E-8F80-09022C2532B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D3EFD8E6-95E7-496E-90CE-53D6D3FC1E2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5AB73BA0-16FE-4D05-8A53-A42298162C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DC59D296-417E-4464-BD22-CB75CA3C1C4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E486A2BE-AD9B-4114-BEFA-CF4653ADC32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02CF33ED-5C66-4E8B-87F1-F07E06AEDBF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23E006B-1A17-4A1C-955F-25C6B842E533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D3B8A8E9-0B79-4926-9A95-9A352385B11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F97F79B6-A3CC-46EE-962C-7DD3E76E181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885077B6-D909-4CCE-AE73-790615147E5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344F19F-C9EB-4EA7-A872-6C48F2ADEEC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0F1216E1-1B75-4133-9EE0-245514E13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30D40807-22CD-491F-8D5A-9709D21802F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3624EF4F-4B00-480E-BEE5-A75BB1E90EA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D9390A90-05A9-46DC-83B4-8A9F15FEEA1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E667AD79-38F9-499E-A0BC-67829D6E26D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F495CA6D-C39E-4162-8AA3-190A7F266F0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4DFDAA4-E2E9-4A77-A32D-7531E17B8F7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0EC0C9E-8AC9-4F01-860E-B200942FD9B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7259F022-2FDD-4CA5-B6E9-FF7F9B9C6F2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56C7C20D-4530-40D8-9962-A5EFFF2BD24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FF12F0C1-90E9-4BB7-BE29-30AA4D1130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82473591-F576-459A-B163-5BFD821868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396A874D-8A5A-4433-9E29-656EC2CE76B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9C1610C0-45EE-4449-8B74-31D199E0963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A7F95B0C-02EF-4008-81C2-4CA83041ACF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0CD4CE19-3AEA-4403-9B8E-EE5B3FA66B9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32D5BF73-3BB0-4A9C-84EC-422E3AD8DD1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3785563F-E050-4123-979A-501AA9014C38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EFA6F3B-6E88-4E75-B509-4FA105B8517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6F87D9A-D70D-44BD-B612-28C7AB18577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33771A2B-02AE-4AA3-B4E7-D09CB935EA5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8715AB19-2145-4146-9AE5-9D3BB481846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1" name="مستطيل: زوايا مستديرة 50">
            <a:hlinkClick r:id="rId28" action="ppaction://hlinksldjump"/>
            <a:extLst>
              <a:ext uri="{FF2B5EF4-FFF2-40B4-BE49-F238E27FC236}">
                <a16:creationId xmlns:a16="http://schemas.microsoft.com/office/drawing/2014/main" id="{FDAF24A8-913E-4464-90FB-5F0568232E4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E0994EF-0024-4C20-9853-861FD3EC3FF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4" y="165057"/>
            <a:ext cx="9654563" cy="17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225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822BD7DD-1A64-47EA-A327-E708ED51BDA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75704B8B-0385-4BE6-8427-66C869853A1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7450B03E-0321-4E56-A76E-B8B8E3EE782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A1DA5E9B-C3DD-4FBB-93BC-451AA6977AA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0229B445-88A8-4DDE-81B6-C6AAB1227B2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01B7851E-60D8-400E-B0B8-3FBFD67CDAE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id="{B2A41DC9-66FD-4405-B893-4BCE59A970C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303B679-6A20-4D95-8416-0FDE4C8A324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39CAE28D-C60A-4DAA-B104-B77B62DB289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6F0EA62D-15E6-4F8F-A677-DE00E4AB538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id="{60A570DF-A5AB-4E53-9B44-6DFFCCB8AB5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id="{737E1610-D891-4CD1-AC1D-B8816E1B769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id="{E9F1C680-CAA3-45D7-A714-88715E717451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id="{1287681F-B267-4BC3-9652-1F51BC04073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id="{92C01F07-485F-461F-84F9-5F58B48C081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id="{7E945F02-9A73-4A3B-BBAC-FFD8D6F1C6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id="{D5102836-317B-4DF5-A788-BAF91D06094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id="{59F79DEB-94D9-4496-9D95-866DE2CC7AE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49334861-D6C5-4EE3-9464-D28A72DC7D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600EF1D2-4D01-4A3E-8D3F-C85E47FC6BC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8A464A83-DA9C-4812-A110-5E996F2DADC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E32964D3-1DC6-4E00-BE46-82898193382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9D30E2A8-6B72-425B-9815-DEFBC8BFB40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7F7F6E5D-8FA5-43F1-BF68-97CB0404377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0D1995D1-C343-4F8D-9C9A-8DBC1DD602FE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id="{0893311D-BC1B-4B36-8A06-0448ACB622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id="{77B3EC1E-596C-4F69-AC0A-761CEAD7B17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id="{0DA6E50F-B2A9-4769-8D79-74CB1551ACC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4F89C71-9431-4941-B6FD-1E557792CCA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348E0894-7D23-4C71-B5BF-E677C566E7B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07C36CA2-1E12-4267-8E16-D2C81D1DBF1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id="{D09C456D-428E-49A4-82BC-85B83735705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id="{5D60AFA1-964A-41B5-A471-14EF23234D7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id="{11D3A41E-AD31-4F8A-9DF4-EE9FA094115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id="{B35A9B85-0D41-4672-B761-F67C25BA578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FE295E7D-FB02-4A64-8109-C77230966E5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id="{D098DD2A-18C6-4261-9F0B-74CCF5466DD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id="{F7DD6FF1-2FF0-4944-9A68-F9147A29707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id="{C0865C5B-4534-403D-83A4-178222CFA2A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id="{7E1C53BE-C412-43EE-A7E4-9484E060C26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3D662149-A3BC-49DE-B321-3F8BE237C24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6DD6E74B-A317-4EE0-85D7-0C388F692C5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6DB16B1-572F-424D-A963-BF7B9C6FCA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96D047E-0483-44F6-872C-0305AFEC5459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D45FC92A-0530-40C5-A881-E09323E6EA9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C6082A1-EE0B-467A-9B52-61767CD959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6" y="185710"/>
            <a:ext cx="9890717" cy="13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090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E9F2D0F-EEED-41AC-AC4C-285B41961A7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D7AC20D2-304C-4D8D-8B8D-8315878D8AC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7A85DB12-C4A2-44ED-9BD6-EFE0603AE988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87C7F5D3-993E-4BC0-B213-8512C851AA6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60EC2FE1-17B9-4A2C-8EAE-81855F38A65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DDE475F0-E05C-496A-A332-0226C15D733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79B0D49-C23B-4EB3-B475-5265832B277C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2" b="78904"/>
          <a:stretch/>
        </p:blipFill>
        <p:spPr>
          <a:xfrm>
            <a:off x="253270" y="131606"/>
            <a:ext cx="9680439" cy="133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B2FC31F-27A0-48B6-B3C1-85BBF25B6A3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B841D9C6-A31E-4F33-B1E2-D003414C19B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9C11B349-1125-4E55-B079-1E4354ED57F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501C4827-0692-45BD-8081-C2CB202470A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26FF951C-2D97-4141-A3AF-6612C09E924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14AFB3F3-BB9A-4FC7-9D2A-FC40A863D95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BB66DE3-7605-4D16-8A90-DE17295655A3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5" b="74482"/>
          <a:stretch/>
        </p:blipFill>
        <p:spPr>
          <a:xfrm>
            <a:off x="484994" y="216095"/>
            <a:ext cx="9379442" cy="22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731CB06D-1F9F-49E9-A68F-4EF36AABAD4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C3A37F6B-C1E7-4B66-A306-3EB4B5F3484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AFA648A-0131-4BA3-BBB7-3F38A4DB32B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C2ABC311-9933-47EF-8AC8-0B4950DE1D3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00EE736D-1742-4F32-8C8E-D514C3CC61C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11B61674-F011-42C4-BFE0-9CC906E8633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64B8DD9-A8E2-4151-9DE6-CAD05C21DA21}"/>
              </a:ext>
            </a:extLst>
          </p:cNvPr>
          <p:cNvGrpSpPr/>
          <p:nvPr/>
        </p:nvGrpSpPr>
        <p:grpSpPr>
          <a:xfrm>
            <a:off x="253270" y="131606"/>
            <a:ext cx="9680439" cy="1480869"/>
            <a:chOff x="253270" y="131606"/>
            <a:chExt cx="9680439" cy="1480869"/>
          </a:xfrm>
        </p:grpSpPr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A006576F-9537-4A27-B6D6-C8ACE375E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" t="21608" r="9894" b="57296"/>
            <a:stretch/>
          </p:blipFill>
          <p:spPr>
            <a:xfrm>
              <a:off x="253270" y="131606"/>
              <a:ext cx="9680439" cy="1330989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84802AD4-4E94-450F-8233-3CF48663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253270" y="1276875"/>
              <a:ext cx="4124766" cy="33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A3D3CAB7-044F-4C7E-8678-84317525739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BE4E4877-4003-4400-99C9-8136B762CE9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E2DB1DB5-E1C2-4C55-99ED-6E216C3F316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3AC5D9FC-2F5B-4723-8BB4-2E4694537F2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10510A22-1F0D-4C24-B72C-9B973AA5A8C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2DADD122-750E-444F-A4D0-C8F57702B7D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6D8B363-9F65-4D8C-BE4C-24FEB94AF60A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9" r="13735" b="56334"/>
          <a:stretch/>
        </p:blipFill>
        <p:spPr>
          <a:xfrm>
            <a:off x="512703" y="192000"/>
            <a:ext cx="9379442" cy="16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212AB042-21FF-49BD-AB06-9D410F03316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F9C202EA-76B9-4925-8524-1CB3900C648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392E4909-A026-45D7-A809-3F6C78FAC43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087870B7-6AE5-49E7-BBEB-85EBF38A4C1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F6127447-23F1-46D5-B644-5C60C139320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D17FF791-73E3-4C66-B564-F4A205EE57E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CB44EB0-7EB6-4DE8-BC3A-7D527D37C936}"/>
              </a:ext>
            </a:extLst>
          </p:cNvPr>
          <p:cNvGrpSpPr/>
          <p:nvPr/>
        </p:nvGrpSpPr>
        <p:grpSpPr>
          <a:xfrm>
            <a:off x="375171" y="239861"/>
            <a:ext cx="9680439" cy="2517194"/>
            <a:chOff x="375171" y="239861"/>
            <a:chExt cx="9680439" cy="2517194"/>
          </a:xfrm>
        </p:grpSpPr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09A29EA8-4C7D-417F-8E99-7823850D1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" t="40907" r="9894" b="20750"/>
            <a:stretch/>
          </p:blipFill>
          <p:spPr>
            <a:xfrm>
              <a:off x="375171" y="239861"/>
              <a:ext cx="9680439" cy="2419109"/>
            </a:xfrm>
            <a:prstGeom prst="rect">
              <a:avLst/>
            </a:prstGeom>
          </p:spPr>
        </p:pic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C23BF51C-2BC2-4C84-8C5C-04E54641E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4613564" y="1746014"/>
              <a:ext cx="5237018" cy="1011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1423BC7B-A6EA-42B1-98C9-DB431038CE2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036DEFB2-BAFA-4EB2-A425-4170F271BAD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FDA041B-6112-4D11-B800-BC48B2E0D76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8D9FBA43-6D93-48EB-8DE3-180C241794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9AB3B3CF-87BC-43FC-A58D-5F606DEE5D7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91745410-BD92-43BA-A904-32E49773F26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4342D5AA-3710-4599-9338-1B4291B953D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t="43673" r="14010" b="42112"/>
          <a:stretch/>
        </p:blipFill>
        <p:spPr>
          <a:xfrm>
            <a:off x="512703" y="192000"/>
            <a:ext cx="9379442" cy="127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D44700EB-0816-41DE-8F50-55EC2A86C160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EC014251-72B6-4D1D-9712-BB761CC4797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6F8E5620-4C87-4FE2-904F-E61D47C2707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1B4CF83E-D4AC-4DAC-B846-9F3CBAF27CB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F04043A0-4D98-4790-AAC3-A20529E9C48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7E2CCA72-2C95-431B-B13A-D89FF46B86C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85384879-C22B-4CEE-A916-FC356088738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2" t="62663" r="9894" b="21476"/>
          <a:stretch/>
        </p:blipFill>
        <p:spPr>
          <a:xfrm>
            <a:off x="4613564" y="116174"/>
            <a:ext cx="5442046" cy="10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813E8676-E430-4754-A335-377BAB9FBF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2DA2FE7A-2241-45CF-861C-93341CCADC1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EB259000-AA8A-49A2-B25F-9F48FBC65FC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25B7E4FF-C9C6-4AD9-8310-DCDF7360AE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7225CB32-59C6-4F6C-A1C2-0142ED93F8E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BED71EA-1E61-409D-BBFB-79C563B20478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3A059D48-86DE-4210-BCA2-1291F2B4BCE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33FF373-ADAB-4558-9F54-C2E4FD1B801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69" y="1464769"/>
            <a:ext cx="7192616" cy="94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5BA5EA10-2F9B-4154-A590-E834A39746C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0B653B3E-6D1D-4F08-A612-67C0757632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AFFE682-5519-4DCB-A4E4-0479AA1C55E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6B337E51-0BD5-4C18-98F2-96E68C454CC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504B78C2-EC44-491F-B309-45FF8D9CC52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C21430CE-5541-48F6-99B7-54E911716B7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C915014D-06B2-4EBD-A8D8-A2DEB3F9B7AA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t="57433" r="14010" b="15427"/>
          <a:stretch/>
        </p:blipFill>
        <p:spPr>
          <a:xfrm>
            <a:off x="512703" y="192000"/>
            <a:ext cx="9379442" cy="24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8051E72B-E117-48B0-9C70-0C72148E449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2A561F5-E23D-4846-AD60-38BF37FC314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58C8803-E934-4E95-B6A3-3D1AE3A297A1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29F0B76-2C91-4260-810C-A5C62DCF24F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6842BD2-EDE2-446C-A39E-A11CDC74E82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59F05A6-515B-409A-9E62-9FB0026EA2C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746AF9A5-8E52-47AE-B488-4CA0AC95F5A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8D5ECD97-AB59-44E9-B77E-1E626742E75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8C16DFC-9A72-49F8-86E3-C6D9C36E831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5E242D2-B91D-48F7-AB8E-EEB9B5B80E5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9326854B-8872-4D14-9BA9-F096EF899A7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89B89985-42A6-496B-A17B-2D67B33D5B2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C8A2364A-1D9F-40A6-8C81-7698A77C66F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AB1D522E-F706-43F9-B928-98FFED9E84A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6BFC2EAA-9181-43C7-90CA-C1CA281F488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3A9E4E22-1F53-4CE3-9656-8C285499160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3BBDEA42-0C77-4F04-8F9D-76866B6F79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96832412-BB3F-4E28-827F-F36C036E83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1B76C7FF-4C11-4870-8B57-30963BA5E8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4F46B923-9ED3-43C6-A093-D95D307D37F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69136788-B10F-47F3-A543-99852AFF3D9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FE70DE9-0590-4F7A-BA1E-CA387223FBD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D4676F90-6B3B-4226-B741-AF3E4BBFCD8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4CA8ED-1915-4F52-90CB-E69C88267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607A3093-047D-4FB2-8DFE-BDB53717E1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20C1B25-0D6F-41B2-B2CB-3EA7A1D3FF1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3443A0EF-7C7B-4D86-87F5-47FF6E4294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3DDA63BA-FC5B-457C-A224-6B0B8D34F7C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2ACC0A5-8631-4C05-942A-4A314904FB6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9C3111BA-6C8D-4F73-87C1-F128D3A7D70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FC70402B-E011-41C3-9376-1E31460609C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E19351D2-62BB-49F6-8020-BB08E13C6A8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E5B4E3F5-B917-441D-9EAB-8F024601F10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5055D93D-2F62-4F8E-AA32-20F95101481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D12A6ABF-A635-4DF0-8401-E5C81A0F946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565B98A7-209C-4701-BCCC-76D211F88FF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021BFF2B-98FB-4126-B375-F8DA5228C22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436485AD-8F23-4EEE-9D65-7B35FF2C78D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40A011E0-A2CC-4F76-94BE-04B37330D7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CD4A0EE2-6398-4245-94FD-D81D2131DC0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677A12-D575-4EED-83AF-438D8DA4680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F817222-C740-40EC-B972-9F36F0DE389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10A9D4-F435-40F9-A01A-249DAD34519A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8219155-513E-49D9-81FC-B4928363C70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F2FE5B12-A9BF-4584-BA60-8235B680251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7D106497-E339-4731-B4A9-5D4C9CF15B6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77950" r="9894" b="-409"/>
          <a:stretch/>
        </p:blipFill>
        <p:spPr>
          <a:xfrm>
            <a:off x="512618" y="138536"/>
            <a:ext cx="9542992" cy="14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804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592A0CC-6268-4900-9D09-3CD038E3D2AB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6C04FCF4-5707-45E6-8B0D-AA8BDFE8729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1C2F3C-B9FD-4831-A0DA-14BDA1A9BA9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92B728D-2202-4DAA-B8C6-6E9B1334F54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D0C617C2-5291-4769-AC19-6DF0FF392DF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4EA6F28-164E-4869-997D-EE4AEC98A13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D3703FEE-F579-43F6-A204-4711C395C68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293B1EB-3050-4821-BF88-E64BA29B823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242900F-25B9-43B5-B758-D17C028D8D3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8FFFF4D-5C93-4E74-BB4E-6D087F918AB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AD0A4951-9B70-482D-95B3-CA7736CD405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335B809E-AEF5-47F4-A194-05448CD01B7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873E6281-09E0-443B-B09E-08210576E4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BE5EA5DD-4F17-43CD-BFF9-B9E8465B475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731984B1-5B98-4F26-A95C-B4C348BC2D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467BFFE0-D274-4129-A846-33019582572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83970F4-7729-4FA6-B640-26E72C159AA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AF8E4B3-EBEE-4757-8FEA-1E55E89ECC6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941113A6-B2EB-4582-BC97-9966F24ADD6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304B5A1-494A-4242-A109-05416D15D6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AF7067E-9C00-4318-AFD1-FA2DD9DD042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C9B53CD-25B3-428B-9D6B-A2407F7DFDD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36996FA6-FDF6-406F-BC2B-D69CC124690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38F6F85-7045-4808-A2E5-552DB7248A4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25260419-BEEF-41A4-BC49-A7BFC0B65B9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4ED1402A-6D6B-481E-ABEA-33E97379023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53B98C53-AE14-4449-B3BC-532302E2D94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6C87653A-A673-406A-AAE3-669348D732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0AF8A19E-A95D-4348-BF4B-D19814C4C61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52E2E0CC-0DEB-476E-BF21-2057D96489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3D69943C-237D-465F-A488-2BEEBDD315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59BC8ADE-1DE3-4883-A1DD-DB1BB7E1F87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C625F023-0BEF-41B0-892E-5F1346E09B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08404DA2-9351-45C3-BD03-E1318DA34B6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5C2E4748-4539-4F10-BC87-1798BD328D0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57161115-4C9D-43B6-BDE3-D32C45694E2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715AE96C-055B-4BC1-80C9-3803EE1F010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F4BB3C63-CE92-4AD3-B8F5-546DFADFBD1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D1D4C2C3-CF82-4DF2-B89C-A97F5135770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BBCF3C60-CF83-47BC-B11A-7082C742B50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6118C27-4C04-4CE4-9AAA-5B7569705B4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EAF365AC-631B-4973-90A3-73380755A23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BECED052-0348-490F-A1D8-03F3D2C4F31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B1ED7E6-228D-415C-A4FC-C7D83D456FD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559CE37B-079F-4CDF-ADE5-D968781B002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63468846-4E7F-4AFB-8ED7-AC5CEF62319F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85183" r="13632" b="448"/>
          <a:stretch/>
        </p:blipFill>
        <p:spPr>
          <a:xfrm>
            <a:off x="512703" y="192000"/>
            <a:ext cx="9379442" cy="12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647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3398BD9-A693-4C60-B57D-E6101064D2C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4B64E959-7952-40D2-961C-3259AB904A48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805B54F-3674-4130-AB05-9BF60F4198E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EE8ACE05-4174-467D-B067-B3F54D2B5C8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AB4AAB46-14C3-45B2-9CE8-934B781B428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6C9AB0D0-ADFE-4C34-B5D0-D1855624484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4E1E2A5-9068-4D26-A21A-103EF934E41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0" y="800822"/>
            <a:ext cx="9249780" cy="34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0BCF1546-507B-417A-816D-D33EC7A919D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A6C6FEAC-8458-451E-BB15-FD6BB79B0D2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58753FDD-A517-4BBC-BC51-D09E8A1981B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B6E9DB3-9109-4E17-A669-65CE328719F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8BA2B6BB-8D44-4DA3-B34B-E4C53EE4301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E5B9361F-3E54-4C5D-B35A-948327DEEE6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ABEA97A-0F40-44F6-A3E9-B626FCF25EA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6" y="142004"/>
            <a:ext cx="9159151" cy="62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F0416DD1-F61D-41CA-8CDD-67908605691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6FF5C506-048E-43CF-9938-E8CF78C1334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2CF20390-6AE3-4D4D-B378-43F5A8AB722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10F9A01-DD38-45E3-8238-19FFB875C28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86D1A619-3C3C-4494-A31F-0540758848C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02B6BCE5-8448-4FCE-A4CC-F1FA7AB3C83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4D3DB95A-1622-43F7-8436-8E6396C808C4}"/>
              </a:ext>
            </a:extLst>
          </p:cNvPr>
          <p:cNvGrpSpPr>
            <a:grpSpLocks noChangeAspect="1"/>
          </p:cNvGrpSpPr>
          <p:nvPr/>
        </p:nvGrpSpPr>
        <p:grpSpPr>
          <a:xfrm>
            <a:off x="236069" y="342939"/>
            <a:ext cx="9649333" cy="5012192"/>
            <a:chOff x="1248806" y="301374"/>
            <a:chExt cx="7070024" cy="367241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C30CD9BF-E6CB-4645-BE28-B8B2460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06" y="301374"/>
              <a:ext cx="6992326" cy="2095792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87E32226-1040-43DD-B945-E493E0B32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820" y="2430520"/>
              <a:ext cx="7059010" cy="1543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1DFF97CD-8B08-4EC3-849F-CC89F6F0DE4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6755BD38-0C07-4D6A-9345-16D97068565D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178D7F20-2D92-49E8-996C-1E08DEF4966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DB6F05F3-5493-4FBA-9621-6E544822214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05F2DE87-7196-4F98-AB83-DC14327532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4434F9AE-E483-4840-A1BE-FD73C4D500C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B878BC2-335E-497A-B80B-42CB6F898DB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7" y="846189"/>
            <a:ext cx="9612045" cy="30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E80027D6-805E-4849-82EB-6D16EDEA6829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7E45CF27-FF21-4FE4-B3D1-83A6CC10A59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0FB06643-F9CF-489E-9DF0-29335214710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C1FA354-E768-4A5A-ABC9-7DA58E5864E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51F5B2A2-CE38-445A-9B8F-FED4C11CDD8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6B08C71E-9F13-480D-B1A0-9963AB90547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EB4DE30-C155-4E3F-BB09-FA6BF44FE9B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4" y="970296"/>
            <a:ext cx="9673033" cy="26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id="{03F20EB6-8176-46C5-B920-3E612D043DE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hlinkClick r:id="rId38" action="ppaction://hlinksldjump"/>
            <a:extLst>
              <a:ext uri="{FF2B5EF4-FFF2-40B4-BE49-F238E27FC236}">
                <a16:creationId xmlns:a16="http://schemas.microsoft.com/office/drawing/2014/main" id="{D6B6E96B-0DD5-4888-95E0-DDB59D9B913A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4805" y="1988274"/>
            <a:ext cx="3813391" cy="2652602"/>
          </a:xfrm>
          <a:prstGeom prst="rect">
            <a:avLst/>
          </a:prstGeom>
        </p:spPr>
      </p:pic>
      <p:pic>
        <p:nvPicPr>
          <p:cNvPr id="9" name="صورة 8">
            <a:hlinkClick r:id="rId40" action="ppaction://hlinksldjump"/>
            <a:extLst>
              <a:ext uri="{FF2B5EF4-FFF2-40B4-BE49-F238E27FC236}">
                <a16:creationId xmlns:a16="http://schemas.microsoft.com/office/drawing/2014/main" id="{C04B445C-F029-43AC-94C1-290C20DC0C4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9" y="1988274"/>
            <a:ext cx="3822218" cy="26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id="{9F623F53-2C4D-4E54-99EF-6FD239A5780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0EA6EC6-BCE7-4DDC-A0D0-C01F0EDF7A2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5" y="97440"/>
            <a:ext cx="9539527" cy="66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4165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id="{8BC8B531-480F-4398-B6C3-BE00DFAED0D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6B9EBD5-F646-427A-BD38-E54726A2E86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7" y="120086"/>
            <a:ext cx="9607688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2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E1F64C2D-34D1-4C0E-B7B9-982CF6EEBFD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758B3D45-B799-4AF5-89F1-483700CE0A0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4BDE9A74-7265-418D-B7E8-972540ED7B4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48E33542-E940-43AB-8FCE-FCC53A73AEE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6C9BC551-CF76-4FED-9649-DE9494D4944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2E4E7D93-E0F4-45FA-8280-43CB9A48536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47D1DA-846F-418A-B83E-F4B87E305EE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2" y="164727"/>
            <a:ext cx="9314450" cy="318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939CAFF7-6486-47A0-A3D2-9E6D8EB7D89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556BF3E8-81D1-4A13-92E1-DF767FD1243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AA150D85-CE70-486E-832B-59888F1D054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C32D2203-5EF0-4291-B5E4-71E4010F4B7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7608A9CE-1415-4990-9720-C1D7CF551F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762D3E8A-A47C-4637-A214-9CCCADCAC08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EA2B13E-1E7F-484E-8545-8287B79E93E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2" y="163496"/>
            <a:ext cx="9502525" cy="32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7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6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FFEAA85C-1A6F-4343-8C79-A7E30991635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506C7407-D1AA-47F6-A68D-627A1406020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6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7" action="ppaction://hlinksldjump"/>
            <a:extLst>
              <a:ext uri="{FF2B5EF4-FFF2-40B4-BE49-F238E27FC236}">
                <a16:creationId xmlns:a16="http://schemas.microsoft.com/office/drawing/2014/main" id="{851FC41A-6001-4649-A075-F45843FCF49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0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1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2" action="ppaction://hlinksldjump"/>
            <a:extLst>
              <a:ext uri="{FF2B5EF4-FFF2-40B4-BE49-F238E27FC236}">
                <a16:creationId xmlns:a16="http://schemas.microsoft.com/office/drawing/2014/main" id="{F9825FE7-44AA-43F6-B83C-F1C2900F109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3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4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5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6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7" action="ppaction://hlinksldjump"/>
            <a:extLst>
              <a:ext uri="{FF2B5EF4-FFF2-40B4-BE49-F238E27FC236}">
                <a16:creationId xmlns:a16="http://schemas.microsoft.com/office/drawing/2014/main" id="{4B306893-44AF-4C57-96DF-05352D2396C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4CF58883-07ED-45CC-A1D9-4EE6F1A5371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1FE14D5-E5D9-4B0B-AE21-C088A9098228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98"/>
          <a:stretch/>
        </p:blipFill>
        <p:spPr>
          <a:xfrm>
            <a:off x="1203407" y="93649"/>
            <a:ext cx="8598880" cy="37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1727</Words>
  <Application>Microsoft Office PowerPoint</Application>
  <PresentationFormat>شاشة عريضة</PresentationFormat>
  <Paragraphs>1629</Paragraphs>
  <Slides>37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4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251</cp:revision>
  <dcterms:created xsi:type="dcterms:W3CDTF">2019-07-10T17:43:06Z</dcterms:created>
  <dcterms:modified xsi:type="dcterms:W3CDTF">2019-10-04T18:04:33Z</dcterms:modified>
</cp:coreProperties>
</file>