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308" r:id="rId8"/>
    <p:sldId id="310" r:id="rId9"/>
    <p:sldId id="309" r:id="rId10"/>
    <p:sldId id="261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6" r:id="rId21"/>
    <p:sldId id="277" r:id="rId22"/>
    <p:sldId id="282" r:id="rId23"/>
    <p:sldId id="283" r:id="rId24"/>
    <p:sldId id="278" r:id="rId25"/>
    <p:sldId id="281" r:id="rId26"/>
    <p:sldId id="284" r:id="rId27"/>
    <p:sldId id="286" r:id="rId28"/>
    <p:sldId id="307" r:id="rId29"/>
    <p:sldId id="291" r:id="rId30"/>
    <p:sldId id="290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16" userDrawn="1">
          <p15:clr>
            <a:srgbClr val="A4A3A4"/>
          </p15:clr>
        </p15:guide>
        <p15:guide id="3" pos="4776" userDrawn="1">
          <p15:clr>
            <a:srgbClr val="A4A3A4"/>
          </p15:clr>
        </p15:guide>
        <p15:guide id="4" pos="1640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C2"/>
    <a:srgbClr val="00A238"/>
    <a:srgbClr val="197874"/>
    <a:srgbClr val="E40122"/>
    <a:srgbClr val="EDC300"/>
    <a:srgbClr val="E50018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22"/>
      </p:cViewPr>
      <p:guideLst>
        <p:guide pos="3216"/>
        <p:guide pos="4776"/>
        <p:guide pos="16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02/02/1441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02/02/1441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02/02/1441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02/02/1441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02/02/1441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02/02/1441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02/02/1441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02/02/1441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02/02/1441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02/02/1441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02/02/1441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02/02/1441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image" Target="../media/image22.png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image" Target="../media/image26.png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image" Target="../media/image29.png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image" Target="../media/image30.png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slide" Target="slide27.xml"/><Relationship Id="rId30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image" Target="../media/image39.png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image" Target="../media/image40.png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image" Target="../media/image43.png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image" Target="../media/image44.png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image" Target="../media/image5.png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image" Target="../media/image45.png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image" Target="../media/image46.png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6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slide" Target="slide8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33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32" Type="http://schemas.openxmlformats.org/officeDocument/2006/relationships/slide" Target="slide7.xml"/><Relationship Id="rId37" Type="http://schemas.openxmlformats.org/officeDocument/2006/relationships/image" Target="../media/image11.png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5.xml"/><Relationship Id="rId36" Type="http://schemas.openxmlformats.org/officeDocument/2006/relationships/slide" Target="slide9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31" Type="http://schemas.openxmlformats.org/officeDocument/2006/relationships/slide" Target="slide28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7.png"/><Relationship Id="rId30" Type="http://schemas.openxmlformats.org/officeDocument/2006/relationships/slide" Target="slide27.xml"/><Relationship Id="rId3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12.png"/><Relationship Id="rId30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image" Target="../media/image12.png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7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14.png"/><Relationship Id="rId3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12.png"/><Relationship Id="rId3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slide" Target="slide27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image" Target="../media/image12.png"/><Relationship Id="rId30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7.xml"/><Relationship Id="rId18" Type="http://schemas.openxmlformats.org/officeDocument/2006/relationships/slide" Target="slide16.xml"/><Relationship Id="rId26" Type="http://schemas.openxmlformats.org/officeDocument/2006/relationships/image" Target="../media/image12.png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4.xml"/><Relationship Id="rId17" Type="http://schemas.openxmlformats.org/officeDocument/2006/relationships/slide" Target="slide13.xml"/><Relationship Id="rId25" Type="http://schemas.openxmlformats.org/officeDocument/2006/relationships/slide" Target="slide25.xml"/><Relationship Id="rId2" Type="http://schemas.openxmlformats.org/officeDocument/2006/relationships/image" Target="../media/image4.png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5" Type="http://schemas.openxmlformats.org/officeDocument/2006/relationships/slide" Target="slide26.xml"/><Relationship Id="rId15" Type="http://schemas.openxmlformats.org/officeDocument/2006/relationships/slide" Target="slide15.xml"/><Relationship Id="rId23" Type="http://schemas.openxmlformats.org/officeDocument/2006/relationships/slide" Target="slide21.xml"/><Relationship Id="rId28" Type="http://schemas.openxmlformats.org/officeDocument/2006/relationships/slide" Target="slide28.xml"/><Relationship Id="rId10" Type="http://schemas.openxmlformats.org/officeDocument/2006/relationships/slide" Target="slide30.xml"/><Relationship Id="rId19" Type="http://schemas.openxmlformats.org/officeDocument/2006/relationships/slide" Target="slide19.xml"/><Relationship Id="rId4" Type="http://schemas.openxmlformats.org/officeDocument/2006/relationships/slide" Target="slide29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4.xml"/><Relationship Id="rId27" Type="http://schemas.openxmlformats.org/officeDocument/2006/relationships/slide" Target="slide27.xml"/><Relationship Id="rId3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990514" y="1205604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الأول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5F0B74A-51C5-47C7-A622-BB0CF3ADDC04}"/>
              </a:ext>
            </a:extLst>
          </p:cNvPr>
          <p:cNvSpPr/>
          <p:nvPr/>
        </p:nvSpPr>
        <p:spPr>
          <a:xfrm>
            <a:off x="570808" y="1746636"/>
            <a:ext cx="1105038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الاحتمالات 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تمثيل فضاء العينة 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hlinkClick r:id="rId26" action="ppaction://hlinksldjump"/>
            <a:extLst>
              <a:ext uri="{FF2B5EF4-FFF2-40B4-BE49-F238E27FC236}">
                <a16:creationId xmlns:a16="http://schemas.microsoft.com/office/drawing/2014/main" id="{3F0321DB-24E8-4637-8189-1FB0EC81951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1DE9305-5434-4079-AFF4-DA21BE22E056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r="77556"/>
          <a:stretch/>
        </p:blipFill>
        <p:spPr>
          <a:xfrm>
            <a:off x="163623" y="165925"/>
            <a:ext cx="2210868" cy="2743200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61127BC7-4514-4EC4-8A75-1A7F72A0E83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26742" t="28353" r="-351" b="33362"/>
          <a:stretch/>
        </p:blipFill>
        <p:spPr>
          <a:xfrm>
            <a:off x="2470687" y="970296"/>
            <a:ext cx="7250625" cy="1050233"/>
          </a:xfrm>
          <a:prstGeom prst="rect">
            <a:avLst/>
          </a:prstGeom>
        </p:spPr>
      </p:pic>
      <p:sp>
        <p:nvSpPr>
          <p:cNvPr id="40" name="مستطيل: زوايا مستديرة 39">
            <a:hlinkClick r:id="rId28" action="ppaction://hlinksldjump"/>
            <a:extLst>
              <a:ext uri="{FF2B5EF4-FFF2-40B4-BE49-F238E27FC236}">
                <a16:creationId xmlns:a16="http://schemas.microsoft.com/office/drawing/2014/main" id="{58CECB16-355F-465D-95D2-4788ACB68F38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26" action="ppaction://hlinksldjump"/>
            <a:extLst>
              <a:ext uri="{FF2B5EF4-FFF2-40B4-BE49-F238E27FC236}">
                <a16:creationId xmlns:a16="http://schemas.microsoft.com/office/drawing/2014/main" id="{209EE1E3-15F5-417C-9D6C-1BC47A8B00D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5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hlinkClick r:id="rId26" action="ppaction://hlinksldjump"/>
            <a:extLst>
              <a:ext uri="{FF2B5EF4-FFF2-40B4-BE49-F238E27FC236}">
                <a16:creationId xmlns:a16="http://schemas.microsoft.com/office/drawing/2014/main" id="{32266F8A-9EE2-480A-B840-13449D29A67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D1FCAE1-708E-4206-8B2A-93333379244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6655" y="210495"/>
            <a:ext cx="9774079" cy="3931920"/>
          </a:xfrm>
          <a:prstGeom prst="rect">
            <a:avLst/>
          </a:prstGeom>
        </p:spPr>
      </p:pic>
      <p:sp>
        <p:nvSpPr>
          <p:cNvPr id="37" name="مستطيل: زوايا مستديرة 36">
            <a:hlinkClick r:id="rId28" action="ppaction://hlinksldjump"/>
            <a:extLst>
              <a:ext uri="{FF2B5EF4-FFF2-40B4-BE49-F238E27FC236}">
                <a16:creationId xmlns:a16="http://schemas.microsoft.com/office/drawing/2014/main" id="{5654F367-4FAA-463B-A23C-5EE80051B0A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:a16="http://schemas.microsoft.com/office/drawing/2014/main" id="{8BA0ED43-ACD0-4F39-B608-6282722749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7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4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5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6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8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0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1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3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4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2" name="مستطيل: زوايا مستديرة 51">
            <a:hlinkClick r:id="rId26" action="ppaction://hlinksldjump"/>
            <a:extLst>
              <a:ext uri="{FF2B5EF4-FFF2-40B4-BE49-F238E27FC236}">
                <a16:creationId xmlns:a16="http://schemas.microsoft.com/office/drawing/2014/main" id="{FCA5AEF0-505B-41DE-A8B6-E06C267B2FE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EC842DD-A21E-4694-B4E0-CBC3BB26010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24370" y="148914"/>
            <a:ext cx="3593989" cy="36576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737436E-32C9-4774-BAB1-6A48BCCDD2C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3451" y="598335"/>
            <a:ext cx="8689272" cy="548640"/>
          </a:xfrm>
          <a:prstGeom prst="rect">
            <a:avLst/>
          </a:prstGeom>
        </p:spPr>
      </p:pic>
      <p:sp>
        <p:nvSpPr>
          <p:cNvPr id="39" name="مستطيل: زوايا مستديرة 38">
            <a:hlinkClick r:id="rId29" action="ppaction://hlinksldjump"/>
            <a:extLst>
              <a:ext uri="{FF2B5EF4-FFF2-40B4-BE49-F238E27FC236}">
                <a16:creationId xmlns:a16="http://schemas.microsoft.com/office/drawing/2014/main" id="{CEE511F5-9BBE-4148-B9A8-44DCE54E42E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6" action="ppaction://hlinksldjump"/>
            <a:extLst>
              <a:ext uri="{FF2B5EF4-FFF2-40B4-BE49-F238E27FC236}">
                <a16:creationId xmlns:a16="http://schemas.microsoft.com/office/drawing/2014/main" id="{48F03C20-B967-423A-BB85-2451B4A501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5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6" action="ppaction://hlinksldjump"/>
            <a:extLst>
              <a:ext uri="{FF2B5EF4-FFF2-40B4-BE49-F238E27FC236}">
                <a16:creationId xmlns:a16="http://schemas.microsoft.com/office/drawing/2014/main" id="{1DD4C321-C464-451C-B54D-AE75853907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799AF06-C54C-4F35-A956-F219D5DD5D6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2289" y="202708"/>
            <a:ext cx="9257138" cy="1005840"/>
          </a:xfrm>
          <a:prstGeom prst="rect">
            <a:avLst/>
          </a:prstGeom>
        </p:spPr>
      </p:pic>
      <p:sp>
        <p:nvSpPr>
          <p:cNvPr id="37" name="مستطيل: زوايا مستديرة 36">
            <a:hlinkClick r:id="rId28" action="ppaction://hlinksldjump"/>
            <a:extLst>
              <a:ext uri="{FF2B5EF4-FFF2-40B4-BE49-F238E27FC236}">
                <a16:creationId xmlns:a16="http://schemas.microsoft.com/office/drawing/2014/main" id="{BCA5F52E-02CC-40EC-A7D7-95240656F1A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:a16="http://schemas.microsoft.com/office/drawing/2014/main" id="{0729532C-578D-4DF2-9995-82F6AAEA9E0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B498F0D5-F62B-408D-A825-630108B7753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3C89574-F28B-4F7D-9F9D-4C2AADED7E1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5117" y="294748"/>
            <a:ext cx="9777254" cy="1097280"/>
          </a:xfrm>
          <a:prstGeom prst="rect">
            <a:avLst/>
          </a:prstGeom>
        </p:spPr>
      </p:pic>
      <p:sp>
        <p:nvSpPr>
          <p:cNvPr id="37" name="مستطيل: زوايا مستديرة 36">
            <a:hlinkClick r:id="rId28" action="ppaction://hlinksldjump"/>
            <a:extLst>
              <a:ext uri="{FF2B5EF4-FFF2-40B4-BE49-F238E27FC236}">
                <a16:creationId xmlns:a16="http://schemas.microsoft.com/office/drawing/2014/main" id="{6FEDB15A-760F-45D5-930F-70C50D0A4F0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:a16="http://schemas.microsoft.com/office/drawing/2014/main" id="{0B529ECB-05F0-4D53-817E-08121061516D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5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6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7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8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4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5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6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:a16="http://schemas.microsoft.com/office/drawing/2014/main" id="{73B04CF7-F080-4993-83DD-DBD51562FF8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C7B30FA-B82F-4E66-987D-47C0A31025B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06735" y="185933"/>
            <a:ext cx="7833360" cy="36576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92D2B2D-2DB1-4491-B542-6E5A3750FA6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7136" y="721029"/>
            <a:ext cx="9650527" cy="2377440"/>
          </a:xfrm>
          <a:prstGeom prst="rect">
            <a:avLst/>
          </a:prstGeom>
        </p:spPr>
      </p:pic>
      <p:sp>
        <p:nvSpPr>
          <p:cNvPr id="39" name="مستطيل: زوايا مستديرة 38">
            <a:hlinkClick r:id="rId29" action="ppaction://hlinksldjump"/>
            <a:extLst>
              <a:ext uri="{FF2B5EF4-FFF2-40B4-BE49-F238E27FC236}">
                <a16:creationId xmlns:a16="http://schemas.microsoft.com/office/drawing/2014/main" id="{9CEED29B-7571-49C4-B522-B699A3B5F971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6" action="ppaction://hlinksldjump"/>
            <a:extLst>
              <a:ext uri="{FF2B5EF4-FFF2-40B4-BE49-F238E27FC236}">
                <a16:creationId xmlns:a16="http://schemas.microsoft.com/office/drawing/2014/main" id="{D1CFDD61-E8B4-4177-8C64-039C94A447DC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hlinkClick r:id="rId26" action="ppaction://hlinksldjump"/>
            <a:extLst>
              <a:ext uri="{FF2B5EF4-FFF2-40B4-BE49-F238E27FC236}">
                <a16:creationId xmlns:a16="http://schemas.microsoft.com/office/drawing/2014/main" id="{31BC26B4-0C18-4B0B-94E7-7BF61A8041B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7BDCDF3-EEBE-49FD-9DB8-F3A3ACEC2B4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4090" y="181980"/>
            <a:ext cx="9753600" cy="1463040"/>
          </a:xfrm>
          <a:prstGeom prst="rect">
            <a:avLst/>
          </a:prstGeom>
        </p:spPr>
      </p:pic>
      <p:sp>
        <p:nvSpPr>
          <p:cNvPr id="37" name="مستطيل: زوايا مستديرة 36">
            <a:hlinkClick r:id="rId28" action="ppaction://hlinksldjump"/>
            <a:extLst>
              <a:ext uri="{FF2B5EF4-FFF2-40B4-BE49-F238E27FC236}">
                <a16:creationId xmlns:a16="http://schemas.microsoft.com/office/drawing/2014/main" id="{677B14B3-5C9A-447E-9E54-3BC8996AAC5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:a16="http://schemas.microsoft.com/office/drawing/2014/main" id="{548AABD7-A2DA-4FAD-9D6D-89781F2F1CE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hlinkClick r:id="rId26" action="ppaction://hlinksldjump"/>
            <a:extLst>
              <a:ext uri="{FF2B5EF4-FFF2-40B4-BE49-F238E27FC236}">
                <a16:creationId xmlns:a16="http://schemas.microsoft.com/office/drawing/2014/main" id="{E6C4D3A4-028E-4E1E-8994-E7D85654357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EFD2C2D-BB9D-488B-947D-418846D848D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9415" y="158391"/>
            <a:ext cx="9726083" cy="5760720"/>
          </a:xfrm>
          <a:prstGeom prst="rect">
            <a:avLst/>
          </a:prstGeom>
        </p:spPr>
      </p:pic>
      <p:sp>
        <p:nvSpPr>
          <p:cNvPr id="37" name="مستطيل: زوايا مستديرة 36">
            <a:hlinkClick r:id="rId28" action="ppaction://hlinksldjump"/>
            <a:extLst>
              <a:ext uri="{FF2B5EF4-FFF2-40B4-BE49-F238E27FC236}">
                <a16:creationId xmlns:a16="http://schemas.microsoft.com/office/drawing/2014/main" id="{3B7FF41E-B55A-483F-BE5A-927FBFAF1A3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:a16="http://schemas.microsoft.com/office/drawing/2014/main" id="{05BFEF30-52BF-4DAC-80B2-0CC6C157E9BD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1" name="مستطيل: زوايا مستديرة 50">
            <a:hlinkClick r:id="rId27" action="ppaction://hlinksldjump"/>
            <a:extLst>
              <a:ext uri="{FF2B5EF4-FFF2-40B4-BE49-F238E27FC236}">
                <a16:creationId xmlns:a16="http://schemas.microsoft.com/office/drawing/2014/main" id="{35EDD95F-D64E-4424-9B35-3BB653CFE3F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B4B4ED3-BA01-40A3-9802-07CFA449760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789909" y="149296"/>
            <a:ext cx="6174029" cy="3657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3E487CE-996E-487E-BD26-E7DE158EEF1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4483" y="675394"/>
            <a:ext cx="9730515" cy="3200400"/>
          </a:xfrm>
          <a:prstGeom prst="rect">
            <a:avLst/>
          </a:prstGeom>
        </p:spPr>
      </p:pic>
      <p:sp>
        <p:nvSpPr>
          <p:cNvPr id="40" name="مستطيل: زوايا مستديرة 39">
            <a:hlinkClick r:id="rId30" action="ppaction://hlinksldjump"/>
            <a:extLst>
              <a:ext uri="{FF2B5EF4-FFF2-40B4-BE49-F238E27FC236}">
                <a16:creationId xmlns:a16="http://schemas.microsoft.com/office/drawing/2014/main" id="{D3F71676-FD42-4632-8901-04ED59F7FEE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27" action="ppaction://hlinksldjump"/>
            <a:extLst>
              <a:ext uri="{FF2B5EF4-FFF2-40B4-BE49-F238E27FC236}">
                <a16:creationId xmlns:a16="http://schemas.microsoft.com/office/drawing/2014/main" id="{208D94B9-0E4D-44B8-A8B1-B778F198362C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:a16="http://schemas.microsoft.com/office/drawing/2014/main" id="{CA034D77-DDD0-434C-AB52-26E31FCF55D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319C33A-6BC0-419F-9CB1-0DE5C6DA45A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9576" y="172842"/>
            <a:ext cx="9913539" cy="4206240"/>
          </a:xfrm>
          <a:prstGeom prst="rect">
            <a:avLst/>
          </a:prstGeom>
        </p:spPr>
      </p:pic>
      <p:sp>
        <p:nvSpPr>
          <p:cNvPr id="37" name="مستطيل: زوايا مستديرة 36">
            <a:hlinkClick r:id="rId28" action="ppaction://hlinksldjump"/>
            <a:extLst>
              <a:ext uri="{FF2B5EF4-FFF2-40B4-BE49-F238E27FC236}">
                <a16:creationId xmlns:a16="http://schemas.microsoft.com/office/drawing/2014/main" id="{0028FB29-7355-4CF9-B3FE-0633CBCA761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:a16="http://schemas.microsoft.com/office/drawing/2014/main" id="{ECC14987-FBD6-47AE-94F0-DF1FA2B5BB5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AC4FF3BC-BD47-4645-8D18-760E1FC0CF8A}"/>
              </a:ext>
            </a:extLst>
          </p:cNvPr>
          <p:cNvSpPr/>
          <p:nvPr/>
        </p:nvSpPr>
        <p:spPr>
          <a:xfrm>
            <a:off x="2627985" y="155847"/>
            <a:ext cx="49199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</a:t>
            </a:r>
            <a:r>
              <a:rPr lang="ar-SA" sz="4400" b="1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حساب الاحتمال التجريبي </a:t>
            </a:r>
            <a:endParaRPr lang="ar-SA" sz="4400" b="1" cap="none" spc="0" dirty="0">
              <a:ln w="0"/>
              <a:solidFill>
                <a:schemeClr val="accent1">
                  <a:lumMod val="75000"/>
                </a:schemeClr>
              </a:solidFill>
              <a:latin typeface="Abdo Free" panose="02000000000000000000" pitchFamily="2" charset="-78"/>
              <a:cs typeface="Abdo Free" panose="02000000000000000000" pitchFamily="2" charset="-78"/>
            </a:endParaRPr>
          </a:p>
        </p:txBody>
      </p:sp>
      <p:sp>
        <p:nvSpPr>
          <p:cNvPr id="45" name="مستطيل: زوايا مستديرة 44">
            <a:hlinkClick r:id="rId26" action="ppaction://hlinksldjump"/>
            <a:extLst>
              <a:ext uri="{FF2B5EF4-FFF2-40B4-BE49-F238E27FC236}">
                <a16:creationId xmlns:a16="http://schemas.microsoft.com/office/drawing/2014/main" id="{9C450346-5F1E-4798-B9B8-7562B2A2A25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ستطيل: زوايا مستديرة 35">
            <a:hlinkClick r:id="rId27" action="ppaction://hlinksldjump"/>
            <a:extLst>
              <a:ext uri="{FF2B5EF4-FFF2-40B4-BE49-F238E27FC236}">
                <a16:creationId xmlns:a16="http://schemas.microsoft.com/office/drawing/2014/main" id="{58E03E75-7750-4C30-91C5-9061770E08A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6" action="ppaction://hlinksldjump"/>
            <a:extLst>
              <a:ext uri="{FF2B5EF4-FFF2-40B4-BE49-F238E27FC236}">
                <a16:creationId xmlns:a16="http://schemas.microsoft.com/office/drawing/2014/main" id="{3B279C26-7852-4B1F-B316-04F2DACE3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hlinkClick r:id="rId26" action="ppaction://hlinksldjump"/>
            <a:extLst>
              <a:ext uri="{FF2B5EF4-FFF2-40B4-BE49-F238E27FC236}">
                <a16:creationId xmlns:a16="http://schemas.microsoft.com/office/drawing/2014/main" id="{097151BB-2C65-4FA2-8575-C2BB3E5A36F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6AF107D-83D6-41C8-94D0-B894F82E6DE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5183" y="201228"/>
            <a:ext cx="9827424" cy="2468880"/>
          </a:xfrm>
          <a:prstGeom prst="rect">
            <a:avLst/>
          </a:prstGeom>
        </p:spPr>
      </p:pic>
      <p:sp>
        <p:nvSpPr>
          <p:cNvPr id="38" name="مستطيل: زوايا مستديرة 37">
            <a:hlinkClick r:id="rId28" action="ppaction://hlinksldjump"/>
            <a:extLst>
              <a:ext uri="{FF2B5EF4-FFF2-40B4-BE49-F238E27FC236}">
                <a16:creationId xmlns:a16="http://schemas.microsoft.com/office/drawing/2014/main" id="{1A017BC2-8251-4512-92E9-F0462F28E2E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6" action="ppaction://hlinksldjump"/>
            <a:extLst>
              <a:ext uri="{FF2B5EF4-FFF2-40B4-BE49-F238E27FC236}">
                <a16:creationId xmlns:a16="http://schemas.microsoft.com/office/drawing/2014/main" id="{63FE73A3-A6C8-438C-85A6-C33404B80C2D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hlinkClick r:id="rId26" action="ppaction://hlinksldjump"/>
            <a:extLst>
              <a:ext uri="{FF2B5EF4-FFF2-40B4-BE49-F238E27FC236}">
                <a16:creationId xmlns:a16="http://schemas.microsoft.com/office/drawing/2014/main" id="{30F11E43-26E5-4D9C-84A8-65F752F44EB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0C4E57A5-DB77-41B4-BB3B-0823A232660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5196" y="195081"/>
            <a:ext cx="9767158" cy="4937760"/>
          </a:xfrm>
          <a:prstGeom prst="rect">
            <a:avLst/>
          </a:prstGeom>
        </p:spPr>
      </p:pic>
      <p:sp>
        <p:nvSpPr>
          <p:cNvPr id="37" name="مستطيل: زوايا مستديرة 36">
            <a:hlinkClick r:id="rId28" action="ppaction://hlinksldjump"/>
            <a:extLst>
              <a:ext uri="{FF2B5EF4-FFF2-40B4-BE49-F238E27FC236}">
                <a16:creationId xmlns:a16="http://schemas.microsoft.com/office/drawing/2014/main" id="{4FD4AADD-0B62-46C3-ABE8-880263FF88E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:a16="http://schemas.microsoft.com/office/drawing/2014/main" id="{6A5D1DE8-4053-4D8A-BA94-9372E2E08FA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hlinkClick r:id="rId26" action="ppaction://hlinksldjump"/>
            <a:extLst>
              <a:ext uri="{FF2B5EF4-FFF2-40B4-BE49-F238E27FC236}">
                <a16:creationId xmlns:a16="http://schemas.microsoft.com/office/drawing/2014/main" id="{CA35DDFB-328B-4DE6-A533-227BAF8919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1ADB257-B110-48AB-88C8-304DC39ABC7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0535" y="283965"/>
            <a:ext cx="9922522" cy="2926080"/>
          </a:xfrm>
          <a:prstGeom prst="rect">
            <a:avLst/>
          </a:prstGeom>
        </p:spPr>
      </p:pic>
      <p:sp>
        <p:nvSpPr>
          <p:cNvPr id="38" name="مستطيل: زوايا مستديرة 37">
            <a:hlinkClick r:id="rId28" action="ppaction://hlinksldjump"/>
            <a:extLst>
              <a:ext uri="{FF2B5EF4-FFF2-40B4-BE49-F238E27FC236}">
                <a16:creationId xmlns:a16="http://schemas.microsoft.com/office/drawing/2014/main" id="{C0D39D84-E5C4-4C33-8495-D80746853B4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6" action="ppaction://hlinksldjump"/>
            <a:extLst>
              <a:ext uri="{FF2B5EF4-FFF2-40B4-BE49-F238E27FC236}">
                <a16:creationId xmlns:a16="http://schemas.microsoft.com/office/drawing/2014/main" id="{A05D1303-6DD8-4511-B980-F0998BAADDCD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6" action="ppaction://hlinksldjump"/>
            <a:extLst>
              <a:ext uri="{FF2B5EF4-FFF2-40B4-BE49-F238E27FC236}">
                <a16:creationId xmlns:a16="http://schemas.microsoft.com/office/drawing/2014/main" id="{1FF726EB-0523-4921-BB55-892910FDAB6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E7BE47E5-4A95-4495-9011-8DDEBED7423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5362" y="468356"/>
            <a:ext cx="9745034" cy="2834640"/>
          </a:xfrm>
          <a:prstGeom prst="rect">
            <a:avLst/>
          </a:prstGeom>
        </p:spPr>
      </p:pic>
      <p:sp>
        <p:nvSpPr>
          <p:cNvPr id="37" name="مستطيل: زوايا مستديرة 36">
            <a:hlinkClick r:id="rId28" action="ppaction://hlinksldjump"/>
            <a:extLst>
              <a:ext uri="{FF2B5EF4-FFF2-40B4-BE49-F238E27FC236}">
                <a16:creationId xmlns:a16="http://schemas.microsoft.com/office/drawing/2014/main" id="{E7C61E76-CE92-41A3-91F6-C2058A6E56B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:a16="http://schemas.microsoft.com/office/drawing/2014/main" id="{621E32EA-17CD-4023-A5C6-C7744C3AC5E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:a16="http://schemas.microsoft.com/office/drawing/2014/main" id="{74A794C1-51A1-424F-84AB-6342C151077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875696D-BDBB-42B7-AAA4-E96A52405CB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7534" y="208700"/>
            <a:ext cx="9771351" cy="2560320"/>
          </a:xfrm>
          <a:prstGeom prst="rect">
            <a:avLst/>
          </a:prstGeom>
        </p:spPr>
      </p:pic>
      <p:sp>
        <p:nvSpPr>
          <p:cNvPr id="38" name="مستطيل: زوايا مستديرة 37">
            <a:hlinkClick r:id="rId28" action="ppaction://hlinksldjump"/>
            <a:extLst>
              <a:ext uri="{FF2B5EF4-FFF2-40B4-BE49-F238E27FC236}">
                <a16:creationId xmlns:a16="http://schemas.microsoft.com/office/drawing/2014/main" id="{3E875DBA-A91D-4832-8FB2-9C1A57570018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6" action="ppaction://hlinksldjump"/>
            <a:extLst>
              <a:ext uri="{FF2B5EF4-FFF2-40B4-BE49-F238E27FC236}">
                <a16:creationId xmlns:a16="http://schemas.microsoft.com/office/drawing/2014/main" id="{0479CCA3-4D97-474E-B2D1-013F67F1070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6" action="ppaction://hlinksldjump"/>
            <a:extLst>
              <a:ext uri="{FF2B5EF4-FFF2-40B4-BE49-F238E27FC236}">
                <a16:creationId xmlns:a16="http://schemas.microsoft.com/office/drawing/2014/main" id="{498A8262-4FDC-49AC-99F8-9CCB7127009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A8DF8A4B-393C-488E-8BF2-6EF5CCC06A5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5704" y="278990"/>
            <a:ext cx="9732398" cy="1828800"/>
          </a:xfrm>
          <a:prstGeom prst="rect">
            <a:avLst/>
          </a:prstGeom>
        </p:spPr>
      </p:pic>
      <p:sp>
        <p:nvSpPr>
          <p:cNvPr id="37" name="مستطيل: زوايا مستديرة 36">
            <a:hlinkClick r:id="rId28" action="ppaction://hlinksldjump"/>
            <a:extLst>
              <a:ext uri="{FF2B5EF4-FFF2-40B4-BE49-F238E27FC236}">
                <a16:creationId xmlns:a16="http://schemas.microsoft.com/office/drawing/2014/main" id="{AE8E6E83-67F3-4992-AECF-81ACFE485D9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:a16="http://schemas.microsoft.com/office/drawing/2014/main" id="{25417315-DF09-4FE2-A959-28335F8B5AD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7" action="ppaction://hlinksldjump"/>
            <a:extLst>
              <a:ext uri="{FF2B5EF4-FFF2-40B4-BE49-F238E27FC236}">
                <a16:creationId xmlns:a16="http://schemas.microsoft.com/office/drawing/2014/main" id="{B538CB0B-F6DA-49B4-84E5-C2324200388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93DAA3E-CA34-48DB-A38A-7BB677997B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4123" y="859949"/>
            <a:ext cx="9856481" cy="4754880"/>
          </a:xfrm>
          <a:prstGeom prst="rect">
            <a:avLst/>
          </a:prstGeom>
        </p:spPr>
      </p:pic>
      <p:sp>
        <p:nvSpPr>
          <p:cNvPr id="38" name="مستطيل: زوايا مستديرة 37">
            <a:hlinkClick r:id="rId29" action="ppaction://hlinksldjump"/>
            <a:extLst>
              <a:ext uri="{FF2B5EF4-FFF2-40B4-BE49-F238E27FC236}">
                <a16:creationId xmlns:a16="http://schemas.microsoft.com/office/drawing/2014/main" id="{F60EE7F8-DEF3-45F9-AACE-4076A3E23C5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7" action="ppaction://hlinksldjump"/>
            <a:extLst>
              <a:ext uri="{FF2B5EF4-FFF2-40B4-BE49-F238E27FC236}">
                <a16:creationId xmlns:a16="http://schemas.microsoft.com/office/drawing/2014/main" id="{1911F678-2E14-4439-BB62-ED563BC7181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5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6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7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9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0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1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2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3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0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1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2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3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4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5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6" action="ppaction://hlinksldjump"/>
            <a:extLst>
              <a:ext uri="{FF2B5EF4-FFF2-40B4-BE49-F238E27FC236}">
                <a16:creationId xmlns:a16="http://schemas.microsoft.com/office/drawing/2014/main" id="{9A090C5F-B139-4F3D-A3AE-524B3D6CAD4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DB993AF-55F9-4DF0-8032-8EF368FDFCF4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b="74095"/>
          <a:stretch/>
        </p:blipFill>
        <p:spPr>
          <a:xfrm>
            <a:off x="237237" y="262273"/>
            <a:ext cx="9744933" cy="1350201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9C8FB4C3-7E42-4D65-93DB-5C0ACDC35A94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-94" t="53120" r="94" b="37067"/>
          <a:stretch/>
        </p:blipFill>
        <p:spPr>
          <a:xfrm>
            <a:off x="228115" y="2371243"/>
            <a:ext cx="9744933" cy="511444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F1BB52F8-7D89-495B-9434-66A80DA4FBBD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16" t="88629" r="-516" b="1558"/>
          <a:stretch/>
        </p:blipFill>
        <p:spPr>
          <a:xfrm>
            <a:off x="268233" y="3683203"/>
            <a:ext cx="9744933" cy="511444"/>
          </a:xfrm>
          <a:prstGeom prst="rect">
            <a:avLst/>
          </a:prstGeom>
        </p:spPr>
      </p:pic>
      <p:sp>
        <p:nvSpPr>
          <p:cNvPr id="43" name="مستطيل: زوايا مستديرة 42">
            <a:hlinkClick r:id="rId28" action="ppaction://hlinksldjump"/>
            <a:extLst>
              <a:ext uri="{FF2B5EF4-FFF2-40B4-BE49-F238E27FC236}">
                <a16:creationId xmlns:a16="http://schemas.microsoft.com/office/drawing/2014/main" id="{435E6E4F-44F5-4EE3-B89A-8CCDFF42FC6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26" action="ppaction://hlinksldjump"/>
            <a:extLst>
              <a:ext uri="{FF2B5EF4-FFF2-40B4-BE49-F238E27FC236}">
                <a16:creationId xmlns:a16="http://schemas.microsoft.com/office/drawing/2014/main" id="{6242343B-E8A8-496C-A8E5-FB01731CDCD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5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6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7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9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0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1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2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3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0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1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2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3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4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5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6" action="ppaction://hlinksldjump"/>
            <a:extLst>
              <a:ext uri="{FF2B5EF4-FFF2-40B4-BE49-F238E27FC236}">
                <a16:creationId xmlns:a16="http://schemas.microsoft.com/office/drawing/2014/main" id="{9A090C5F-B139-4F3D-A3AE-524B3D6CAD4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0AB5303-B556-45DA-B679-BAEAC14D111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9245" y="173892"/>
            <a:ext cx="9597787" cy="5577840"/>
          </a:xfrm>
          <a:prstGeom prst="rect">
            <a:avLst/>
          </a:prstGeom>
        </p:spPr>
      </p:pic>
      <p:sp>
        <p:nvSpPr>
          <p:cNvPr id="45" name="مستطيل: زوايا مستديرة 44">
            <a:hlinkClick r:id="rId28" action="ppaction://hlinksldjump"/>
            <a:extLst>
              <a:ext uri="{FF2B5EF4-FFF2-40B4-BE49-F238E27FC236}">
                <a16:creationId xmlns:a16="http://schemas.microsoft.com/office/drawing/2014/main" id="{E465C7CE-F03A-4BE6-A9EE-1420C25E7E2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26" action="ppaction://hlinksldjump"/>
            <a:extLst>
              <a:ext uri="{FF2B5EF4-FFF2-40B4-BE49-F238E27FC236}">
                <a16:creationId xmlns:a16="http://schemas.microsoft.com/office/drawing/2014/main" id="{B4344AB7-3CDA-4F7F-A5E4-129D52FDF81C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1571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5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6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7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9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0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1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2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3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0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1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2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3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4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5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7" action="ppaction://hlinksldjump"/>
            <a:extLst>
              <a:ext uri="{FF2B5EF4-FFF2-40B4-BE49-F238E27FC236}">
                <a16:creationId xmlns:a16="http://schemas.microsoft.com/office/drawing/2014/main" id="{3EF3FEA5-EFEE-4103-B922-CBFEF3B526E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C3D16FB-9876-426A-AD7A-88F85A6E4FE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2930" y="783720"/>
            <a:ext cx="9696892" cy="2194560"/>
          </a:xfrm>
          <a:prstGeom prst="rect">
            <a:avLst/>
          </a:prstGeom>
        </p:spPr>
      </p:pic>
      <p:sp>
        <p:nvSpPr>
          <p:cNvPr id="38" name="مستطيل: زوايا مستديرة 37">
            <a:hlinkClick r:id="rId29" action="ppaction://hlinksldjump"/>
            <a:extLst>
              <a:ext uri="{FF2B5EF4-FFF2-40B4-BE49-F238E27FC236}">
                <a16:creationId xmlns:a16="http://schemas.microsoft.com/office/drawing/2014/main" id="{40DA07D5-E9BB-4C73-938D-23558CF1006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7" action="ppaction://hlinksldjump"/>
            <a:extLst>
              <a:ext uri="{FF2B5EF4-FFF2-40B4-BE49-F238E27FC236}">
                <a16:creationId xmlns:a16="http://schemas.microsoft.com/office/drawing/2014/main" id="{C4832006-EC70-4586-8896-71B602696A2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FD9A9D58-EAE8-46A1-A9DD-54394203D171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7" name="مستطيل: زوايا مستديرة 46">
            <a:hlinkClick r:id="rId27" action="ppaction://hlinksldjump"/>
            <a:extLst>
              <a:ext uri="{FF2B5EF4-FFF2-40B4-BE49-F238E27FC236}">
                <a16:creationId xmlns:a16="http://schemas.microsoft.com/office/drawing/2014/main" id="{6C7A8BD6-570F-4C8D-914C-734C7FCC71F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8" action="ppaction://hlinksldjump"/>
            <a:extLst>
              <a:ext uri="{FF2B5EF4-FFF2-40B4-BE49-F238E27FC236}">
                <a16:creationId xmlns:a16="http://schemas.microsoft.com/office/drawing/2014/main" id="{05414498-4364-41DB-AEC5-9FD12E9482D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7" action="ppaction://hlinksldjump"/>
            <a:extLst>
              <a:ext uri="{FF2B5EF4-FFF2-40B4-BE49-F238E27FC236}">
                <a16:creationId xmlns:a16="http://schemas.microsoft.com/office/drawing/2014/main" id="{EFF13232-659E-4398-BFB7-9F9088DA1A4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59F4BE1-A893-4069-9392-3F289A99A643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8504"/>
          <a:stretch/>
        </p:blipFill>
        <p:spPr>
          <a:xfrm>
            <a:off x="1380302" y="1458015"/>
            <a:ext cx="8111064" cy="576000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F553A105-58B2-4017-B61C-F6027CE294C1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3334" b="50000"/>
          <a:stretch/>
        </p:blipFill>
        <p:spPr>
          <a:xfrm>
            <a:off x="1380302" y="2190441"/>
            <a:ext cx="8111064" cy="487664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1BE24C24-A6B5-4A07-8828-A00DBBF114C7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0647" b="22687"/>
          <a:stretch/>
        </p:blipFill>
        <p:spPr>
          <a:xfrm>
            <a:off x="1380302" y="2835545"/>
            <a:ext cx="8111064" cy="487664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FB414329-AD88-4CF5-BC40-368F86961D94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2849" b="485"/>
          <a:stretch/>
        </p:blipFill>
        <p:spPr>
          <a:xfrm>
            <a:off x="1380302" y="3479635"/>
            <a:ext cx="8111064" cy="4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5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6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7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9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0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1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2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3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0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1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2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3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4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5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hlinkClick r:id="rId27" action="ppaction://hlinksldjump"/>
            <a:extLst>
              <a:ext uri="{FF2B5EF4-FFF2-40B4-BE49-F238E27FC236}">
                <a16:creationId xmlns:a16="http://schemas.microsoft.com/office/drawing/2014/main" id="{84B4DA32-B03F-42A4-9FD5-9469022F506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0AA1052-3C40-411C-BAF3-6A71D1B9500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5161" y="776088"/>
            <a:ext cx="952532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5" name="صورة 44">
            <a:hlinkClick r:id="rId26" action="ppaction://hlinksldjump"/>
            <a:extLst>
              <a:ext uri="{FF2B5EF4-FFF2-40B4-BE49-F238E27FC236}">
                <a16:creationId xmlns:a16="http://schemas.microsoft.com/office/drawing/2014/main" id="{F20B7D3B-1D28-4F04-9306-89082B4730D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2212" y="210222"/>
            <a:ext cx="3540861" cy="3042422"/>
          </a:xfrm>
          <a:prstGeom prst="rect">
            <a:avLst/>
          </a:prstGeom>
        </p:spPr>
      </p:pic>
      <p:pic>
        <p:nvPicPr>
          <p:cNvPr id="46" name="صورة 45">
            <a:hlinkClick r:id="rId28" action="ppaction://hlinksldjump"/>
            <a:extLst>
              <a:ext uri="{FF2B5EF4-FFF2-40B4-BE49-F238E27FC236}">
                <a16:creationId xmlns:a16="http://schemas.microsoft.com/office/drawing/2014/main" id="{BB686F3E-07DC-48E5-951C-2684F589BB9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9624" y="2105858"/>
            <a:ext cx="2611552" cy="2724839"/>
          </a:xfrm>
          <a:prstGeom prst="rect">
            <a:avLst/>
          </a:prstGeom>
        </p:spPr>
      </p:pic>
      <p:sp>
        <p:nvSpPr>
          <p:cNvPr id="47" name="مستطيل: زوايا مستديرة 46">
            <a:hlinkClick r:id="rId30" action="ppaction://hlinksldjump"/>
            <a:extLst>
              <a:ext uri="{FF2B5EF4-FFF2-40B4-BE49-F238E27FC236}">
                <a16:creationId xmlns:a16="http://schemas.microsoft.com/office/drawing/2014/main" id="{2122F74C-937A-46F6-B924-3D6B5185AB6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31" action="ppaction://hlinksldjump"/>
            <a:extLst>
              <a:ext uri="{FF2B5EF4-FFF2-40B4-BE49-F238E27FC236}">
                <a16:creationId xmlns:a16="http://schemas.microsoft.com/office/drawing/2014/main" id="{9D8A26AA-BAB2-453E-A47E-116CE9A4F2A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30" action="ppaction://hlinksldjump"/>
            <a:extLst>
              <a:ext uri="{FF2B5EF4-FFF2-40B4-BE49-F238E27FC236}">
                <a16:creationId xmlns:a16="http://schemas.microsoft.com/office/drawing/2014/main" id="{13951EB8-1146-4011-90AE-33A5F89C30B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hlinkClick r:id="rId32" action="ppaction://hlinksldjump"/>
            <a:extLst>
              <a:ext uri="{FF2B5EF4-FFF2-40B4-BE49-F238E27FC236}">
                <a16:creationId xmlns:a16="http://schemas.microsoft.com/office/drawing/2014/main" id="{F0F60949-A47F-4BC1-869F-B44659524B5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9" y="328874"/>
            <a:ext cx="3612129" cy="2724839"/>
          </a:xfrm>
          <a:prstGeom prst="rect">
            <a:avLst/>
          </a:prstGeom>
        </p:spPr>
      </p:pic>
      <p:pic>
        <p:nvPicPr>
          <p:cNvPr id="5" name="صورة 4">
            <a:hlinkClick r:id="rId34" action="ppaction://hlinksldjump"/>
            <a:extLst>
              <a:ext uri="{FF2B5EF4-FFF2-40B4-BE49-F238E27FC236}">
                <a16:creationId xmlns:a16="http://schemas.microsoft.com/office/drawing/2014/main" id="{6249DC7F-D0A9-4A46-9D26-933E45DC2A0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46" y="3761912"/>
            <a:ext cx="4058272" cy="2724840"/>
          </a:xfrm>
          <a:prstGeom prst="rect">
            <a:avLst/>
          </a:prstGeom>
        </p:spPr>
      </p:pic>
      <p:pic>
        <p:nvPicPr>
          <p:cNvPr id="7" name="صورة 6">
            <a:hlinkClick r:id="rId36" action="ppaction://hlinksldjump"/>
            <a:extLst>
              <a:ext uri="{FF2B5EF4-FFF2-40B4-BE49-F238E27FC236}">
                <a16:creationId xmlns:a16="http://schemas.microsoft.com/office/drawing/2014/main" id="{F882A429-FD3D-4E2A-A420-9DE2A2CAED3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2" y="3761912"/>
            <a:ext cx="3287201" cy="27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:a16="http://schemas.microsoft.com/office/drawing/2014/main" id="{57078FC8-1C15-4061-AAAF-22ECA700935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8CE2F007-1114-493C-9F2A-F145A1143996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b="63425"/>
          <a:stretch/>
        </p:blipFill>
        <p:spPr>
          <a:xfrm>
            <a:off x="8626239" y="158656"/>
            <a:ext cx="1419225" cy="1438807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3601DD0E-3FF8-43A7-89E6-73A0E9B11020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-1719" t="35114" r="1719" b="34444"/>
          <a:stretch/>
        </p:blipFill>
        <p:spPr>
          <a:xfrm>
            <a:off x="8626239" y="2524218"/>
            <a:ext cx="1419225" cy="1197528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833B2C5A-98E3-4816-84A5-F22B3AF2E44A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-1808" t="66238" r="1808" b="733"/>
          <a:stretch/>
        </p:blipFill>
        <p:spPr>
          <a:xfrm>
            <a:off x="8626238" y="5102488"/>
            <a:ext cx="1419225" cy="1299295"/>
          </a:xfrm>
          <a:prstGeom prst="rect">
            <a:avLst/>
          </a:prstGeom>
        </p:spPr>
      </p:pic>
      <p:sp>
        <p:nvSpPr>
          <p:cNvPr id="42" name="مستطيل: زوايا مستديرة 41">
            <a:hlinkClick r:id="rId28" action="ppaction://hlinksldjump"/>
            <a:extLst>
              <a:ext uri="{FF2B5EF4-FFF2-40B4-BE49-F238E27FC236}">
                <a16:creationId xmlns:a16="http://schemas.microsoft.com/office/drawing/2014/main" id="{51BDDAAA-EB10-4DE3-BF7D-D0D7B5AEB6D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26" action="ppaction://hlinksldjump"/>
            <a:extLst>
              <a:ext uri="{FF2B5EF4-FFF2-40B4-BE49-F238E27FC236}">
                <a16:creationId xmlns:a16="http://schemas.microsoft.com/office/drawing/2014/main" id="{59945C08-F5DD-4586-9428-3AD2628AD6A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16FC617-95DF-4D07-B5F7-C8043A48BCF0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98"/>
          <a:stretch/>
        </p:blipFill>
        <p:spPr>
          <a:xfrm>
            <a:off x="498810" y="547453"/>
            <a:ext cx="8131132" cy="640080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F955A09C-B5D3-42CE-83BC-28C28C15F4A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08910FF-D254-4F37-BBA4-1C978432B5C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1" t="28733" r="1111" b="34188"/>
          <a:stretch/>
        </p:blipFill>
        <p:spPr>
          <a:xfrm>
            <a:off x="532419" y="2421163"/>
            <a:ext cx="8131132" cy="1659446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0ABEBBC1-48E1-4EDD-9A92-AA4E11DD7AC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47" b="-1"/>
          <a:stretch/>
        </p:blipFill>
        <p:spPr>
          <a:xfrm>
            <a:off x="546278" y="5108369"/>
            <a:ext cx="8131132" cy="12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2C4C5DA-9F71-46FC-A248-003739C5A2CC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b="63425"/>
          <a:stretch/>
        </p:blipFill>
        <p:spPr>
          <a:xfrm>
            <a:off x="8632966" y="505025"/>
            <a:ext cx="1419225" cy="143880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0E7D6A8-521A-4F58-BD23-1D64A1B54198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-1719" t="35114" r="1719" b="34444"/>
          <a:stretch/>
        </p:blipFill>
        <p:spPr>
          <a:xfrm>
            <a:off x="8632966" y="2524218"/>
            <a:ext cx="1419225" cy="119752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AF2B47E-4F2A-4FA0-9CDB-5875319DD8DE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-1808" t="66238" r="1808" b="733"/>
          <a:stretch/>
        </p:blipFill>
        <p:spPr>
          <a:xfrm>
            <a:off x="8632965" y="4592050"/>
            <a:ext cx="1419225" cy="1299295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F1BD4566-1B7B-47B2-9179-469178A3800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sp>
        <p:nvSpPr>
          <p:cNvPr id="47" name="مستطيل: زوايا مستديرة 46">
            <a:hlinkClick r:id="rId28" action="ppaction://hlinksldjump"/>
            <a:extLst>
              <a:ext uri="{FF2B5EF4-FFF2-40B4-BE49-F238E27FC236}">
                <a16:creationId xmlns:a16="http://schemas.microsoft.com/office/drawing/2014/main" id="{62F30542-D2F7-4868-A260-518AE443403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29" action="ppaction://hlinksldjump"/>
            <a:extLst>
              <a:ext uri="{FF2B5EF4-FFF2-40B4-BE49-F238E27FC236}">
                <a16:creationId xmlns:a16="http://schemas.microsoft.com/office/drawing/2014/main" id="{9CC5A626-FC08-426D-ABE3-FC150BD7B97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28" action="ppaction://hlinksldjump"/>
            <a:extLst>
              <a:ext uri="{FF2B5EF4-FFF2-40B4-BE49-F238E27FC236}">
                <a16:creationId xmlns:a16="http://schemas.microsoft.com/office/drawing/2014/main" id="{803144F6-41BC-4974-B152-7C6D27A0B13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B55145FB-1F3D-456F-9770-FF6C595B4DF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8" y="974644"/>
            <a:ext cx="8320967" cy="48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44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:a16="http://schemas.microsoft.com/office/drawing/2014/main" id="{57078FC8-1C15-4061-AAAF-22ECA700935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8CE2F007-1114-493C-9F2A-F145A1143996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b="63425"/>
          <a:stretch/>
        </p:blipFill>
        <p:spPr>
          <a:xfrm>
            <a:off x="8626239" y="158656"/>
            <a:ext cx="1419225" cy="1438807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3601DD0E-3FF8-43A7-89E6-73A0E9B11020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-1719" t="35114" r="1719" b="34444"/>
          <a:stretch/>
        </p:blipFill>
        <p:spPr>
          <a:xfrm>
            <a:off x="8626239" y="2524218"/>
            <a:ext cx="1419225" cy="1197528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833B2C5A-98E3-4816-84A5-F22B3AF2E44A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-1808" t="66238" r="1808" b="733"/>
          <a:stretch/>
        </p:blipFill>
        <p:spPr>
          <a:xfrm>
            <a:off x="8626238" y="4790601"/>
            <a:ext cx="1419225" cy="1299295"/>
          </a:xfrm>
          <a:prstGeom prst="rect">
            <a:avLst/>
          </a:prstGeom>
        </p:spPr>
      </p:pic>
      <p:sp>
        <p:nvSpPr>
          <p:cNvPr id="42" name="مستطيل: زوايا مستديرة 41">
            <a:hlinkClick r:id="rId28" action="ppaction://hlinksldjump"/>
            <a:extLst>
              <a:ext uri="{FF2B5EF4-FFF2-40B4-BE49-F238E27FC236}">
                <a16:creationId xmlns:a16="http://schemas.microsoft.com/office/drawing/2014/main" id="{51BDDAAA-EB10-4DE3-BF7D-D0D7B5AEB6D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26" action="ppaction://hlinksldjump"/>
            <a:extLst>
              <a:ext uri="{FF2B5EF4-FFF2-40B4-BE49-F238E27FC236}">
                <a16:creationId xmlns:a16="http://schemas.microsoft.com/office/drawing/2014/main" id="{59945C08-F5DD-4586-9428-3AD2628AD6A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95A0B88D-7667-4F78-8445-CA5DC1D34FE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45"/>
          <a:stretch/>
        </p:blipFill>
        <p:spPr>
          <a:xfrm>
            <a:off x="316005" y="614521"/>
            <a:ext cx="8263697" cy="734749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A12B5794-5911-480C-AC8D-396F9E1DB47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02B4C7B3-768F-4C44-9739-66883A0A6951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27860" r="209" b="47276"/>
          <a:stretch/>
        </p:blipFill>
        <p:spPr>
          <a:xfrm>
            <a:off x="362541" y="2362637"/>
            <a:ext cx="8263697" cy="1197528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6F321952-3D55-496D-BF28-A715D164381A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t="51717" r="249" b="-971"/>
          <a:stretch/>
        </p:blipFill>
        <p:spPr>
          <a:xfrm>
            <a:off x="443261" y="4363798"/>
            <a:ext cx="8263697" cy="23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938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:a16="http://schemas.microsoft.com/office/drawing/2014/main" id="{57078FC8-1C15-4061-AAAF-22ECA700935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8CE2F007-1114-493C-9F2A-F145A1143996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b="63425"/>
          <a:stretch/>
        </p:blipFill>
        <p:spPr>
          <a:xfrm>
            <a:off x="8626239" y="158656"/>
            <a:ext cx="1419225" cy="1438807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3601DD0E-3FF8-43A7-89E6-73A0E9B11020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-1719" t="35114" r="1719" b="34444"/>
          <a:stretch/>
        </p:blipFill>
        <p:spPr>
          <a:xfrm>
            <a:off x="8626239" y="2524218"/>
            <a:ext cx="1419225" cy="1197528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833B2C5A-98E3-4816-84A5-F22B3AF2E44A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-1808" t="66238" r="1808" b="733"/>
          <a:stretch/>
        </p:blipFill>
        <p:spPr>
          <a:xfrm>
            <a:off x="8626238" y="5102488"/>
            <a:ext cx="1419225" cy="1299295"/>
          </a:xfrm>
          <a:prstGeom prst="rect">
            <a:avLst/>
          </a:prstGeom>
        </p:spPr>
      </p:pic>
      <p:sp>
        <p:nvSpPr>
          <p:cNvPr id="42" name="مستطيل: زوايا مستديرة 41">
            <a:hlinkClick r:id="rId28" action="ppaction://hlinksldjump"/>
            <a:extLst>
              <a:ext uri="{FF2B5EF4-FFF2-40B4-BE49-F238E27FC236}">
                <a16:creationId xmlns:a16="http://schemas.microsoft.com/office/drawing/2014/main" id="{51BDDAAA-EB10-4DE3-BF7D-D0D7B5AEB6D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26" action="ppaction://hlinksldjump"/>
            <a:extLst>
              <a:ext uri="{FF2B5EF4-FFF2-40B4-BE49-F238E27FC236}">
                <a16:creationId xmlns:a16="http://schemas.microsoft.com/office/drawing/2014/main" id="{59945C08-F5DD-4586-9428-3AD2628AD6A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B895A1C7-62A0-429D-AE54-D9269A673CDB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34"/>
          <a:stretch/>
        </p:blipFill>
        <p:spPr>
          <a:xfrm>
            <a:off x="156085" y="456217"/>
            <a:ext cx="8470154" cy="673514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3CBC0367-CCE6-43E7-AF7A-2045B63FA78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E7E7C1E4-455A-4486-AACE-D9149CEBF07F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6" b="41218"/>
          <a:stretch/>
        </p:blipFill>
        <p:spPr>
          <a:xfrm>
            <a:off x="156085" y="1979677"/>
            <a:ext cx="8470154" cy="2148121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AD222BFF-16AC-4E15-9EC4-A9A0594068FB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" t="58584" r="489" b="1434"/>
          <a:stretch/>
        </p:blipFill>
        <p:spPr>
          <a:xfrm>
            <a:off x="156085" y="4648501"/>
            <a:ext cx="8470154" cy="19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769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2C4C5DA-9F71-46FC-A248-003739C5A2CC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b="63425"/>
          <a:stretch/>
        </p:blipFill>
        <p:spPr>
          <a:xfrm>
            <a:off x="8632966" y="505025"/>
            <a:ext cx="1419225" cy="143880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0E7D6A8-521A-4F58-BD23-1D64A1B54198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-1719" t="35114" r="1719" b="34444"/>
          <a:stretch/>
        </p:blipFill>
        <p:spPr>
          <a:xfrm>
            <a:off x="8632966" y="2524218"/>
            <a:ext cx="1419225" cy="119752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AF2B47E-4F2A-4FA0-9CDB-5875319DD8DE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-1808" t="66238" r="1808" b="733"/>
          <a:stretch/>
        </p:blipFill>
        <p:spPr>
          <a:xfrm>
            <a:off x="8632965" y="4592050"/>
            <a:ext cx="1419225" cy="1299295"/>
          </a:xfrm>
          <a:prstGeom prst="rect">
            <a:avLst/>
          </a:prstGeom>
        </p:spPr>
      </p:pic>
      <p:sp>
        <p:nvSpPr>
          <p:cNvPr id="47" name="مستطيل: زوايا مستديرة 46">
            <a:hlinkClick r:id="rId27" action="ppaction://hlinksldjump"/>
            <a:extLst>
              <a:ext uri="{FF2B5EF4-FFF2-40B4-BE49-F238E27FC236}">
                <a16:creationId xmlns:a16="http://schemas.microsoft.com/office/drawing/2014/main" id="{62F30542-D2F7-4868-A260-518AE443403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28" action="ppaction://hlinksldjump"/>
            <a:extLst>
              <a:ext uri="{FF2B5EF4-FFF2-40B4-BE49-F238E27FC236}">
                <a16:creationId xmlns:a16="http://schemas.microsoft.com/office/drawing/2014/main" id="{9CC5A626-FC08-426D-ABE3-FC150BD7B97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27" action="ppaction://hlinksldjump"/>
            <a:extLst>
              <a:ext uri="{FF2B5EF4-FFF2-40B4-BE49-F238E27FC236}">
                <a16:creationId xmlns:a16="http://schemas.microsoft.com/office/drawing/2014/main" id="{803144F6-41BC-4974-B152-7C6D27A0B13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46ADB267-3AB0-4940-8245-7FD45B2B8C31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72"/>
          <a:stretch/>
        </p:blipFill>
        <p:spPr>
          <a:xfrm>
            <a:off x="299759" y="738337"/>
            <a:ext cx="8333206" cy="874137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9CC13E74-67AF-4618-813C-BF56731808D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927E4596-C8A0-49B6-9F59-211F4A6075A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18969" r="-247" b="30996"/>
          <a:stretch/>
        </p:blipFill>
        <p:spPr>
          <a:xfrm>
            <a:off x="299759" y="1971338"/>
            <a:ext cx="8333206" cy="2347919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9B0536E6-0A62-4403-A8A1-E2B88CF8E8FC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t="68077" r="247"/>
          <a:stretch/>
        </p:blipFill>
        <p:spPr>
          <a:xfrm>
            <a:off x="299759" y="4502193"/>
            <a:ext cx="8333206" cy="14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5566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1101</Words>
  <Application>Microsoft Office PowerPoint</Application>
  <PresentationFormat>شاشة عريضة</PresentationFormat>
  <Paragraphs>1022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7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</cp:lastModifiedBy>
  <cp:revision>242</cp:revision>
  <dcterms:created xsi:type="dcterms:W3CDTF">2019-07-10T17:43:06Z</dcterms:created>
  <dcterms:modified xsi:type="dcterms:W3CDTF">2019-10-01T10:38:54Z</dcterms:modified>
</cp:coreProperties>
</file>