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4" r:id="rId2"/>
    <p:sldId id="258" r:id="rId3"/>
    <p:sldId id="259" r:id="rId4"/>
    <p:sldId id="260" r:id="rId5"/>
    <p:sldId id="305" r:id="rId6"/>
    <p:sldId id="306" r:id="rId7"/>
    <p:sldId id="307" r:id="rId8"/>
    <p:sldId id="308" r:id="rId9"/>
    <p:sldId id="309" r:id="rId10"/>
    <p:sldId id="261" r:id="rId11"/>
    <p:sldId id="274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95" r:id="rId24"/>
    <p:sldId id="296" r:id="rId25"/>
    <p:sldId id="297" r:id="rId26"/>
    <p:sldId id="298" r:id="rId27"/>
    <p:sldId id="299" r:id="rId28"/>
    <p:sldId id="300" r:id="rId29"/>
    <p:sldId id="276" r:id="rId30"/>
    <p:sldId id="277" r:id="rId31"/>
    <p:sldId id="282" r:id="rId32"/>
    <p:sldId id="283" r:id="rId33"/>
    <p:sldId id="278" r:id="rId34"/>
    <p:sldId id="281" r:id="rId35"/>
    <p:sldId id="279" r:id="rId36"/>
    <p:sldId id="280" r:id="rId37"/>
    <p:sldId id="301" r:id="rId38"/>
    <p:sldId id="302" r:id="rId39"/>
    <p:sldId id="303" r:id="rId40"/>
    <p:sldId id="304" r:id="rId41"/>
    <p:sldId id="284" r:id="rId42"/>
    <p:sldId id="286" r:id="rId43"/>
    <p:sldId id="287" r:id="rId44"/>
    <p:sldId id="288" r:id="rId45"/>
    <p:sldId id="291" r:id="rId46"/>
    <p:sldId id="290" r:id="rId4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228" userDrawn="1">
          <p15:clr>
            <a:srgbClr val="A4A3A4"/>
          </p15:clr>
        </p15:guide>
        <p15:guide id="3" pos="52" userDrawn="1">
          <p15:clr>
            <a:srgbClr val="A4A3A4"/>
          </p15:clr>
        </p15:guide>
        <p15:guide id="4" pos="6357" userDrawn="1">
          <p15:clr>
            <a:srgbClr val="A4A3A4"/>
          </p15:clr>
        </p15:guide>
        <p15:guide id="5" pos="1640" userDrawn="1">
          <p15:clr>
            <a:srgbClr val="A4A3A4"/>
          </p15:clr>
        </p15:guide>
        <p15:guide id="6" pos="4770" userDrawn="1">
          <p15:clr>
            <a:srgbClr val="A4A3A4"/>
          </p15:clr>
        </p15:guide>
        <p15:guide id="7" orient="horz" pos="1139" userDrawn="1">
          <p15:clr>
            <a:srgbClr val="A4A3A4"/>
          </p15:clr>
        </p15:guide>
        <p15:guide id="8" orient="horz" pos="32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38"/>
    <a:srgbClr val="197874"/>
    <a:srgbClr val="E40122"/>
    <a:srgbClr val="EDC300"/>
    <a:srgbClr val="E50018"/>
    <a:srgbClr val="007FC2"/>
    <a:srgbClr val="5D7373"/>
    <a:srgbClr val="FEC630"/>
    <a:srgbClr val="52CBBE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84" y="66"/>
      </p:cViewPr>
      <p:guideLst>
        <p:guide orient="horz" pos="2205"/>
        <p:guide pos="3228"/>
        <p:guide pos="52"/>
        <p:guide pos="6357"/>
        <p:guide pos="1640"/>
        <p:guide pos="4770"/>
        <p:guide orient="horz" pos="1139"/>
        <p:guide orient="horz" pos="32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B225A0-46C3-4E75-96BE-34D682DEE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0369686-D07E-4715-AB5C-0F2F8DB6F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27405B-26A7-4FB5-B78C-273C96643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26/01/41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99A4B8-AA49-4B18-8F77-31CA4979D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AC4CEC3-ED2B-4850-9B2A-2B9CD1950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14110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0A7DCE-B418-429E-B1BE-48AFAD4FB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3008F2E-E72C-4A14-A73C-2A17E6321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E33A989-821B-4C51-993C-2EEB15E45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26/01/41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37B486-226A-4FE5-9043-708146A9A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C64B2B3-654A-4A9A-9898-371211613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872415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52615DA-6234-4AB3-A532-C978CF8578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52886A6-E5FB-4F61-B9CE-172FD3FB8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39F3D67-F79E-40CE-A419-66A3118FB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26/01/41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C9574C7-A3A0-42A9-BB0E-059C3DDF4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80BC0F-C8CC-4A26-8E1A-C599D9899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670529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1B0163-9BC6-4B0E-9BA0-273CA6D3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315C1EC-142A-453A-A5E0-AFF7DC879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A6B0FAC-3C43-4D1B-8876-568C45B1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26/01/41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719E11-1F56-437F-B15C-410EEBB1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E75670-C2B2-476D-9D77-E5BF8CA97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104080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C8C5818-00E2-4760-AACD-BC8EF7BDE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BE0D0F1-FC26-4E89-851E-510262F1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C132CA-954F-47D3-A04E-FDA05B69F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26/01/41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20E8B2-0AE5-4E55-A36D-A5E9373B1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FC04EE-E559-4D9D-AA23-AC9A8B2F4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845972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C2EE32-0A8C-4C1D-A5E0-02F2B18E2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8E56AD-92B8-426C-83EB-C6851AD561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556E069-194C-440D-B503-3420F4B75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60312D4-DACC-4D95-8855-2729A96E5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26/01/41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4661273-1370-4298-A997-03F1F4627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540A3E6-5EE8-43C7-998A-917D078D5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063864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856FB9-9C1F-488F-89E5-FC1EE4D6D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CBE1B10-FC0B-46E6-9FEB-0138C71DF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70D2D6B-BEA2-4F76-80FD-CDA93DB60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F0910DD-D885-41D8-AEE8-2A183734EB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C75A979-50A8-42E0-A795-36286E24A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A4B5F74-F715-4B5D-92F7-F8E7476B6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26/01/41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6F07ED9-6F26-452B-9A42-23E35CC4A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36BA9FC-D51C-4796-84B4-07107625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445166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A27975-68A8-4E87-955E-6BC30EF29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06CDA0B-35B5-48DE-BCD5-B47148103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26/01/41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65E465F-1580-4C89-9DED-7C1B8864A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D33C9B1-0BD8-4A68-BFBD-67E669B4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280006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95B7794-9803-4B02-83C5-975C3AEE8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26/01/41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7AAB672-8E2B-41ED-BE13-BA8704100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FC9E178-E48A-4C4A-936E-700E8BCA8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011158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92CC36-5ADD-435C-B738-8E16C34EE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3E99EA3-2728-4E16-9058-AE17D85D3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F4FE894-B237-4775-9DDC-9C8070B3D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FA7C546-A705-46B8-BA43-1B59878F7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26/01/41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D8E902E-4377-46AB-A332-776709D63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48523EC-2464-4050-940A-5499B6EF5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475025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146C91-8CD8-413B-B351-BCCD90561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A1025B7-E80E-4E80-82CD-3A0D93B1E0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A8EB188-CC28-41DB-A60E-96363A1E7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83E2C7D-D1DE-4D26-A574-A8CF63E8A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26/01/41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DB172E0-F689-4533-9864-6B25FCCB5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9522A04-4535-48FC-B589-9E23D1DF0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064597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3D73DDD-C92C-469B-B791-14AB891D1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BCDC7F2-7FD9-4EC6-8145-23FFCE82E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95E1B92-7F4D-473E-8DB3-17B22D6A80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9976D-5589-431E-A012-F658D0BC5406}" type="datetimeFigureOut">
              <a:rPr lang="ar-SA" smtClean="0"/>
              <a:t>26/01/41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95D8E25-E894-4C5C-A161-EACD2A6982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385F33D-E762-40F1-9179-E059039C8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030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46.xml"/><Relationship Id="rId18" Type="http://schemas.openxmlformats.org/officeDocument/2006/relationships/slide" Target="slide23.xml"/><Relationship Id="rId26" Type="http://schemas.openxmlformats.org/officeDocument/2006/relationships/slide" Target="slide1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34" Type="http://schemas.openxmlformats.org/officeDocument/2006/relationships/slide" Target="slide33.xml"/><Relationship Id="rId42" Type="http://schemas.openxmlformats.org/officeDocument/2006/relationships/slide" Target="slide38.xml"/><Relationship Id="rId7" Type="http://schemas.openxmlformats.org/officeDocument/2006/relationships/slide" Target="slide4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7.xml"/><Relationship Id="rId33" Type="http://schemas.openxmlformats.org/officeDocument/2006/relationships/slide" Target="slide31.xml"/><Relationship Id="rId38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2.xml"/><Relationship Id="rId29" Type="http://schemas.openxmlformats.org/officeDocument/2006/relationships/slide" Target="slide22.xml"/><Relationship Id="rId41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4.xml"/><Relationship Id="rId24" Type="http://schemas.openxmlformats.org/officeDocument/2006/relationships/slide" Target="slide24.xml"/><Relationship Id="rId32" Type="http://schemas.openxmlformats.org/officeDocument/2006/relationships/slide" Target="slide29.xml"/><Relationship Id="rId37" Type="http://schemas.openxmlformats.org/officeDocument/2006/relationships/slide" Target="slide39.xml"/><Relationship Id="rId40" Type="http://schemas.openxmlformats.org/officeDocument/2006/relationships/slide" Target="slide34.xml"/><Relationship Id="rId45" Type="http://schemas.openxmlformats.org/officeDocument/2006/relationships/image" Target="../media/image20.png"/><Relationship Id="rId5" Type="http://schemas.openxmlformats.org/officeDocument/2006/relationships/slide" Target="slide43.xml"/><Relationship Id="rId15" Type="http://schemas.openxmlformats.org/officeDocument/2006/relationships/slide" Target="slide14.xml"/><Relationship Id="rId23" Type="http://schemas.openxmlformats.org/officeDocument/2006/relationships/slide" Target="slide21.xml"/><Relationship Id="rId28" Type="http://schemas.openxmlformats.org/officeDocument/2006/relationships/slide" Target="slide19.xml"/><Relationship Id="rId36" Type="http://schemas.openxmlformats.org/officeDocument/2006/relationships/slide" Target="slide37.xml"/><Relationship Id="rId10" Type="http://schemas.openxmlformats.org/officeDocument/2006/relationships/slide" Target="slide3.xml"/><Relationship Id="rId19" Type="http://schemas.openxmlformats.org/officeDocument/2006/relationships/slide" Target="slide26.xml"/><Relationship Id="rId31" Type="http://schemas.openxmlformats.org/officeDocument/2006/relationships/slide" Target="slide28.xml"/><Relationship Id="rId44" Type="http://schemas.openxmlformats.org/officeDocument/2006/relationships/image" Target="../media/image19.png"/><Relationship Id="rId4" Type="http://schemas.openxmlformats.org/officeDocument/2006/relationships/slide" Target="slide4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8.xml"/><Relationship Id="rId27" Type="http://schemas.openxmlformats.org/officeDocument/2006/relationships/slide" Target="slide16.xml"/><Relationship Id="rId30" Type="http://schemas.openxmlformats.org/officeDocument/2006/relationships/slide" Target="slide25.xml"/><Relationship Id="rId35" Type="http://schemas.openxmlformats.org/officeDocument/2006/relationships/slide" Target="slide35.xml"/><Relationship Id="rId43" Type="http://schemas.openxmlformats.org/officeDocument/2006/relationships/slide" Target="slide4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46.xml"/><Relationship Id="rId18" Type="http://schemas.openxmlformats.org/officeDocument/2006/relationships/slide" Target="slide23.xml"/><Relationship Id="rId26" Type="http://schemas.openxmlformats.org/officeDocument/2006/relationships/slide" Target="slide1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34" Type="http://schemas.openxmlformats.org/officeDocument/2006/relationships/slide" Target="slide33.xml"/><Relationship Id="rId42" Type="http://schemas.openxmlformats.org/officeDocument/2006/relationships/slide" Target="slide38.xml"/><Relationship Id="rId7" Type="http://schemas.openxmlformats.org/officeDocument/2006/relationships/slide" Target="slide4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7.xml"/><Relationship Id="rId33" Type="http://schemas.openxmlformats.org/officeDocument/2006/relationships/slide" Target="slide31.xml"/><Relationship Id="rId38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2.xml"/><Relationship Id="rId29" Type="http://schemas.openxmlformats.org/officeDocument/2006/relationships/slide" Target="slide22.xml"/><Relationship Id="rId41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4.xml"/><Relationship Id="rId24" Type="http://schemas.openxmlformats.org/officeDocument/2006/relationships/slide" Target="slide24.xml"/><Relationship Id="rId32" Type="http://schemas.openxmlformats.org/officeDocument/2006/relationships/slide" Target="slide29.xml"/><Relationship Id="rId37" Type="http://schemas.openxmlformats.org/officeDocument/2006/relationships/slide" Target="slide39.xml"/><Relationship Id="rId40" Type="http://schemas.openxmlformats.org/officeDocument/2006/relationships/slide" Target="slide34.xml"/><Relationship Id="rId5" Type="http://schemas.openxmlformats.org/officeDocument/2006/relationships/slide" Target="slide43.xml"/><Relationship Id="rId15" Type="http://schemas.openxmlformats.org/officeDocument/2006/relationships/slide" Target="slide14.xml"/><Relationship Id="rId23" Type="http://schemas.openxmlformats.org/officeDocument/2006/relationships/slide" Target="slide21.xml"/><Relationship Id="rId28" Type="http://schemas.openxmlformats.org/officeDocument/2006/relationships/slide" Target="slide19.xml"/><Relationship Id="rId36" Type="http://schemas.openxmlformats.org/officeDocument/2006/relationships/slide" Target="slide37.xml"/><Relationship Id="rId10" Type="http://schemas.openxmlformats.org/officeDocument/2006/relationships/slide" Target="slide3.xml"/><Relationship Id="rId19" Type="http://schemas.openxmlformats.org/officeDocument/2006/relationships/slide" Target="slide26.xml"/><Relationship Id="rId31" Type="http://schemas.openxmlformats.org/officeDocument/2006/relationships/slide" Target="slide28.xml"/><Relationship Id="rId44" Type="http://schemas.openxmlformats.org/officeDocument/2006/relationships/image" Target="../media/image21.png"/><Relationship Id="rId4" Type="http://schemas.openxmlformats.org/officeDocument/2006/relationships/slide" Target="slide4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8.xml"/><Relationship Id="rId27" Type="http://schemas.openxmlformats.org/officeDocument/2006/relationships/slide" Target="slide16.xml"/><Relationship Id="rId30" Type="http://schemas.openxmlformats.org/officeDocument/2006/relationships/slide" Target="slide25.xml"/><Relationship Id="rId35" Type="http://schemas.openxmlformats.org/officeDocument/2006/relationships/slide" Target="slide35.xml"/><Relationship Id="rId43" Type="http://schemas.openxmlformats.org/officeDocument/2006/relationships/slide" Target="slide4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46.xml"/><Relationship Id="rId18" Type="http://schemas.openxmlformats.org/officeDocument/2006/relationships/slide" Target="slide23.xml"/><Relationship Id="rId26" Type="http://schemas.openxmlformats.org/officeDocument/2006/relationships/slide" Target="slide1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34" Type="http://schemas.openxmlformats.org/officeDocument/2006/relationships/slide" Target="slide33.xml"/><Relationship Id="rId42" Type="http://schemas.openxmlformats.org/officeDocument/2006/relationships/slide" Target="slide38.xml"/><Relationship Id="rId7" Type="http://schemas.openxmlformats.org/officeDocument/2006/relationships/slide" Target="slide4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7.xml"/><Relationship Id="rId33" Type="http://schemas.openxmlformats.org/officeDocument/2006/relationships/slide" Target="slide31.xml"/><Relationship Id="rId38" Type="http://schemas.openxmlformats.org/officeDocument/2006/relationships/slide" Target="slide30.xml"/><Relationship Id="rId46" Type="http://schemas.openxmlformats.org/officeDocument/2006/relationships/image" Target="../media/image24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2.xml"/><Relationship Id="rId29" Type="http://schemas.openxmlformats.org/officeDocument/2006/relationships/slide" Target="slide22.xml"/><Relationship Id="rId41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4.xml"/><Relationship Id="rId24" Type="http://schemas.openxmlformats.org/officeDocument/2006/relationships/slide" Target="slide24.xml"/><Relationship Id="rId32" Type="http://schemas.openxmlformats.org/officeDocument/2006/relationships/slide" Target="slide29.xml"/><Relationship Id="rId37" Type="http://schemas.openxmlformats.org/officeDocument/2006/relationships/slide" Target="slide39.xml"/><Relationship Id="rId40" Type="http://schemas.openxmlformats.org/officeDocument/2006/relationships/slide" Target="slide34.xml"/><Relationship Id="rId45" Type="http://schemas.openxmlformats.org/officeDocument/2006/relationships/image" Target="../media/image23.png"/><Relationship Id="rId5" Type="http://schemas.openxmlformats.org/officeDocument/2006/relationships/slide" Target="slide43.xml"/><Relationship Id="rId15" Type="http://schemas.openxmlformats.org/officeDocument/2006/relationships/slide" Target="slide14.xml"/><Relationship Id="rId23" Type="http://schemas.openxmlformats.org/officeDocument/2006/relationships/slide" Target="slide21.xml"/><Relationship Id="rId28" Type="http://schemas.openxmlformats.org/officeDocument/2006/relationships/slide" Target="slide19.xml"/><Relationship Id="rId36" Type="http://schemas.openxmlformats.org/officeDocument/2006/relationships/slide" Target="slide37.xml"/><Relationship Id="rId10" Type="http://schemas.openxmlformats.org/officeDocument/2006/relationships/slide" Target="slide3.xml"/><Relationship Id="rId19" Type="http://schemas.openxmlformats.org/officeDocument/2006/relationships/slide" Target="slide26.xml"/><Relationship Id="rId31" Type="http://schemas.openxmlformats.org/officeDocument/2006/relationships/slide" Target="slide28.xml"/><Relationship Id="rId44" Type="http://schemas.openxmlformats.org/officeDocument/2006/relationships/image" Target="../media/image22.png"/><Relationship Id="rId4" Type="http://schemas.openxmlformats.org/officeDocument/2006/relationships/slide" Target="slide4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8.xml"/><Relationship Id="rId27" Type="http://schemas.openxmlformats.org/officeDocument/2006/relationships/slide" Target="slide16.xml"/><Relationship Id="rId30" Type="http://schemas.openxmlformats.org/officeDocument/2006/relationships/slide" Target="slide25.xml"/><Relationship Id="rId35" Type="http://schemas.openxmlformats.org/officeDocument/2006/relationships/slide" Target="slide35.xml"/><Relationship Id="rId43" Type="http://schemas.openxmlformats.org/officeDocument/2006/relationships/slide" Target="slide4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46.xml"/><Relationship Id="rId18" Type="http://schemas.openxmlformats.org/officeDocument/2006/relationships/slide" Target="slide23.xml"/><Relationship Id="rId26" Type="http://schemas.openxmlformats.org/officeDocument/2006/relationships/slide" Target="slide1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34" Type="http://schemas.openxmlformats.org/officeDocument/2006/relationships/slide" Target="slide33.xml"/><Relationship Id="rId42" Type="http://schemas.openxmlformats.org/officeDocument/2006/relationships/slide" Target="slide38.xml"/><Relationship Id="rId7" Type="http://schemas.openxmlformats.org/officeDocument/2006/relationships/slide" Target="slide4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7.xml"/><Relationship Id="rId33" Type="http://schemas.openxmlformats.org/officeDocument/2006/relationships/slide" Target="slide31.xml"/><Relationship Id="rId38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2.xml"/><Relationship Id="rId29" Type="http://schemas.openxmlformats.org/officeDocument/2006/relationships/slide" Target="slide22.xml"/><Relationship Id="rId41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4.xml"/><Relationship Id="rId24" Type="http://schemas.openxmlformats.org/officeDocument/2006/relationships/slide" Target="slide24.xml"/><Relationship Id="rId32" Type="http://schemas.openxmlformats.org/officeDocument/2006/relationships/slide" Target="slide29.xml"/><Relationship Id="rId37" Type="http://schemas.openxmlformats.org/officeDocument/2006/relationships/slide" Target="slide39.xml"/><Relationship Id="rId40" Type="http://schemas.openxmlformats.org/officeDocument/2006/relationships/slide" Target="slide34.xml"/><Relationship Id="rId5" Type="http://schemas.openxmlformats.org/officeDocument/2006/relationships/slide" Target="slide43.xml"/><Relationship Id="rId15" Type="http://schemas.openxmlformats.org/officeDocument/2006/relationships/slide" Target="slide14.xml"/><Relationship Id="rId23" Type="http://schemas.openxmlformats.org/officeDocument/2006/relationships/slide" Target="slide21.xml"/><Relationship Id="rId28" Type="http://schemas.openxmlformats.org/officeDocument/2006/relationships/slide" Target="slide19.xml"/><Relationship Id="rId36" Type="http://schemas.openxmlformats.org/officeDocument/2006/relationships/slide" Target="slide37.xml"/><Relationship Id="rId10" Type="http://schemas.openxmlformats.org/officeDocument/2006/relationships/slide" Target="slide3.xml"/><Relationship Id="rId19" Type="http://schemas.openxmlformats.org/officeDocument/2006/relationships/slide" Target="slide26.xml"/><Relationship Id="rId31" Type="http://schemas.openxmlformats.org/officeDocument/2006/relationships/slide" Target="slide28.xml"/><Relationship Id="rId44" Type="http://schemas.openxmlformats.org/officeDocument/2006/relationships/image" Target="../media/image25.png"/><Relationship Id="rId4" Type="http://schemas.openxmlformats.org/officeDocument/2006/relationships/slide" Target="slide4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8.xml"/><Relationship Id="rId27" Type="http://schemas.openxmlformats.org/officeDocument/2006/relationships/slide" Target="slide16.xml"/><Relationship Id="rId30" Type="http://schemas.openxmlformats.org/officeDocument/2006/relationships/slide" Target="slide25.xml"/><Relationship Id="rId35" Type="http://schemas.openxmlformats.org/officeDocument/2006/relationships/slide" Target="slide35.xml"/><Relationship Id="rId43" Type="http://schemas.openxmlformats.org/officeDocument/2006/relationships/slide" Target="slide4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46.xml"/><Relationship Id="rId18" Type="http://schemas.openxmlformats.org/officeDocument/2006/relationships/slide" Target="slide23.xml"/><Relationship Id="rId26" Type="http://schemas.openxmlformats.org/officeDocument/2006/relationships/slide" Target="slide1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34" Type="http://schemas.openxmlformats.org/officeDocument/2006/relationships/slide" Target="slide33.xml"/><Relationship Id="rId42" Type="http://schemas.openxmlformats.org/officeDocument/2006/relationships/slide" Target="slide38.xml"/><Relationship Id="rId7" Type="http://schemas.openxmlformats.org/officeDocument/2006/relationships/slide" Target="slide4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7.xml"/><Relationship Id="rId33" Type="http://schemas.openxmlformats.org/officeDocument/2006/relationships/slide" Target="slide31.xml"/><Relationship Id="rId38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2.xml"/><Relationship Id="rId29" Type="http://schemas.openxmlformats.org/officeDocument/2006/relationships/slide" Target="slide22.xml"/><Relationship Id="rId41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4.xml"/><Relationship Id="rId24" Type="http://schemas.openxmlformats.org/officeDocument/2006/relationships/slide" Target="slide24.xml"/><Relationship Id="rId32" Type="http://schemas.openxmlformats.org/officeDocument/2006/relationships/slide" Target="slide29.xml"/><Relationship Id="rId37" Type="http://schemas.openxmlformats.org/officeDocument/2006/relationships/slide" Target="slide39.xml"/><Relationship Id="rId40" Type="http://schemas.openxmlformats.org/officeDocument/2006/relationships/slide" Target="slide34.xml"/><Relationship Id="rId5" Type="http://schemas.openxmlformats.org/officeDocument/2006/relationships/slide" Target="slide43.xml"/><Relationship Id="rId15" Type="http://schemas.openxmlformats.org/officeDocument/2006/relationships/slide" Target="slide14.xml"/><Relationship Id="rId23" Type="http://schemas.openxmlformats.org/officeDocument/2006/relationships/slide" Target="slide21.xml"/><Relationship Id="rId28" Type="http://schemas.openxmlformats.org/officeDocument/2006/relationships/slide" Target="slide19.xml"/><Relationship Id="rId36" Type="http://schemas.openxmlformats.org/officeDocument/2006/relationships/slide" Target="slide37.xml"/><Relationship Id="rId10" Type="http://schemas.openxmlformats.org/officeDocument/2006/relationships/slide" Target="slide3.xml"/><Relationship Id="rId19" Type="http://schemas.openxmlformats.org/officeDocument/2006/relationships/slide" Target="slide26.xml"/><Relationship Id="rId31" Type="http://schemas.openxmlformats.org/officeDocument/2006/relationships/slide" Target="slide28.xml"/><Relationship Id="rId44" Type="http://schemas.openxmlformats.org/officeDocument/2006/relationships/image" Target="../media/image26.png"/><Relationship Id="rId4" Type="http://schemas.openxmlformats.org/officeDocument/2006/relationships/slide" Target="slide4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8.xml"/><Relationship Id="rId27" Type="http://schemas.openxmlformats.org/officeDocument/2006/relationships/slide" Target="slide16.xml"/><Relationship Id="rId30" Type="http://schemas.openxmlformats.org/officeDocument/2006/relationships/slide" Target="slide25.xml"/><Relationship Id="rId35" Type="http://schemas.openxmlformats.org/officeDocument/2006/relationships/slide" Target="slide35.xml"/><Relationship Id="rId43" Type="http://schemas.openxmlformats.org/officeDocument/2006/relationships/slide" Target="slide4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46.xml"/><Relationship Id="rId18" Type="http://schemas.openxmlformats.org/officeDocument/2006/relationships/slide" Target="slide23.xml"/><Relationship Id="rId26" Type="http://schemas.openxmlformats.org/officeDocument/2006/relationships/slide" Target="slide1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34" Type="http://schemas.openxmlformats.org/officeDocument/2006/relationships/slide" Target="slide33.xml"/><Relationship Id="rId42" Type="http://schemas.openxmlformats.org/officeDocument/2006/relationships/slide" Target="slide38.xml"/><Relationship Id="rId47" Type="http://schemas.openxmlformats.org/officeDocument/2006/relationships/image" Target="../media/image30.png"/><Relationship Id="rId7" Type="http://schemas.openxmlformats.org/officeDocument/2006/relationships/slide" Target="slide4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7.xml"/><Relationship Id="rId33" Type="http://schemas.openxmlformats.org/officeDocument/2006/relationships/slide" Target="slide31.xml"/><Relationship Id="rId38" Type="http://schemas.openxmlformats.org/officeDocument/2006/relationships/slide" Target="slide30.xml"/><Relationship Id="rId46" Type="http://schemas.openxmlformats.org/officeDocument/2006/relationships/image" Target="../media/image29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2.xml"/><Relationship Id="rId29" Type="http://schemas.openxmlformats.org/officeDocument/2006/relationships/slide" Target="slide22.xml"/><Relationship Id="rId41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4.xml"/><Relationship Id="rId24" Type="http://schemas.openxmlformats.org/officeDocument/2006/relationships/slide" Target="slide24.xml"/><Relationship Id="rId32" Type="http://schemas.openxmlformats.org/officeDocument/2006/relationships/slide" Target="slide29.xml"/><Relationship Id="rId37" Type="http://schemas.openxmlformats.org/officeDocument/2006/relationships/slide" Target="slide39.xml"/><Relationship Id="rId40" Type="http://schemas.openxmlformats.org/officeDocument/2006/relationships/slide" Target="slide34.xml"/><Relationship Id="rId45" Type="http://schemas.openxmlformats.org/officeDocument/2006/relationships/image" Target="../media/image28.png"/><Relationship Id="rId5" Type="http://schemas.openxmlformats.org/officeDocument/2006/relationships/slide" Target="slide43.xml"/><Relationship Id="rId15" Type="http://schemas.openxmlformats.org/officeDocument/2006/relationships/slide" Target="slide14.xml"/><Relationship Id="rId23" Type="http://schemas.openxmlformats.org/officeDocument/2006/relationships/slide" Target="slide21.xml"/><Relationship Id="rId28" Type="http://schemas.openxmlformats.org/officeDocument/2006/relationships/slide" Target="slide19.xml"/><Relationship Id="rId36" Type="http://schemas.openxmlformats.org/officeDocument/2006/relationships/slide" Target="slide37.xml"/><Relationship Id="rId10" Type="http://schemas.openxmlformats.org/officeDocument/2006/relationships/slide" Target="slide3.xml"/><Relationship Id="rId19" Type="http://schemas.openxmlformats.org/officeDocument/2006/relationships/slide" Target="slide26.xml"/><Relationship Id="rId31" Type="http://schemas.openxmlformats.org/officeDocument/2006/relationships/slide" Target="slide28.xml"/><Relationship Id="rId44" Type="http://schemas.openxmlformats.org/officeDocument/2006/relationships/image" Target="../media/image27.png"/><Relationship Id="rId4" Type="http://schemas.openxmlformats.org/officeDocument/2006/relationships/slide" Target="slide4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8.xml"/><Relationship Id="rId27" Type="http://schemas.openxmlformats.org/officeDocument/2006/relationships/slide" Target="slide16.xml"/><Relationship Id="rId30" Type="http://schemas.openxmlformats.org/officeDocument/2006/relationships/slide" Target="slide25.xml"/><Relationship Id="rId35" Type="http://schemas.openxmlformats.org/officeDocument/2006/relationships/slide" Target="slide35.xml"/><Relationship Id="rId43" Type="http://schemas.openxmlformats.org/officeDocument/2006/relationships/slide" Target="slide4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46.xml"/><Relationship Id="rId18" Type="http://schemas.openxmlformats.org/officeDocument/2006/relationships/slide" Target="slide23.xml"/><Relationship Id="rId26" Type="http://schemas.openxmlformats.org/officeDocument/2006/relationships/slide" Target="slide1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34" Type="http://schemas.openxmlformats.org/officeDocument/2006/relationships/slide" Target="slide33.xml"/><Relationship Id="rId42" Type="http://schemas.openxmlformats.org/officeDocument/2006/relationships/slide" Target="slide38.xml"/><Relationship Id="rId7" Type="http://schemas.openxmlformats.org/officeDocument/2006/relationships/slide" Target="slide4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7.xml"/><Relationship Id="rId33" Type="http://schemas.openxmlformats.org/officeDocument/2006/relationships/slide" Target="slide31.xml"/><Relationship Id="rId38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2.xml"/><Relationship Id="rId29" Type="http://schemas.openxmlformats.org/officeDocument/2006/relationships/slide" Target="slide22.xml"/><Relationship Id="rId41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4.xml"/><Relationship Id="rId24" Type="http://schemas.openxmlformats.org/officeDocument/2006/relationships/slide" Target="slide24.xml"/><Relationship Id="rId32" Type="http://schemas.openxmlformats.org/officeDocument/2006/relationships/slide" Target="slide29.xml"/><Relationship Id="rId37" Type="http://schemas.openxmlformats.org/officeDocument/2006/relationships/slide" Target="slide39.xml"/><Relationship Id="rId40" Type="http://schemas.openxmlformats.org/officeDocument/2006/relationships/slide" Target="slide34.xml"/><Relationship Id="rId5" Type="http://schemas.openxmlformats.org/officeDocument/2006/relationships/slide" Target="slide43.xml"/><Relationship Id="rId15" Type="http://schemas.openxmlformats.org/officeDocument/2006/relationships/slide" Target="slide14.xml"/><Relationship Id="rId23" Type="http://schemas.openxmlformats.org/officeDocument/2006/relationships/slide" Target="slide21.xml"/><Relationship Id="rId28" Type="http://schemas.openxmlformats.org/officeDocument/2006/relationships/slide" Target="slide19.xml"/><Relationship Id="rId36" Type="http://schemas.openxmlformats.org/officeDocument/2006/relationships/slide" Target="slide37.xml"/><Relationship Id="rId10" Type="http://schemas.openxmlformats.org/officeDocument/2006/relationships/slide" Target="slide3.xml"/><Relationship Id="rId19" Type="http://schemas.openxmlformats.org/officeDocument/2006/relationships/slide" Target="slide26.xml"/><Relationship Id="rId31" Type="http://schemas.openxmlformats.org/officeDocument/2006/relationships/slide" Target="slide28.xml"/><Relationship Id="rId44" Type="http://schemas.openxmlformats.org/officeDocument/2006/relationships/image" Target="../media/image31.png"/><Relationship Id="rId4" Type="http://schemas.openxmlformats.org/officeDocument/2006/relationships/slide" Target="slide4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8.xml"/><Relationship Id="rId27" Type="http://schemas.openxmlformats.org/officeDocument/2006/relationships/slide" Target="slide16.xml"/><Relationship Id="rId30" Type="http://schemas.openxmlformats.org/officeDocument/2006/relationships/slide" Target="slide25.xml"/><Relationship Id="rId35" Type="http://schemas.openxmlformats.org/officeDocument/2006/relationships/slide" Target="slide35.xml"/><Relationship Id="rId43" Type="http://schemas.openxmlformats.org/officeDocument/2006/relationships/slide" Target="slide4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46.xml"/><Relationship Id="rId18" Type="http://schemas.openxmlformats.org/officeDocument/2006/relationships/slide" Target="slide23.xml"/><Relationship Id="rId26" Type="http://schemas.openxmlformats.org/officeDocument/2006/relationships/slide" Target="slide1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34" Type="http://schemas.openxmlformats.org/officeDocument/2006/relationships/slide" Target="slide33.xml"/><Relationship Id="rId42" Type="http://schemas.openxmlformats.org/officeDocument/2006/relationships/slide" Target="slide38.xml"/><Relationship Id="rId7" Type="http://schemas.openxmlformats.org/officeDocument/2006/relationships/slide" Target="slide4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7.xml"/><Relationship Id="rId33" Type="http://schemas.openxmlformats.org/officeDocument/2006/relationships/slide" Target="slide31.xml"/><Relationship Id="rId38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2.xml"/><Relationship Id="rId29" Type="http://schemas.openxmlformats.org/officeDocument/2006/relationships/slide" Target="slide22.xml"/><Relationship Id="rId41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4.xml"/><Relationship Id="rId24" Type="http://schemas.openxmlformats.org/officeDocument/2006/relationships/slide" Target="slide24.xml"/><Relationship Id="rId32" Type="http://schemas.openxmlformats.org/officeDocument/2006/relationships/slide" Target="slide29.xml"/><Relationship Id="rId37" Type="http://schemas.openxmlformats.org/officeDocument/2006/relationships/slide" Target="slide39.xml"/><Relationship Id="rId40" Type="http://schemas.openxmlformats.org/officeDocument/2006/relationships/slide" Target="slide34.xml"/><Relationship Id="rId5" Type="http://schemas.openxmlformats.org/officeDocument/2006/relationships/slide" Target="slide43.xml"/><Relationship Id="rId15" Type="http://schemas.openxmlformats.org/officeDocument/2006/relationships/slide" Target="slide14.xml"/><Relationship Id="rId23" Type="http://schemas.openxmlformats.org/officeDocument/2006/relationships/slide" Target="slide21.xml"/><Relationship Id="rId28" Type="http://schemas.openxmlformats.org/officeDocument/2006/relationships/slide" Target="slide19.xml"/><Relationship Id="rId36" Type="http://schemas.openxmlformats.org/officeDocument/2006/relationships/slide" Target="slide37.xml"/><Relationship Id="rId10" Type="http://schemas.openxmlformats.org/officeDocument/2006/relationships/slide" Target="slide3.xml"/><Relationship Id="rId19" Type="http://schemas.openxmlformats.org/officeDocument/2006/relationships/slide" Target="slide26.xml"/><Relationship Id="rId31" Type="http://schemas.openxmlformats.org/officeDocument/2006/relationships/slide" Target="slide28.xml"/><Relationship Id="rId44" Type="http://schemas.openxmlformats.org/officeDocument/2006/relationships/image" Target="../media/image32.png"/><Relationship Id="rId4" Type="http://schemas.openxmlformats.org/officeDocument/2006/relationships/slide" Target="slide4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8.xml"/><Relationship Id="rId27" Type="http://schemas.openxmlformats.org/officeDocument/2006/relationships/slide" Target="slide16.xml"/><Relationship Id="rId30" Type="http://schemas.openxmlformats.org/officeDocument/2006/relationships/slide" Target="slide25.xml"/><Relationship Id="rId35" Type="http://schemas.openxmlformats.org/officeDocument/2006/relationships/slide" Target="slide35.xml"/><Relationship Id="rId43" Type="http://schemas.openxmlformats.org/officeDocument/2006/relationships/slide" Target="slide4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46.xml"/><Relationship Id="rId18" Type="http://schemas.openxmlformats.org/officeDocument/2006/relationships/slide" Target="slide23.xml"/><Relationship Id="rId26" Type="http://schemas.openxmlformats.org/officeDocument/2006/relationships/slide" Target="slide1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34" Type="http://schemas.openxmlformats.org/officeDocument/2006/relationships/slide" Target="slide33.xml"/><Relationship Id="rId42" Type="http://schemas.openxmlformats.org/officeDocument/2006/relationships/slide" Target="slide38.xml"/><Relationship Id="rId7" Type="http://schemas.openxmlformats.org/officeDocument/2006/relationships/slide" Target="slide4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7.xml"/><Relationship Id="rId33" Type="http://schemas.openxmlformats.org/officeDocument/2006/relationships/slide" Target="slide31.xml"/><Relationship Id="rId38" Type="http://schemas.openxmlformats.org/officeDocument/2006/relationships/slide" Target="slide30.xml"/><Relationship Id="rId46" Type="http://schemas.openxmlformats.org/officeDocument/2006/relationships/image" Target="../media/image35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2.xml"/><Relationship Id="rId29" Type="http://schemas.openxmlformats.org/officeDocument/2006/relationships/slide" Target="slide22.xml"/><Relationship Id="rId41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4.xml"/><Relationship Id="rId24" Type="http://schemas.openxmlformats.org/officeDocument/2006/relationships/slide" Target="slide24.xml"/><Relationship Id="rId32" Type="http://schemas.openxmlformats.org/officeDocument/2006/relationships/slide" Target="slide29.xml"/><Relationship Id="rId37" Type="http://schemas.openxmlformats.org/officeDocument/2006/relationships/slide" Target="slide39.xml"/><Relationship Id="rId40" Type="http://schemas.openxmlformats.org/officeDocument/2006/relationships/slide" Target="slide34.xml"/><Relationship Id="rId45" Type="http://schemas.openxmlformats.org/officeDocument/2006/relationships/image" Target="../media/image34.png"/><Relationship Id="rId5" Type="http://schemas.openxmlformats.org/officeDocument/2006/relationships/slide" Target="slide43.xml"/><Relationship Id="rId15" Type="http://schemas.openxmlformats.org/officeDocument/2006/relationships/slide" Target="slide14.xml"/><Relationship Id="rId23" Type="http://schemas.openxmlformats.org/officeDocument/2006/relationships/slide" Target="slide21.xml"/><Relationship Id="rId28" Type="http://schemas.openxmlformats.org/officeDocument/2006/relationships/slide" Target="slide19.xml"/><Relationship Id="rId36" Type="http://schemas.openxmlformats.org/officeDocument/2006/relationships/slide" Target="slide37.xml"/><Relationship Id="rId10" Type="http://schemas.openxmlformats.org/officeDocument/2006/relationships/slide" Target="slide3.xml"/><Relationship Id="rId19" Type="http://schemas.openxmlformats.org/officeDocument/2006/relationships/slide" Target="slide26.xml"/><Relationship Id="rId31" Type="http://schemas.openxmlformats.org/officeDocument/2006/relationships/slide" Target="slide28.xml"/><Relationship Id="rId44" Type="http://schemas.openxmlformats.org/officeDocument/2006/relationships/image" Target="../media/image33.png"/><Relationship Id="rId4" Type="http://schemas.openxmlformats.org/officeDocument/2006/relationships/slide" Target="slide4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8.xml"/><Relationship Id="rId27" Type="http://schemas.openxmlformats.org/officeDocument/2006/relationships/slide" Target="slide16.xml"/><Relationship Id="rId30" Type="http://schemas.openxmlformats.org/officeDocument/2006/relationships/slide" Target="slide25.xml"/><Relationship Id="rId35" Type="http://schemas.openxmlformats.org/officeDocument/2006/relationships/slide" Target="slide35.xml"/><Relationship Id="rId43" Type="http://schemas.openxmlformats.org/officeDocument/2006/relationships/slide" Target="slide4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46.xml"/><Relationship Id="rId18" Type="http://schemas.openxmlformats.org/officeDocument/2006/relationships/slide" Target="slide23.xml"/><Relationship Id="rId26" Type="http://schemas.openxmlformats.org/officeDocument/2006/relationships/slide" Target="slide1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34" Type="http://schemas.openxmlformats.org/officeDocument/2006/relationships/slide" Target="slide33.xml"/><Relationship Id="rId42" Type="http://schemas.openxmlformats.org/officeDocument/2006/relationships/slide" Target="slide38.xml"/><Relationship Id="rId7" Type="http://schemas.openxmlformats.org/officeDocument/2006/relationships/slide" Target="slide4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7.xml"/><Relationship Id="rId33" Type="http://schemas.openxmlformats.org/officeDocument/2006/relationships/slide" Target="slide31.xml"/><Relationship Id="rId38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2.xml"/><Relationship Id="rId29" Type="http://schemas.openxmlformats.org/officeDocument/2006/relationships/slide" Target="slide22.xml"/><Relationship Id="rId41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4.xml"/><Relationship Id="rId24" Type="http://schemas.openxmlformats.org/officeDocument/2006/relationships/slide" Target="slide24.xml"/><Relationship Id="rId32" Type="http://schemas.openxmlformats.org/officeDocument/2006/relationships/slide" Target="slide29.xml"/><Relationship Id="rId37" Type="http://schemas.openxmlformats.org/officeDocument/2006/relationships/slide" Target="slide39.xml"/><Relationship Id="rId40" Type="http://schemas.openxmlformats.org/officeDocument/2006/relationships/slide" Target="slide34.xml"/><Relationship Id="rId5" Type="http://schemas.openxmlformats.org/officeDocument/2006/relationships/slide" Target="slide43.xml"/><Relationship Id="rId15" Type="http://schemas.openxmlformats.org/officeDocument/2006/relationships/slide" Target="slide14.xml"/><Relationship Id="rId23" Type="http://schemas.openxmlformats.org/officeDocument/2006/relationships/slide" Target="slide21.xml"/><Relationship Id="rId28" Type="http://schemas.openxmlformats.org/officeDocument/2006/relationships/slide" Target="slide19.xml"/><Relationship Id="rId36" Type="http://schemas.openxmlformats.org/officeDocument/2006/relationships/slide" Target="slide37.xml"/><Relationship Id="rId10" Type="http://schemas.openxmlformats.org/officeDocument/2006/relationships/slide" Target="slide3.xml"/><Relationship Id="rId19" Type="http://schemas.openxmlformats.org/officeDocument/2006/relationships/slide" Target="slide26.xml"/><Relationship Id="rId31" Type="http://schemas.openxmlformats.org/officeDocument/2006/relationships/slide" Target="slide28.xml"/><Relationship Id="rId44" Type="http://schemas.openxmlformats.org/officeDocument/2006/relationships/image" Target="../media/image36.png"/><Relationship Id="rId4" Type="http://schemas.openxmlformats.org/officeDocument/2006/relationships/slide" Target="slide4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8.xml"/><Relationship Id="rId27" Type="http://schemas.openxmlformats.org/officeDocument/2006/relationships/slide" Target="slide16.xml"/><Relationship Id="rId30" Type="http://schemas.openxmlformats.org/officeDocument/2006/relationships/slide" Target="slide25.xml"/><Relationship Id="rId35" Type="http://schemas.openxmlformats.org/officeDocument/2006/relationships/slide" Target="slide35.xml"/><Relationship Id="rId43" Type="http://schemas.openxmlformats.org/officeDocument/2006/relationships/slide" Target="slide4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46.xml"/><Relationship Id="rId18" Type="http://schemas.openxmlformats.org/officeDocument/2006/relationships/slide" Target="slide23.xml"/><Relationship Id="rId26" Type="http://schemas.openxmlformats.org/officeDocument/2006/relationships/slide" Target="slide1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34" Type="http://schemas.openxmlformats.org/officeDocument/2006/relationships/slide" Target="slide33.xml"/><Relationship Id="rId42" Type="http://schemas.openxmlformats.org/officeDocument/2006/relationships/slide" Target="slide38.xml"/><Relationship Id="rId7" Type="http://schemas.openxmlformats.org/officeDocument/2006/relationships/slide" Target="slide4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7.xml"/><Relationship Id="rId33" Type="http://schemas.openxmlformats.org/officeDocument/2006/relationships/slide" Target="slide31.xml"/><Relationship Id="rId38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2.xml"/><Relationship Id="rId29" Type="http://schemas.openxmlformats.org/officeDocument/2006/relationships/slide" Target="slide22.xml"/><Relationship Id="rId41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4.xml"/><Relationship Id="rId24" Type="http://schemas.openxmlformats.org/officeDocument/2006/relationships/slide" Target="slide24.xml"/><Relationship Id="rId32" Type="http://schemas.openxmlformats.org/officeDocument/2006/relationships/slide" Target="slide29.xml"/><Relationship Id="rId37" Type="http://schemas.openxmlformats.org/officeDocument/2006/relationships/slide" Target="slide39.xml"/><Relationship Id="rId40" Type="http://schemas.openxmlformats.org/officeDocument/2006/relationships/slide" Target="slide34.xml"/><Relationship Id="rId5" Type="http://schemas.openxmlformats.org/officeDocument/2006/relationships/slide" Target="slide43.xml"/><Relationship Id="rId15" Type="http://schemas.openxmlformats.org/officeDocument/2006/relationships/slide" Target="slide14.xml"/><Relationship Id="rId23" Type="http://schemas.openxmlformats.org/officeDocument/2006/relationships/slide" Target="slide21.xml"/><Relationship Id="rId28" Type="http://schemas.openxmlformats.org/officeDocument/2006/relationships/slide" Target="slide19.xml"/><Relationship Id="rId36" Type="http://schemas.openxmlformats.org/officeDocument/2006/relationships/slide" Target="slide37.xml"/><Relationship Id="rId10" Type="http://schemas.openxmlformats.org/officeDocument/2006/relationships/slide" Target="slide3.xml"/><Relationship Id="rId19" Type="http://schemas.openxmlformats.org/officeDocument/2006/relationships/slide" Target="slide26.xml"/><Relationship Id="rId31" Type="http://schemas.openxmlformats.org/officeDocument/2006/relationships/slide" Target="slide28.xml"/><Relationship Id="rId4" Type="http://schemas.openxmlformats.org/officeDocument/2006/relationships/slide" Target="slide4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8.xml"/><Relationship Id="rId27" Type="http://schemas.openxmlformats.org/officeDocument/2006/relationships/slide" Target="slide16.xml"/><Relationship Id="rId30" Type="http://schemas.openxmlformats.org/officeDocument/2006/relationships/slide" Target="slide25.xml"/><Relationship Id="rId35" Type="http://schemas.openxmlformats.org/officeDocument/2006/relationships/slide" Target="slide35.xml"/><Relationship Id="rId43" Type="http://schemas.openxmlformats.org/officeDocument/2006/relationships/slide" Target="slide4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46.xml"/><Relationship Id="rId18" Type="http://schemas.openxmlformats.org/officeDocument/2006/relationships/slide" Target="slide23.xml"/><Relationship Id="rId26" Type="http://schemas.openxmlformats.org/officeDocument/2006/relationships/slide" Target="slide1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34" Type="http://schemas.openxmlformats.org/officeDocument/2006/relationships/slide" Target="slide33.xml"/><Relationship Id="rId42" Type="http://schemas.openxmlformats.org/officeDocument/2006/relationships/slide" Target="slide38.xml"/><Relationship Id="rId7" Type="http://schemas.openxmlformats.org/officeDocument/2006/relationships/slide" Target="slide4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7.xml"/><Relationship Id="rId33" Type="http://schemas.openxmlformats.org/officeDocument/2006/relationships/slide" Target="slide31.xml"/><Relationship Id="rId38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2.xml"/><Relationship Id="rId29" Type="http://schemas.openxmlformats.org/officeDocument/2006/relationships/slide" Target="slide22.xml"/><Relationship Id="rId41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4.xml"/><Relationship Id="rId24" Type="http://schemas.openxmlformats.org/officeDocument/2006/relationships/slide" Target="slide24.xml"/><Relationship Id="rId32" Type="http://schemas.openxmlformats.org/officeDocument/2006/relationships/slide" Target="slide29.xml"/><Relationship Id="rId37" Type="http://schemas.openxmlformats.org/officeDocument/2006/relationships/slide" Target="slide39.xml"/><Relationship Id="rId40" Type="http://schemas.openxmlformats.org/officeDocument/2006/relationships/slide" Target="slide34.xml"/><Relationship Id="rId5" Type="http://schemas.openxmlformats.org/officeDocument/2006/relationships/slide" Target="slide43.xml"/><Relationship Id="rId15" Type="http://schemas.openxmlformats.org/officeDocument/2006/relationships/slide" Target="slide14.xml"/><Relationship Id="rId23" Type="http://schemas.openxmlformats.org/officeDocument/2006/relationships/slide" Target="slide21.xml"/><Relationship Id="rId28" Type="http://schemas.openxmlformats.org/officeDocument/2006/relationships/slide" Target="slide19.xml"/><Relationship Id="rId36" Type="http://schemas.openxmlformats.org/officeDocument/2006/relationships/slide" Target="slide37.xml"/><Relationship Id="rId10" Type="http://schemas.openxmlformats.org/officeDocument/2006/relationships/slide" Target="slide3.xml"/><Relationship Id="rId19" Type="http://schemas.openxmlformats.org/officeDocument/2006/relationships/slide" Target="slide26.xml"/><Relationship Id="rId31" Type="http://schemas.openxmlformats.org/officeDocument/2006/relationships/slide" Target="slide28.xml"/><Relationship Id="rId44" Type="http://schemas.openxmlformats.org/officeDocument/2006/relationships/image" Target="../media/image37.png"/><Relationship Id="rId4" Type="http://schemas.openxmlformats.org/officeDocument/2006/relationships/slide" Target="slide4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8.xml"/><Relationship Id="rId27" Type="http://schemas.openxmlformats.org/officeDocument/2006/relationships/slide" Target="slide16.xml"/><Relationship Id="rId30" Type="http://schemas.openxmlformats.org/officeDocument/2006/relationships/slide" Target="slide25.xml"/><Relationship Id="rId35" Type="http://schemas.openxmlformats.org/officeDocument/2006/relationships/slide" Target="slide35.xml"/><Relationship Id="rId43" Type="http://schemas.openxmlformats.org/officeDocument/2006/relationships/slide" Target="slide4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46.xml"/><Relationship Id="rId18" Type="http://schemas.openxmlformats.org/officeDocument/2006/relationships/slide" Target="slide23.xml"/><Relationship Id="rId26" Type="http://schemas.openxmlformats.org/officeDocument/2006/relationships/slide" Target="slide1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34" Type="http://schemas.openxmlformats.org/officeDocument/2006/relationships/slide" Target="slide33.xml"/><Relationship Id="rId42" Type="http://schemas.openxmlformats.org/officeDocument/2006/relationships/slide" Target="slide38.xml"/><Relationship Id="rId7" Type="http://schemas.openxmlformats.org/officeDocument/2006/relationships/slide" Target="slide4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7.xml"/><Relationship Id="rId33" Type="http://schemas.openxmlformats.org/officeDocument/2006/relationships/slide" Target="slide31.xml"/><Relationship Id="rId38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2.xml"/><Relationship Id="rId29" Type="http://schemas.openxmlformats.org/officeDocument/2006/relationships/slide" Target="slide22.xml"/><Relationship Id="rId41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4.xml"/><Relationship Id="rId24" Type="http://schemas.openxmlformats.org/officeDocument/2006/relationships/slide" Target="slide24.xml"/><Relationship Id="rId32" Type="http://schemas.openxmlformats.org/officeDocument/2006/relationships/slide" Target="slide29.xml"/><Relationship Id="rId37" Type="http://schemas.openxmlformats.org/officeDocument/2006/relationships/slide" Target="slide39.xml"/><Relationship Id="rId40" Type="http://schemas.openxmlformats.org/officeDocument/2006/relationships/slide" Target="slide34.xml"/><Relationship Id="rId45" Type="http://schemas.openxmlformats.org/officeDocument/2006/relationships/image" Target="../media/image39.png"/><Relationship Id="rId5" Type="http://schemas.openxmlformats.org/officeDocument/2006/relationships/slide" Target="slide43.xml"/><Relationship Id="rId15" Type="http://schemas.openxmlformats.org/officeDocument/2006/relationships/slide" Target="slide14.xml"/><Relationship Id="rId23" Type="http://schemas.openxmlformats.org/officeDocument/2006/relationships/slide" Target="slide21.xml"/><Relationship Id="rId28" Type="http://schemas.openxmlformats.org/officeDocument/2006/relationships/slide" Target="slide19.xml"/><Relationship Id="rId36" Type="http://schemas.openxmlformats.org/officeDocument/2006/relationships/slide" Target="slide37.xml"/><Relationship Id="rId10" Type="http://schemas.openxmlformats.org/officeDocument/2006/relationships/slide" Target="slide3.xml"/><Relationship Id="rId19" Type="http://schemas.openxmlformats.org/officeDocument/2006/relationships/slide" Target="slide26.xml"/><Relationship Id="rId31" Type="http://schemas.openxmlformats.org/officeDocument/2006/relationships/slide" Target="slide28.xml"/><Relationship Id="rId44" Type="http://schemas.openxmlformats.org/officeDocument/2006/relationships/image" Target="../media/image38.png"/><Relationship Id="rId4" Type="http://schemas.openxmlformats.org/officeDocument/2006/relationships/slide" Target="slide4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8.xml"/><Relationship Id="rId27" Type="http://schemas.openxmlformats.org/officeDocument/2006/relationships/slide" Target="slide16.xml"/><Relationship Id="rId30" Type="http://schemas.openxmlformats.org/officeDocument/2006/relationships/slide" Target="slide25.xml"/><Relationship Id="rId35" Type="http://schemas.openxmlformats.org/officeDocument/2006/relationships/slide" Target="slide35.xml"/><Relationship Id="rId43" Type="http://schemas.openxmlformats.org/officeDocument/2006/relationships/slide" Target="slide4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46.xml"/><Relationship Id="rId18" Type="http://schemas.openxmlformats.org/officeDocument/2006/relationships/slide" Target="slide23.xml"/><Relationship Id="rId26" Type="http://schemas.openxmlformats.org/officeDocument/2006/relationships/slide" Target="slide1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34" Type="http://schemas.openxmlformats.org/officeDocument/2006/relationships/slide" Target="slide33.xml"/><Relationship Id="rId42" Type="http://schemas.openxmlformats.org/officeDocument/2006/relationships/slide" Target="slide38.xml"/><Relationship Id="rId7" Type="http://schemas.openxmlformats.org/officeDocument/2006/relationships/slide" Target="slide4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7.xml"/><Relationship Id="rId33" Type="http://schemas.openxmlformats.org/officeDocument/2006/relationships/slide" Target="slide31.xml"/><Relationship Id="rId38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2.xml"/><Relationship Id="rId29" Type="http://schemas.openxmlformats.org/officeDocument/2006/relationships/slide" Target="slide22.xml"/><Relationship Id="rId41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4.xml"/><Relationship Id="rId24" Type="http://schemas.openxmlformats.org/officeDocument/2006/relationships/slide" Target="slide24.xml"/><Relationship Id="rId32" Type="http://schemas.openxmlformats.org/officeDocument/2006/relationships/slide" Target="slide29.xml"/><Relationship Id="rId37" Type="http://schemas.openxmlformats.org/officeDocument/2006/relationships/slide" Target="slide39.xml"/><Relationship Id="rId40" Type="http://schemas.openxmlformats.org/officeDocument/2006/relationships/slide" Target="slide34.xml"/><Relationship Id="rId5" Type="http://schemas.openxmlformats.org/officeDocument/2006/relationships/slide" Target="slide43.xml"/><Relationship Id="rId15" Type="http://schemas.openxmlformats.org/officeDocument/2006/relationships/slide" Target="slide14.xml"/><Relationship Id="rId23" Type="http://schemas.openxmlformats.org/officeDocument/2006/relationships/slide" Target="slide21.xml"/><Relationship Id="rId28" Type="http://schemas.openxmlformats.org/officeDocument/2006/relationships/slide" Target="slide19.xml"/><Relationship Id="rId36" Type="http://schemas.openxmlformats.org/officeDocument/2006/relationships/slide" Target="slide37.xml"/><Relationship Id="rId10" Type="http://schemas.openxmlformats.org/officeDocument/2006/relationships/slide" Target="slide3.xml"/><Relationship Id="rId19" Type="http://schemas.openxmlformats.org/officeDocument/2006/relationships/slide" Target="slide26.xml"/><Relationship Id="rId31" Type="http://schemas.openxmlformats.org/officeDocument/2006/relationships/slide" Target="slide28.xml"/><Relationship Id="rId44" Type="http://schemas.openxmlformats.org/officeDocument/2006/relationships/image" Target="../media/image40.png"/><Relationship Id="rId4" Type="http://schemas.openxmlformats.org/officeDocument/2006/relationships/slide" Target="slide4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8.xml"/><Relationship Id="rId27" Type="http://schemas.openxmlformats.org/officeDocument/2006/relationships/slide" Target="slide16.xml"/><Relationship Id="rId30" Type="http://schemas.openxmlformats.org/officeDocument/2006/relationships/slide" Target="slide25.xml"/><Relationship Id="rId35" Type="http://schemas.openxmlformats.org/officeDocument/2006/relationships/slide" Target="slide35.xml"/><Relationship Id="rId43" Type="http://schemas.openxmlformats.org/officeDocument/2006/relationships/slide" Target="slide4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46.xml"/><Relationship Id="rId18" Type="http://schemas.openxmlformats.org/officeDocument/2006/relationships/slide" Target="slide23.xml"/><Relationship Id="rId26" Type="http://schemas.openxmlformats.org/officeDocument/2006/relationships/slide" Target="slide1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34" Type="http://schemas.openxmlformats.org/officeDocument/2006/relationships/slide" Target="slide33.xml"/><Relationship Id="rId42" Type="http://schemas.openxmlformats.org/officeDocument/2006/relationships/slide" Target="slide38.xml"/><Relationship Id="rId7" Type="http://schemas.openxmlformats.org/officeDocument/2006/relationships/slide" Target="slide4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7.xml"/><Relationship Id="rId33" Type="http://schemas.openxmlformats.org/officeDocument/2006/relationships/slide" Target="slide31.xml"/><Relationship Id="rId38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2.xml"/><Relationship Id="rId29" Type="http://schemas.openxmlformats.org/officeDocument/2006/relationships/slide" Target="slide22.xml"/><Relationship Id="rId41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4.xml"/><Relationship Id="rId24" Type="http://schemas.openxmlformats.org/officeDocument/2006/relationships/slide" Target="slide24.xml"/><Relationship Id="rId32" Type="http://schemas.openxmlformats.org/officeDocument/2006/relationships/slide" Target="slide29.xml"/><Relationship Id="rId37" Type="http://schemas.openxmlformats.org/officeDocument/2006/relationships/slide" Target="slide39.xml"/><Relationship Id="rId40" Type="http://schemas.openxmlformats.org/officeDocument/2006/relationships/slide" Target="slide34.xml"/><Relationship Id="rId45" Type="http://schemas.openxmlformats.org/officeDocument/2006/relationships/image" Target="../media/image42.png"/><Relationship Id="rId5" Type="http://schemas.openxmlformats.org/officeDocument/2006/relationships/slide" Target="slide43.xml"/><Relationship Id="rId15" Type="http://schemas.openxmlformats.org/officeDocument/2006/relationships/slide" Target="slide14.xml"/><Relationship Id="rId23" Type="http://schemas.openxmlformats.org/officeDocument/2006/relationships/slide" Target="slide21.xml"/><Relationship Id="rId28" Type="http://schemas.openxmlformats.org/officeDocument/2006/relationships/slide" Target="slide19.xml"/><Relationship Id="rId36" Type="http://schemas.openxmlformats.org/officeDocument/2006/relationships/slide" Target="slide37.xml"/><Relationship Id="rId10" Type="http://schemas.openxmlformats.org/officeDocument/2006/relationships/slide" Target="slide3.xml"/><Relationship Id="rId19" Type="http://schemas.openxmlformats.org/officeDocument/2006/relationships/slide" Target="slide26.xml"/><Relationship Id="rId31" Type="http://schemas.openxmlformats.org/officeDocument/2006/relationships/slide" Target="slide28.xml"/><Relationship Id="rId44" Type="http://schemas.openxmlformats.org/officeDocument/2006/relationships/image" Target="../media/image41.png"/><Relationship Id="rId4" Type="http://schemas.openxmlformats.org/officeDocument/2006/relationships/slide" Target="slide4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8.xml"/><Relationship Id="rId27" Type="http://schemas.openxmlformats.org/officeDocument/2006/relationships/slide" Target="slide16.xml"/><Relationship Id="rId30" Type="http://schemas.openxmlformats.org/officeDocument/2006/relationships/slide" Target="slide25.xml"/><Relationship Id="rId35" Type="http://schemas.openxmlformats.org/officeDocument/2006/relationships/slide" Target="slide35.xml"/><Relationship Id="rId43" Type="http://schemas.openxmlformats.org/officeDocument/2006/relationships/slide" Target="slide4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46.xml"/><Relationship Id="rId18" Type="http://schemas.openxmlformats.org/officeDocument/2006/relationships/slide" Target="slide23.xml"/><Relationship Id="rId26" Type="http://schemas.openxmlformats.org/officeDocument/2006/relationships/slide" Target="slide1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34" Type="http://schemas.openxmlformats.org/officeDocument/2006/relationships/slide" Target="slide33.xml"/><Relationship Id="rId42" Type="http://schemas.openxmlformats.org/officeDocument/2006/relationships/slide" Target="slide38.xml"/><Relationship Id="rId7" Type="http://schemas.openxmlformats.org/officeDocument/2006/relationships/slide" Target="slide4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7.xml"/><Relationship Id="rId33" Type="http://schemas.openxmlformats.org/officeDocument/2006/relationships/slide" Target="slide31.xml"/><Relationship Id="rId38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2.xml"/><Relationship Id="rId29" Type="http://schemas.openxmlformats.org/officeDocument/2006/relationships/slide" Target="slide22.xml"/><Relationship Id="rId41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4.xml"/><Relationship Id="rId24" Type="http://schemas.openxmlformats.org/officeDocument/2006/relationships/slide" Target="slide24.xml"/><Relationship Id="rId32" Type="http://schemas.openxmlformats.org/officeDocument/2006/relationships/slide" Target="slide29.xml"/><Relationship Id="rId37" Type="http://schemas.openxmlformats.org/officeDocument/2006/relationships/slide" Target="slide39.xml"/><Relationship Id="rId40" Type="http://schemas.openxmlformats.org/officeDocument/2006/relationships/slide" Target="slide34.xml"/><Relationship Id="rId45" Type="http://schemas.openxmlformats.org/officeDocument/2006/relationships/image" Target="../media/image44.png"/><Relationship Id="rId5" Type="http://schemas.openxmlformats.org/officeDocument/2006/relationships/slide" Target="slide43.xml"/><Relationship Id="rId15" Type="http://schemas.openxmlformats.org/officeDocument/2006/relationships/slide" Target="slide14.xml"/><Relationship Id="rId23" Type="http://schemas.openxmlformats.org/officeDocument/2006/relationships/slide" Target="slide21.xml"/><Relationship Id="rId28" Type="http://schemas.openxmlformats.org/officeDocument/2006/relationships/slide" Target="slide19.xml"/><Relationship Id="rId36" Type="http://schemas.openxmlformats.org/officeDocument/2006/relationships/slide" Target="slide37.xml"/><Relationship Id="rId10" Type="http://schemas.openxmlformats.org/officeDocument/2006/relationships/slide" Target="slide3.xml"/><Relationship Id="rId19" Type="http://schemas.openxmlformats.org/officeDocument/2006/relationships/slide" Target="slide26.xml"/><Relationship Id="rId31" Type="http://schemas.openxmlformats.org/officeDocument/2006/relationships/slide" Target="slide28.xml"/><Relationship Id="rId44" Type="http://schemas.openxmlformats.org/officeDocument/2006/relationships/image" Target="../media/image43.png"/><Relationship Id="rId4" Type="http://schemas.openxmlformats.org/officeDocument/2006/relationships/slide" Target="slide4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8.xml"/><Relationship Id="rId27" Type="http://schemas.openxmlformats.org/officeDocument/2006/relationships/slide" Target="slide16.xml"/><Relationship Id="rId30" Type="http://schemas.openxmlformats.org/officeDocument/2006/relationships/slide" Target="slide25.xml"/><Relationship Id="rId35" Type="http://schemas.openxmlformats.org/officeDocument/2006/relationships/slide" Target="slide35.xml"/><Relationship Id="rId43" Type="http://schemas.openxmlformats.org/officeDocument/2006/relationships/slide" Target="slide4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46.xml"/><Relationship Id="rId18" Type="http://schemas.openxmlformats.org/officeDocument/2006/relationships/slide" Target="slide23.xml"/><Relationship Id="rId26" Type="http://schemas.openxmlformats.org/officeDocument/2006/relationships/slide" Target="slide1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34" Type="http://schemas.openxmlformats.org/officeDocument/2006/relationships/slide" Target="slide33.xml"/><Relationship Id="rId42" Type="http://schemas.openxmlformats.org/officeDocument/2006/relationships/slide" Target="slide38.xml"/><Relationship Id="rId7" Type="http://schemas.openxmlformats.org/officeDocument/2006/relationships/slide" Target="slide4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7.xml"/><Relationship Id="rId33" Type="http://schemas.openxmlformats.org/officeDocument/2006/relationships/slide" Target="slide31.xml"/><Relationship Id="rId38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2.xml"/><Relationship Id="rId29" Type="http://schemas.openxmlformats.org/officeDocument/2006/relationships/slide" Target="slide22.xml"/><Relationship Id="rId41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4.xml"/><Relationship Id="rId24" Type="http://schemas.openxmlformats.org/officeDocument/2006/relationships/slide" Target="slide24.xml"/><Relationship Id="rId32" Type="http://schemas.openxmlformats.org/officeDocument/2006/relationships/slide" Target="slide29.xml"/><Relationship Id="rId37" Type="http://schemas.openxmlformats.org/officeDocument/2006/relationships/slide" Target="slide39.xml"/><Relationship Id="rId40" Type="http://schemas.openxmlformats.org/officeDocument/2006/relationships/slide" Target="slide34.xml"/><Relationship Id="rId5" Type="http://schemas.openxmlformats.org/officeDocument/2006/relationships/slide" Target="slide43.xml"/><Relationship Id="rId15" Type="http://schemas.openxmlformats.org/officeDocument/2006/relationships/slide" Target="slide14.xml"/><Relationship Id="rId23" Type="http://schemas.openxmlformats.org/officeDocument/2006/relationships/slide" Target="slide21.xml"/><Relationship Id="rId28" Type="http://schemas.openxmlformats.org/officeDocument/2006/relationships/slide" Target="slide19.xml"/><Relationship Id="rId36" Type="http://schemas.openxmlformats.org/officeDocument/2006/relationships/slide" Target="slide37.xml"/><Relationship Id="rId10" Type="http://schemas.openxmlformats.org/officeDocument/2006/relationships/slide" Target="slide3.xml"/><Relationship Id="rId19" Type="http://schemas.openxmlformats.org/officeDocument/2006/relationships/slide" Target="slide26.xml"/><Relationship Id="rId31" Type="http://schemas.openxmlformats.org/officeDocument/2006/relationships/slide" Target="slide28.xml"/><Relationship Id="rId44" Type="http://schemas.openxmlformats.org/officeDocument/2006/relationships/image" Target="../media/image45.png"/><Relationship Id="rId4" Type="http://schemas.openxmlformats.org/officeDocument/2006/relationships/slide" Target="slide4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8.xml"/><Relationship Id="rId27" Type="http://schemas.openxmlformats.org/officeDocument/2006/relationships/slide" Target="slide16.xml"/><Relationship Id="rId30" Type="http://schemas.openxmlformats.org/officeDocument/2006/relationships/slide" Target="slide25.xml"/><Relationship Id="rId35" Type="http://schemas.openxmlformats.org/officeDocument/2006/relationships/slide" Target="slide35.xml"/><Relationship Id="rId43" Type="http://schemas.openxmlformats.org/officeDocument/2006/relationships/slide" Target="slide4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46.xml"/><Relationship Id="rId18" Type="http://schemas.openxmlformats.org/officeDocument/2006/relationships/slide" Target="slide23.xml"/><Relationship Id="rId26" Type="http://schemas.openxmlformats.org/officeDocument/2006/relationships/slide" Target="slide1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34" Type="http://schemas.openxmlformats.org/officeDocument/2006/relationships/slide" Target="slide33.xml"/><Relationship Id="rId42" Type="http://schemas.openxmlformats.org/officeDocument/2006/relationships/slide" Target="slide38.xml"/><Relationship Id="rId7" Type="http://schemas.openxmlformats.org/officeDocument/2006/relationships/slide" Target="slide4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7.xml"/><Relationship Id="rId33" Type="http://schemas.openxmlformats.org/officeDocument/2006/relationships/slide" Target="slide31.xml"/><Relationship Id="rId38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2.xml"/><Relationship Id="rId29" Type="http://schemas.openxmlformats.org/officeDocument/2006/relationships/slide" Target="slide22.xml"/><Relationship Id="rId41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4.xml"/><Relationship Id="rId24" Type="http://schemas.openxmlformats.org/officeDocument/2006/relationships/slide" Target="slide24.xml"/><Relationship Id="rId32" Type="http://schemas.openxmlformats.org/officeDocument/2006/relationships/slide" Target="slide29.xml"/><Relationship Id="rId37" Type="http://schemas.openxmlformats.org/officeDocument/2006/relationships/slide" Target="slide39.xml"/><Relationship Id="rId40" Type="http://schemas.openxmlformats.org/officeDocument/2006/relationships/slide" Target="slide34.xml"/><Relationship Id="rId5" Type="http://schemas.openxmlformats.org/officeDocument/2006/relationships/slide" Target="slide43.xml"/><Relationship Id="rId15" Type="http://schemas.openxmlformats.org/officeDocument/2006/relationships/slide" Target="slide14.xml"/><Relationship Id="rId23" Type="http://schemas.openxmlformats.org/officeDocument/2006/relationships/slide" Target="slide21.xml"/><Relationship Id="rId28" Type="http://schemas.openxmlformats.org/officeDocument/2006/relationships/slide" Target="slide19.xml"/><Relationship Id="rId36" Type="http://schemas.openxmlformats.org/officeDocument/2006/relationships/slide" Target="slide37.xml"/><Relationship Id="rId10" Type="http://schemas.openxmlformats.org/officeDocument/2006/relationships/slide" Target="slide3.xml"/><Relationship Id="rId19" Type="http://schemas.openxmlformats.org/officeDocument/2006/relationships/slide" Target="slide26.xml"/><Relationship Id="rId31" Type="http://schemas.openxmlformats.org/officeDocument/2006/relationships/slide" Target="slide28.xml"/><Relationship Id="rId44" Type="http://schemas.openxmlformats.org/officeDocument/2006/relationships/image" Target="../media/image46.png"/><Relationship Id="rId4" Type="http://schemas.openxmlformats.org/officeDocument/2006/relationships/slide" Target="slide4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8.xml"/><Relationship Id="rId27" Type="http://schemas.openxmlformats.org/officeDocument/2006/relationships/slide" Target="slide16.xml"/><Relationship Id="rId30" Type="http://schemas.openxmlformats.org/officeDocument/2006/relationships/slide" Target="slide25.xml"/><Relationship Id="rId35" Type="http://schemas.openxmlformats.org/officeDocument/2006/relationships/slide" Target="slide35.xml"/><Relationship Id="rId43" Type="http://schemas.openxmlformats.org/officeDocument/2006/relationships/slide" Target="slide4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46.xml"/><Relationship Id="rId18" Type="http://schemas.openxmlformats.org/officeDocument/2006/relationships/slide" Target="slide23.xml"/><Relationship Id="rId26" Type="http://schemas.openxmlformats.org/officeDocument/2006/relationships/slide" Target="slide1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34" Type="http://schemas.openxmlformats.org/officeDocument/2006/relationships/slide" Target="slide33.xml"/><Relationship Id="rId42" Type="http://schemas.openxmlformats.org/officeDocument/2006/relationships/slide" Target="slide38.xml"/><Relationship Id="rId7" Type="http://schemas.openxmlformats.org/officeDocument/2006/relationships/slide" Target="slide4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7.xml"/><Relationship Id="rId33" Type="http://schemas.openxmlformats.org/officeDocument/2006/relationships/slide" Target="slide31.xml"/><Relationship Id="rId38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2.xml"/><Relationship Id="rId29" Type="http://schemas.openxmlformats.org/officeDocument/2006/relationships/slide" Target="slide22.xml"/><Relationship Id="rId41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4.xml"/><Relationship Id="rId24" Type="http://schemas.openxmlformats.org/officeDocument/2006/relationships/slide" Target="slide24.xml"/><Relationship Id="rId32" Type="http://schemas.openxmlformats.org/officeDocument/2006/relationships/slide" Target="slide29.xml"/><Relationship Id="rId37" Type="http://schemas.openxmlformats.org/officeDocument/2006/relationships/slide" Target="slide39.xml"/><Relationship Id="rId40" Type="http://schemas.openxmlformats.org/officeDocument/2006/relationships/slide" Target="slide34.xml"/><Relationship Id="rId45" Type="http://schemas.openxmlformats.org/officeDocument/2006/relationships/image" Target="../media/image48.png"/><Relationship Id="rId5" Type="http://schemas.openxmlformats.org/officeDocument/2006/relationships/slide" Target="slide43.xml"/><Relationship Id="rId15" Type="http://schemas.openxmlformats.org/officeDocument/2006/relationships/slide" Target="slide14.xml"/><Relationship Id="rId23" Type="http://schemas.openxmlformats.org/officeDocument/2006/relationships/slide" Target="slide21.xml"/><Relationship Id="rId28" Type="http://schemas.openxmlformats.org/officeDocument/2006/relationships/slide" Target="slide19.xml"/><Relationship Id="rId36" Type="http://schemas.openxmlformats.org/officeDocument/2006/relationships/slide" Target="slide37.xml"/><Relationship Id="rId10" Type="http://schemas.openxmlformats.org/officeDocument/2006/relationships/slide" Target="slide3.xml"/><Relationship Id="rId19" Type="http://schemas.openxmlformats.org/officeDocument/2006/relationships/slide" Target="slide26.xml"/><Relationship Id="rId31" Type="http://schemas.openxmlformats.org/officeDocument/2006/relationships/slide" Target="slide28.xml"/><Relationship Id="rId44" Type="http://schemas.openxmlformats.org/officeDocument/2006/relationships/image" Target="../media/image47.png"/><Relationship Id="rId4" Type="http://schemas.openxmlformats.org/officeDocument/2006/relationships/slide" Target="slide4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8.xml"/><Relationship Id="rId27" Type="http://schemas.openxmlformats.org/officeDocument/2006/relationships/slide" Target="slide16.xml"/><Relationship Id="rId30" Type="http://schemas.openxmlformats.org/officeDocument/2006/relationships/slide" Target="slide25.xml"/><Relationship Id="rId35" Type="http://schemas.openxmlformats.org/officeDocument/2006/relationships/slide" Target="slide35.xml"/><Relationship Id="rId43" Type="http://schemas.openxmlformats.org/officeDocument/2006/relationships/slide" Target="slide4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46.xml"/><Relationship Id="rId18" Type="http://schemas.openxmlformats.org/officeDocument/2006/relationships/slide" Target="slide23.xml"/><Relationship Id="rId26" Type="http://schemas.openxmlformats.org/officeDocument/2006/relationships/slide" Target="slide1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34" Type="http://schemas.openxmlformats.org/officeDocument/2006/relationships/slide" Target="slide33.xml"/><Relationship Id="rId42" Type="http://schemas.openxmlformats.org/officeDocument/2006/relationships/slide" Target="slide38.xml"/><Relationship Id="rId7" Type="http://schemas.openxmlformats.org/officeDocument/2006/relationships/slide" Target="slide4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7.xml"/><Relationship Id="rId33" Type="http://schemas.openxmlformats.org/officeDocument/2006/relationships/slide" Target="slide31.xml"/><Relationship Id="rId38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2.xml"/><Relationship Id="rId29" Type="http://schemas.openxmlformats.org/officeDocument/2006/relationships/slide" Target="slide22.xml"/><Relationship Id="rId41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4.xml"/><Relationship Id="rId24" Type="http://schemas.openxmlformats.org/officeDocument/2006/relationships/slide" Target="slide24.xml"/><Relationship Id="rId32" Type="http://schemas.openxmlformats.org/officeDocument/2006/relationships/slide" Target="slide29.xml"/><Relationship Id="rId37" Type="http://schemas.openxmlformats.org/officeDocument/2006/relationships/slide" Target="slide39.xml"/><Relationship Id="rId40" Type="http://schemas.openxmlformats.org/officeDocument/2006/relationships/slide" Target="slide34.xml"/><Relationship Id="rId5" Type="http://schemas.openxmlformats.org/officeDocument/2006/relationships/slide" Target="slide43.xml"/><Relationship Id="rId15" Type="http://schemas.openxmlformats.org/officeDocument/2006/relationships/slide" Target="slide14.xml"/><Relationship Id="rId23" Type="http://schemas.openxmlformats.org/officeDocument/2006/relationships/slide" Target="slide21.xml"/><Relationship Id="rId28" Type="http://schemas.openxmlformats.org/officeDocument/2006/relationships/slide" Target="slide19.xml"/><Relationship Id="rId36" Type="http://schemas.openxmlformats.org/officeDocument/2006/relationships/slide" Target="slide37.xml"/><Relationship Id="rId10" Type="http://schemas.openxmlformats.org/officeDocument/2006/relationships/slide" Target="slide3.xml"/><Relationship Id="rId19" Type="http://schemas.openxmlformats.org/officeDocument/2006/relationships/slide" Target="slide26.xml"/><Relationship Id="rId31" Type="http://schemas.openxmlformats.org/officeDocument/2006/relationships/slide" Target="slide28.xml"/><Relationship Id="rId44" Type="http://schemas.openxmlformats.org/officeDocument/2006/relationships/image" Target="../media/image49.png"/><Relationship Id="rId4" Type="http://schemas.openxmlformats.org/officeDocument/2006/relationships/slide" Target="slide4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8.xml"/><Relationship Id="rId27" Type="http://schemas.openxmlformats.org/officeDocument/2006/relationships/slide" Target="slide16.xml"/><Relationship Id="rId30" Type="http://schemas.openxmlformats.org/officeDocument/2006/relationships/slide" Target="slide25.xml"/><Relationship Id="rId35" Type="http://schemas.openxmlformats.org/officeDocument/2006/relationships/slide" Target="slide35.xml"/><Relationship Id="rId43" Type="http://schemas.openxmlformats.org/officeDocument/2006/relationships/slide" Target="slide4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46.xml"/><Relationship Id="rId18" Type="http://schemas.openxmlformats.org/officeDocument/2006/relationships/slide" Target="slide23.xml"/><Relationship Id="rId26" Type="http://schemas.openxmlformats.org/officeDocument/2006/relationships/slide" Target="slide1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34" Type="http://schemas.openxmlformats.org/officeDocument/2006/relationships/slide" Target="slide33.xml"/><Relationship Id="rId42" Type="http://schemas.openxmlformats.org/officeDocument/2006/relationships/slide" Target="slide38.xml"/><Relationship Id="rId7" Type="http://schemas.openxmlformats.org/officeDocument/2006/relationships/slide" Target="slide4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7.xml"/><Relationship Id="rId33" Type="http://schemas.openxmlformats.org/officeDocument/2006/relationships/slide" Target="slide31.xml"/><Relationship Id="rId38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2.xml"/><Relationship Id="rId29" Type="http://schemas.openxmlformats.org/officeDocument/2006/relationships/slide" Target="slide22.xml"/><Relationship Id="rId41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4.xml"/><Relationship Id="rId24" Type="http://schemas.openxmlformats.org/officeDocument/2006/relationships/slide" Target="slide24.xml"/><Relationship Id="rId32" Type="http://schemas.openxmlformats.org/officeDocument/2006/relationships/slide" Target="slide29.xml"/><Relationship Id="rId37" Type="http://schemas.openxmlformats.org/officeDocument/2006/relationships/slide" Target="slide39.xml"/><Relationship Id="rId40" Type="http://schemas.openxmlformats.org/officeDocument/2006/relationships/slide" Target="slide34.xml"/><Relationship Id="rId5" Type="http://schemas.openxmlformats.org/officeDocument/2006/relationships/slide" Target="slide43.xml"/><Relationship Id="rId15" Type="http://schemas.openxmlformats.org/officeDocument/2006/relationships/slide" Target="slide14.xml"/><Relationship Id="rId23" Type="http://schemas.openxmlformats.org/officeDocument/2006/relationships/slide" Target="slide21.xml"/><Relationship Id="rId28" Type="http://schemas.openxmlformats.org/officeDocument/2006/relationships/slide" Target="slide19.xml"/><Relationship Id="rId36" Type="http://schemas.openxmlformats.org/officeDocument/2006/relationships/slide" Target="slide37.xml"/><Relationship Id="rId10" Type="http://schemas.openxmlformats.org/officeDocument/2006/relationships/slide" Target="slide3.xml"/><Relationship Id="rId19" Type="http://schemas.openxmlformats.org/officeDocument/2006/relationships/slide" Target="slide26.xml"/><Relationship Id="rId31" Type="http://schemas.openxmlformats.org/officeDocument/2006/relationships/slide" Target="slide28.xml"/><Relationship Id="rId44" Type="http://schemas.openxmlformats.org/officeDocument/2006/relationships/image" Target="../media/image50.png"/><Relationship Id="rId4" Type="http://schemas.openxmlformats.org/officeDocument/2006/relationships/slide" Target="slide4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8.xml"/><Relationship Id="rId27" Type="http://schemas.openxmlformats.org/officeDocument/2006/relationships/slide" Target="slide16.xml"/><Relationship Id="rId30" Type="http://schemas.openxmlformats.org/officeDocument/2006/relationships/slide" Target="slide25.xml"/><Relationship Id="rId35" Type="http://schemas.openxmlformats.org/officeDocument/2006/relationships/slide" Target="slide35.xml"/><Relationship Id="rId43" Type="http://schemas.openxmlformats.org/officeDocument/2006/relationships/slide" Target="slide4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46.xml"/><Relationship Id="rId18" Type="http://schemas.openxmlformats.org/officeDocument/2006/relationships/slide" Target="slide23.xml"/><Relationship Id="rId26" Type="http://schemas.openxmlformats.org/officeDocument/2006/relationships/slide" Target="slide1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34" Type="http://schemas.openxmlformats.org/officeDocument/2006/relationships/slide" Target="slide33.xml"/><Relationship Id="rId42" Type="http://schemas.openxmlformats.org/officeDocument/2006/relationships/slide" Target="slide38.xml"/><Relationship Id="rId7" Type="http://schemas.openxmlformats.org/officeDocument/2006/relationships/slide" Target="slide4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7.xml"/><Relationship Id="rId33" Type="http://schemas.openxmlformats.org/officeDocument/2006/relationships/slide" Target="slide31.xml"/><Relationship Id="rId38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2.xml"/><Relationship Id="rId29" Type="http://schemas.openxmlformats.org/officeDocument/2006/relationships/slide" Target="slide22.xml"/><Relationship Id="rId41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4.xml"/><Relationship Id="rId24" Type="http://schemas.openxmlformats.org/officeDocument/2006/relationships/slide" Target="slide24.xml"/><Relationship Id="rId32" Type="http://schemas.openxmlformats.org/officeDocument/2006/relationships/slide" Target="slide29.xml"/><Relationship Id="rId37" Type="http://schemas.openxmlformats.org/officeDocument/2006/relationships/slide" Target="slide39.xml"/><Relationship Id="rId40" Type="http://schemas.openxmlformats.org/officeDocument/2006/relationships/slide" Target="slide34.xml"/><Relationship Id="rId45" Type="http://schemas.openxmlformats.org/officeDocument/2006/relationships/image" Target="../media/image6.png"/><Relationship Id="rId5" Type="http://schemas.openxmlformats.org/officeDocument/2006/relationships/slide" Target="slide43.xml"/><Relationship Id="rId15" Type="http://schemas.openxmlformats.org/officeDocument/2006/relationships/slide" Target="slide14.xml"/><Relationship Id="rId23" Type="http://schemas.openxmlformats.org/officeDocument/2006/relationships/slide" Target="slide21.xml"/><Relationship Id="rId28" Type="http://schemas.openxmlformats.org/officeDocument/2006/relationships/slide" Target="slide19.xml"/><Relationship Id="rId36" Type="http://schemas.openxmlformats.org/officeDocument/2006/relationships/slide" Target="slide37.xml"/><Relationship Id="rId10" Type="http://schemas.openxmlformats.org/officeDocument/2006/relationships/slide" Target="slide3.xml"/><Relationship Id="rId19" Type="http://schemas.openxmlformats.org/officeDocument/2006/relationships/slide" Target="slide26.xml"/><Relationship Id="rId31" Type="http://schemas.openxmlformats.org/officeDocument/2006/relationships/slide" Target="slide28.xml"/><Relationship Id="rId44" Type="http://schemas.openxmlformats.org/officeDocument/2006/relationships/image" Target="../media/image5.png"/><Relationship Id="rId4" Type="http://schemas.openxmlformats.org/officeDocument/2006/relationships/slide" Target="slide4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8.xml"/><Relationship Id="rId27" Type="http://schemas.openxmlformats.org/officeDocument/2006/relationships/slide" Target="slide16.xml"/><Relationship Id="rId30" Type="http://schemas.openxmlformats.org/officeDocument/2006/relationships/slide" Target="slide25.xml"/><Relationship Id="rId35" Type="http://schemas.openxmlformats.org/officeDocument/2006/relationships/slide" Target="slide35.xml"/><Relationship Id="rId43" Type="http://schemas.openxmlformats.org/officeDocument/2006/relationships/slide" Target="slide40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46.xml"/><Relationship Id="rId18" Type="http://schemas.openxmlformats.org/officeDocument/2006/relationships/slide" Target="slide23.xml"/><Relationship Id="rId26" Type="http://schemas.openxmlformats.org/officeDocument/2006/relationships/slide" Target="slide1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34" Type="http://schemas.openxmlformats.org/officeDocument/2006/relationships/slide" Target="slide33.xml"/><Relationship Id="rId42" Type="http://schemas.openxmlformats.org/officeDocument/2006/relationships/slide" Target="slide38.xml"/><Relationship Id="rId7" Type="http://schemas.openxmlformats.org/officeDocument/2006/relationships/slide" Target="slide4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7.xml"/><Relationship Id="rId33" Type="http://schemas.openxmlformats.org/officeDocument/2006/relationships/slide" Target="slide31.xml"/><Relationship Id="rId38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2.xml"/><Relationship Id="rId29" Type="http://schemas.openxmlformats.org/officeDocument/2006/relationships/slide" Target="slide22.xml"/><Relationship Id="rId41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4.xml"/><Relationship Id="rId24" Type="http://schemas.openxmlformats.org/officeDocument/2006/relationships/slide" Target="slide24.xml"/><Relationship Id="rId32" Type="http://schemas.openxmlformats.org/officeDocument/2006/relationships/slide" Target="slide29.xml"/><Relationship Id="rId37" Type="http://schemas.openxmlformats.org/officeDocument/2006/relationships/slide" Target="slide39.xml"/><Relationship Id="rId40" Type="http://schemas.openxmlformats.org/officeDocument/2006/relationships/slide" Target="slide34.xml"/><Relationship Id="rId5" Type="http://schemas.openxmlformats.org/officeDocument/2006/relationships/slide" Target="slide43.xml"/><Relationship Id="rId15" Type="http://schemas.openxmlformats.org/officeDocument/2006/relationships/slide" Target="slide14.xml"/><Relationship Id="rId23" Type="http://schemas.openxmlformats.org/officeDocument/2006/relationships/slide" Target="slide21.xml"/><Relationship Id="rId28" Type="http://schemas.openxmlformats.org/officeDocument/2006/relationships/slide" Target="slide19.xml"/><Relationship Id="rId36" Type="http://schemas.openxmlformats.org/officeDocument/2006/relationships/slide" Target="slide37.xml"/><Relationship Id="rId10" Type="http://schemas.openxmlformats.org/officeDocument/2006/relationships/slide" Target="slide3.xml"/><Relationship Id="rId19" Type="http://schemas.openxmlformats.org/officeDocument/2006/relationships/slide" Target="slide26.xml"/><Relationship Id="rId31" Type="http://schemas.openxmlformats.org/officeDocument/2006/relationships/slide" Target="slide28.xml"/><Relationship Id="rId44" Type="http://schemas.openxmlformats.org/officeDocument/2006/relationships/image" Target="../media/image51.png"/><Relationship Id="rId4" Type="http://schemas.openxmlformats.org/officeDocument/2006/relationships/slide" Target="slide4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8.xml"/><Relationship Id="rId27" Type="http://schemas.openxmlformats.org/officeDocument/2006/relationships/slide" Target="slide16.xml"/><Relationship Id="rId30" Type="http://schemas.openxmlformats.org/officeDocument/2006/relationships/slide" Target="slide25.xml"/><Relationship Id="rId35" Type="http://schemas.openxmlformats.org/officeDocument/2006/relationships/slide" Target="slide35.xml"/><Relationship Id="rId43" Type="http://schemas.openxmlformats.org/officeDocument/2006/relationships/slide" Target="slide4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46.xml"/><Relationship Id="rId18" Type="http://schemas.openxmlformats.org/officeDocument/2006/relationships/slide" Target="slide23.xml"/><Relationship Id="rId26" Type="http://schemas.openxmlformats.org/officeDocument/2006/relationships/slide" Target="slide1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34" Type="http://schemas.openxmlformats.org/officeDocument/2006/relationships/slide" Target="slide33.xml"/><Relationship Id="rId42" Type="http://schemas.openxmlformats.org/officeDocument/2006/relationships/slide" Target="slide38.xml"/><Relationship Id="rId7" Type="http://schemas.openxmlformats.org/officeDocument/2006/relationships/slide" Target="slide4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7.xml"/><Relationship Id="rId33" Type="http://schemas.openxmlformats.org/officeDocument/2006/relationships/slide" Target="slide31.xml"/><Relationship Id="rId38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2.xml"/><Relationship Id="rId29" Type="http://schemas.openxmlformats.org/officeDocument/2006/relationships/slide" Target="slide22.xml"/><Relationship Id="rId41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4.xml"/><Relationship Id="rId24" Type="http://schemas.openxmlformats.org/officeDocument/2006/relationships/slide" Target="slide24.xml"/><Relationship Id="rId32" Type="http://schemas.openxmlformats.org/officeDocument/2006/relationships/slide" Target="slide29.xml"/><Relationship Id="rId37" Type="http://schemas.openxmlformats.org/officeDocument/2006/relationships/slide" Target="slide39.xml"/><Relationship Id="rId40" Type="http://schemas.openxmlformats.org/officeDocument/2006/relationships/slide" Target="slide34.xml"/><Relationship Id="rId5" Type="http://schemas.openxmlformats.org/officeDocument/2006/relationships/slide" Target="slide43.xml"/><Relationship Id="rId15" Type="http://schemas.openxmlformats.org/officeDocument/2006/relationships/slide" Target="slide14.xml"/><Relationship Id="rId23" Type="http://schemas.openxmlformats.org/officeDocument/2006/relationships/slide" Target="slide21.xml"/><Relationship Id="rId28" Type="http://schemas.openxmlformats.org/officeDocument/2006/relationships/slide" Target="slide19.xml"/><Relationship Id="rId36" Type="http://schemas.openxmlformats.org/officeDocument/2006/relationships/slide" Target="slide37.xml"/><Relationship Id="rId10" Type="http://schemas.openxmlformats.org/officeDocument/2006/relationships/slide" Target="slide3.xml"/><Relationship Id="rId19" Type="http://schemas.openxmlformats.org/officeDocument/2006/relationships/slide" Target="slide26.xml"/><Relationship Id="rId31" Type="http://schemas.openxmlformats.org/officeDocument/2006/relationships/slide" Target="slide28.xml"/><Relationship Id="rId44" Type="http://schemas.openxmlformats.org/officeDocument/2006/relationships/image" Target="../media/image50.png"/><Relationship Id="rId4" Type="http://schemas.openxmlformats.org/officeDocument/2006/relationships/slide" Target="slide4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8.xml"/><Relationship Id="rId27" Type="http://schemas.openxmlformats.org/officeDocument/2006/relationships/slide" Target="slide16.xml"/><Relationship Id="rId30" Type="http://schemas.openxmlformats.org/officeDocument/2006/relationships/slide" Target="slide25.xml"/><Relationship Id="rId35" Type="http://schemas.openxmlformats.org/officeDocument/2006/relationships/slide" Target="slide35.xml"/><Relationship Id="rId43" Type="http://schemas.openxmlformats.org/officeDocument/2006/relationships/slide" Target="slide4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46.xml"/><Relationship Id="rId18" Type="http://schemas.openxmlformats.org/officeDocument/2006/relationships/slide" Target="slide23.xml"/><Relationship Id="rId26" Type="http://schemas.openxmlformats.org/officeDocument/2006/relationships/slide" Target="slide1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34" Type="http://schemas.openxmlformats.org/officeDocument/2006/relationships/slide" Target="slide33.xml"/><Relationship Id="rId42" Type="http://schemas.openxmlformats.org/officeDocument/2006/relationships/slide" Target="slide38.xml"/><Relationship Id="rId7" Type="http://schemas.openxmlformats.org/officeDocument/2006/relationships/slide" Target="slide4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7.xml"/><Relationship Id="rId33" Type="http://schemas.openxmlformats.org/officeDocument/2006/relationships/slide" Target="slide31.xml"/><Relationship Id="rId38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2.xml"/><Relationship Id="rId29" Type="http://schemas.openxmlformats.org/officeDocument/2006/relationships/slide" Target="slide22.xml"/><Relationship Id="rId41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4.xml"/><Relationship Id="rId24" Type="http://schemas.openxmlformats.org/officeDocument/2006/relationships/slide" Target="slide24.xml"/><Relationship Id="rId32" Type="http://schemas.openxmlformats.org/officeDocument/2006/relationships/slide" Target="slide29.xml"/><Relationship Id="rId37" Type="http://schemas.openxmlformats.org/officeDocument/2006/relationships/slide" Target="slide39.xml"/><Relationship Id="rId40" Type="http://schemas.openxmlformats.org/officeDocument/2006/relationships/slide" Target="slide34.xml"/><Relationship Id="rId5" Type="http://schemas.openxmlformats.org/officeDocument/2006/relationships/slide" Target="slide43.xml"/><Relationship Id="rId15" Type="http://schemas.openxmlformats.org/officeDocument/2006/relationships/slide" Target="slide14.xml"/><Relationship Id="rId23" Type="http://schemas.openxmlformats.org/officeDocument/2006/relationships/slide" Target="slide21.xml"/><Relationship Id="rId28" Type="http://schemas.openxmlformats.org/officeDocument/2006/relationships/slide" Target="slide19.xml"/><Relationship Id="rId36" Type="http://schemas.openxmlformats.org/officeDocument/2006/relationships/slide" Target="slide37.xml"/><Relationship Id="rId10" Type="http://schemas.openxmlformats.org/officeDocument/2006/relationships/slide" Target="slide3.xml"/><Relationship Id="rId19" Type="http://schemas.openxmlformats.org/officeDocument/2006/relationships/slide" Target="slide26.xml"/><Relationship Id="rId31" Type="http://schemas.openxmlformats.org/officeDocument/2006/relationships/slide" Target="slide28.xml"/><Relationship Id="rId44" Type="http://schemas.openxmlformats.org/officeDocument/2006/relationships/image" Target="../media/image51.png"/><Relationship Id="rId4" Type="http://schemas.openxmlformats.org/officeDocument/2006/relationships/slide" Target="slide4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8.xml"/><Relationship Id="rId27" Type="http://schemas.openxmlformats.org/officeDocument/2006/relationships/slide" Target="slide16.xml"/><Relationship Id="rId30" Type="http://schemas.openxmlformats.org/officeDocument/2006/relationships/slide" Target="slide25.xml"/><Relationship Id="rId35" Type="http://schemas.openxmlformats.org/officeDocument/2006/relationships/slide" Target="slide35.xml"/><Relationship Id="rId43" Type="http://schemas.openxmlformats.org/officeDocument/2006/relationships/slide" Target="slide4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46.xml"/><Relationship Id="rId18" Type="http://schemas.openxmlformats.org/officeDocument/2006/relationships/slide" Target="slide23.xml"/><Relationship Id="rId26" Type="http://schemas.openxmlformats.org/officeDocument/2006/relationships/slide" Target="slide1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34" Type="http://schemas.openxmlformats.org/officeDocument/2006/relationships/slide" Target="slide33.xml"/><Relationship Id="rId42" Type="http://schemas.openxmlformats.org/officeDocument/2006/relationships/slide" Target="slide38.xml"/><Relationship Id="rId7" Type="http://schemas.openxmlformats.org/officeDocument/2006/relationships/slide" Target="slide4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7.xml"/><Relationship Id="rId33" Type="http://schemas.openxmlformats.org/officeDocument/2006/relationships/slide" Target="slide31.xml"/><Relationship Id="rId38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2.xml"/><Relationship Id="rId29" Type="http://schemas.openxmlformats.org/officeDocument/2006/relationships/slide" Target="slide22.xml"/><Relationship Id="rId41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4.xml"/><Relationship Id="rId24" Type="http://schemas.openxmlformats.org/officeDocument/2006/relationships/slide" Target="slide24.xml"/><Relationship Id="rId32" Type="http://schemas.openxmlformats.org/officeDocument/2006/relationships/slide" Target="slide29.xml"/><Relationship Id="rId37" Type="http://schemas.openxmlformats.org/officeDocument/2006/relationships/slide" Target="slide39.xml"/><Relationship Id="rId40" Type="http://schemas.openxmlformats.org/officeDocument/2006/relationships/slide" Target="slide34.xml"/><Relationship Id="rId5" Type="http://schemas.openxmlformats.org/officeDocument/2006/relationships/slide" Target="slide43.xml"/><Relationship Id="rId15" Type="http://schemas.openxmlformats.org/officeDocument/2006/relationships/slide" Target="slide14.xml"/><Relationship Id="rId23" Type="http://schemas.openxmlformats.org/officeDocument/2006/relationships/slide" Target="slide21.xml"/><Relationship Id="rId28" Type="http://schemas.openxmlformats.org/officeDocument/2006/relationships/slide" Target="slide19.xml"/><Relationship Id="rId36" Type="http://schemas.openxmlformats.org/officeDocument/2006/relationships/slide" Target="slide37.xml"/><Relationship Id="rId10" Type="http://schemas.openxmlformats.org/officeDocument/2006/relationships/slide" Target="slide3.xml"/><Relationship Id="rId19" Type="http://schemas.openxmlformats.org/officeDocument/2006/relationships/slide" Target="slide26.xml"/><Relationship Id="rId31" Type="http://schemas.openxmlformats.org/officeDocument/2006/relationships/slide" Target="slide28.xml"/><Relationship Id="rId44" Type="http://schemas.openxmlformats.org/officeDocument/2006/relationships/image" Target="../media/image50.png"/><Relationship Id="rId4" Type="http://schemas.openxmlformats.org/officeDocument/2006/relationships/slide" Target="slide4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8.xml"/><Relationship Id="rId27" Type="http://schemas.openxmlformats.org/officeDocument/2006/relationships/slide" Target="slide16.xml"/><Relationship Id="rId30" Type="http://schemas.openxmlformats.org/officeDocument/2006/relationships/slide" Target="slide25.xml"/><Relationship Id="rId35" Type="http://schemas.openxmlformats.org/officeDocument/2006/relationships/slide" Target="slide35.xml"/><Relationship Id="rId43" Type="http://schemas.openxmlformats.org/officeDocument/2006/relationships/slide" Target="slide40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46.xml"/><Relationship Id="rId18" Type="http://schemas.openxmlformats.org/officeDocument/2006/relationships/slide" Target="slide23.xml"/><Relationship Id="rId26" Type="http://schemas.openxmlformats.org/officeDocument/2006/relationships/slide" Target="slide1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34" Type="http://schemas.openxmlformats.org/officeDocument/2006/relationships/slide" Target="slide33.xml"/><Relationship Id="rId42" Type="http://schemas.openxmlformats.org/officeDocument/2006/relationships/slide" Target="slide38.xml"/><Relationship Id="rId7" Type="http://schemas.openxmlformats.org/officeDocument/2006/relationships/slide" Target="slide4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7.xml"/><Relationship Id="rId33" Type="http://schemas.openxmlformats.org/officeDocument/2006/relationships/slide" Target="slide31.xml"/><Relationship Id="rId38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2.xml"/><Relationship Id="rId29" Type="http://schemas.openxmlformats.org/officeDocument/2006/relationships/slide" Target="slide22.xml"/><Relationship Id="rId41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4.xml"/><Relationship Id="rId24" Type="http://schemas.openxmlformats.org/officeDocument/2006/relationships/slide" Target="slide24.xml"/><Relationship Id="rId32" Type="http://schemas.openxmlformats.org/officeDocument/2006/relationships/slide" Target="slide29.xml"/><Relationship Id="rId37" Type="http://schemas.openxmlformats.org/officeDocument/2006/relationships/slide" Target="slide39.xml"/><Relationship Id="rId40" Type="http://schemas.openxmlformats.org/officeDocument/2006/relationships/slide" Target="slide34.xml"/><Relationship Id="rId5" Type="http://schemas.openxmlformats.org/officeDocument/2006/relationships/slide" Target="slide43.xml"/><Relationship Id="rId15" Type="http://schemas.openxmlformats.org/officeDocument/2006/relationships/slide" Target="slide14.xml"/><Relationship Id="rId23" Type="http://schemas.openxmlformats.org/officeDocument/2006/relationships/slide" Target="slide21.xml"/><Relationship Id="rId28" Type="http://schemas.openxmlformats.org/officeDocument/2006/relationships/slide" Target="slide19.xml"/><Relationship Id="rId36" Type="http://schemas.openxmlformats.org/officeDocument/2006/relationships/slide" Target="slide37.xml"/><Relationship Id="rId10" Type="http://schemas.openxmlformats.org/officeDocument/2006/relationships/slide" Target="slide3.xml"/><Relationship Id="rId19" Type="http://schemas.openxmlformats.org/officeDocument/2006/relationships/slide" Target="slide26.xml"/><Relationship Id="rId31" Type="http://schemas.openxmlformats.org/officeDocument/2006/relationships/slide" Target="slide28.xml"/><Relationship Id="rId44" Type="http://schemas.openxmlformats.org/officeDocument/2006/relationships/image" Target="../media/image51.png"/><Relationship Id="rId4" Type="http://schemas.openxmlformats.org/officeDocument/2006/relationships/slide" Target="slide4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8.xml"/><Relationship Id="rId27" Type="http://schemas.openxmlformats.org/officeDocument/2006/relationships/slide" Target="slide16.xml"/><Relationship Id="rId30" Type="http://schemas.openxmlformats.org/officeDocument/2006/relationships/slide" Target="slide25.xml"/><Relationship Id="rId35" Type="http://schemas.openxmlformats.org/officeDocument/2006/relationships/slide" Target="slide35.xml"/><Relationship Id="rId43" Type="http://schemas.openxmlformats.org/officeDocument/2006/relationships/slide" Target="slide40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46.xml"/><Relationship Id="rId18" Type="http://schemas.openxmlformats.org/officeDocument/2006/relationships/slide" Target="slide23.xml"/><Relationship Id="rId26" Type="http://schemas.openxmlformats.org/officeDocument/2006/relationships/slide" Target="slide1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34" Type="http://schemas.openxmlformats.org/officeDocument/2006/relationships/slide" Target="slide33.xml"/><Relationship Id="rId42" Type="http://schemas.openxmlformats.org/officeDocument/2006/relationships/slide" Target="slide38.xml"/><Relationship Id="rId7" Type="http://schemas.openxmlformats.org/officeDocument/2006/relationships/slide" Target="slide4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7.xml"/><Relationship Id="rId33" Type="http://schemas.openxmlformats.org/officeDocument/2006/relationships/slide" Target="slide31.xml"/><Relationship Id="rId38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2.xml"/><Relationship Id="rId29" Type="http://schemas.openxmlformats.org/officeDocument/2006/relationships/slide" Target="slide22.xml"/><Relationship Id="rId41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4.xml"/><Relationship Id="rId24" Type="http://schemas.openxmlformats.org/officeDocument/2006/relationships/slide" Target="slide24.xml"/><Relationship Id="rId32" Type="http://schemas.openxmlformats.org/officeDocument/2006/relationships/slide" Target="slide29.xml"/><Relationship Id="rId37" Type="http://schemas.openxmlformats.org/officeDocument/2006/relationships/slide" Target="slide39.xml"/><Relationship Id="rId40" Type="http://schemas.openxmlformats.org/officeDocument/2006/relationships/slide" Target="slide34.xml"/><Relationship Id="rId5" Type="http://schemas.openxmlformats.org/officeDocument/2006/relationships/slide" Target="slide43.xml"/><Relationship Id="rId15" Type="http://schemas.openxmlformats.org/officeDocument/2006/relationships/slide" Target="slide14.xml"/><Relationship Id="rId23" Type="http://schemas.openxmlformats.org/officeDocument/2006/relationships/slide" Target="slide21.xml"/><Relationship Id="rId28" Type="http://schemas.openxmlformats.org/officeDocument/2006/relationships/slide" Target="slide19.xml"/><Relationship Id="rId36" Type="http://schemas.openxmlformats.org/officeDocument/2006/relationships/slide" Target="slide37.xml"/><Relationship Id="rId10" Type="http://schemas.openxmlformats.org/officeDocument/2006/relationships/slide" Target="slide3.xml"/><Relationship Id="rId19" Type="http://schemas.openxmlformats.org/officeDocument/2006/relationships/slide" Target="slide26.xml"/><Relationship Id="rId31" Type="http://schemas.openxmlformats.org/officeDocument/2006/relationships/slide" Target="slide28.xml"/><Relationship Id="rId44" Type="http://schemas.openxmlformats.org/officeDocument/2006/relationships/image" Target="../media/image50.png"/><Relationship Id="rId4" Type="http://schemas.openxmlformats.org/officeDocument/2006/relationships/slide" Target="slide4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8.xml"/><Relationship Id="rId27" Type="http://schemas.openxmlformats.org/officeDocument/2006/relationships/slide" Target="slide16.xml"/><Relationship Id="rId30" Type="http://schemas.openxmlformats.org/officeDocument/2006/relationships/slide" Target="slide25.xml"/><Relationship Id="rId35" Type="http://schemas.openxmlformats.org/officeDocument/2006/relationships/slide" Target="slide35.xml"/><Relationship Id="rId43" Type="http://schemas.openxmlformats.org/officeDocument/2006/relationships/slide" Target="slide40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46.xml"/><Relationship Id="rId18" Type="http://schemas.openxmlformats.org/officeDocument/2006/relationships/slide" Target="slide23.xml"/><Relationship Id="rId26" Type="http://schemas.openxmlformats.org/officeDocument/2006/relationships/slide" Target="slide1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34" Type="http://schemas.openxmlformats.org/officeDocument/2006/relationships/slide" Target="slide33.xml"/><Relationship Id="rId42" Type="http://schemas.openxmlformats.org/officeDocument/2006/relationships/slide" Target="slide38.xml"/><Relationship Id="rId7" Type="http://schemas.openxmlformats.org/officeDocument/2006/relationships/slide" Target="slide4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7.xml"/><Relationship Id="rId33" Type="http://schemas.openxmlformats.org/officeDocument/2006/relationships/slide" Target="slide31.xml"/><Relationship Id="rId38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2.xml"/><Relationship Id="rId29" Type="http://schemas.openxmlformats.org/officeDocument/2006/relationships/slide" Target="slide22.xml"/><Relationship Id="rId41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4.xml"/><Relationship Id="rId24" Type="http://schemas.openxmlformats.org/officeDocument/2006/relationships/slide" Target="slide24.xml"/><Relationship Id="rId32" Type="http://schemas.openxmlformats.org/officeDocument/2006/relationships/slide" Target="slide29.xml"/><Relationship Id="rId37" Type="http://schemas.openxmlformats.org/officeDocument/2006/relationships/slide" Target="slide39.xml"/><Relationship Id="rId40" Type="http://schemas.openxmlformats.org/officeDocument/2006/relationships/slide" Target="slide34.xml"/><Relationship Id="rId5" Type="http://schemas.openxmlformats.org/officeDocument/2006/relationships/slide" Target="slide43.xml"/><Relationship Id="rId15" Type="http://schemas.openxmlformats.org/officeDocument/2006/relationships/slide" Target="slide14.xml"/><Relationship Id="rId23" Type="http://schemas.openxmlformats.org/officeDocument/2006/relationships/slide" Target="slide21.xml"/><Relationship Id="rId28" Type="http://schemas.openxmlformats.org/officeDocument/2006/relationships/slide" Target="slide19.xml"/><Relationship Id="rId36" Type="http://schemas.openxmlformats.org/officeDocument/2006/relationships/slide" Target="slide37.xml"/><Relationship Id="rId10" Type="http://schemas.openxmlformats.org/officeDocument/2006/relationships/slide" Target="slide3.xml"/><Relationship Id="rId19" Type="http://schemas.openxmlformats.org/officeDocument/2006/relationships/slide" Target="slide26.xml"/><Relationship Id="rId31" Type="http://schemas.openxmlformats.org/officeDocument/2006/relationships/slide" Target="slide28.xml"/><Relationship Id="rId44" Type="http://schemas.openxmlformats.org/officeDocument/2006/relationships/image" Target="../media/image52.png"/><Relationship Id="rId4" Type="http://schemas.openxmlformats.org/officeDocument/2006/relationships/slide" Target="slide4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8.xml"/><Relationship Id="rId27" Type="http://schemas.openxmlformats.org/officeDocument/2006/relationships/slide" Target="slide16.xml"/><Relationship Id="rId30" Type="http://schemas.openxmlformats.org/officeDocument/2006/relationships/slide" Target="slide25.xml"/><Relationship Id="rId35" Type="http://schemas.openxmlformats.org/officeDocument/2006/relationships/slide" Target="slide35.xml"/><Relationship Id="rId43" Type="http://schemas.openxmlformats.org/officeDocument/2006/relationships/slide" Target="slide40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46.xml"/><Relationship Id="rId18" Type="http://schemas.openxmlformats.org/officeDocument/2006/relationships/slide" Target="slide23.xml"/><Relationship Id="rId26" Type="http://schemas.openxmlformats.org/officeDocument/2006/relationships/slide" Target="slide1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34" Type="http://schemas.openxmlformats.org/officeDocument/2006/relationships/slide" Target="slide33.xml"/><Relationship Id="rId42" Type="http://schemas.openxmlformats.org/officeDocument/2006/relationships/slide" Target="slide38.xml"/><Relationship Id="rId7" Type="http://schemas.openxmlformats.org/officeDocument/2006/relationships/slide" Target="slide4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7.xml"/><Relationship Id="rId33" Type="http://schemas.openxmlformats.org/officeDocument/2006/relationships/slide" Target="slide31.xml"/><Relationship Id="rId38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2.xml"/><Relationship Id="rId29" Type="http://schemas.openxmlformats.org/officeDocument/2006/relationships/slide" Target="slide22.xml"/><Relationship Id="rId41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4.xml"/><Relationship Id="rId24" Type="http://schemas.openxmlformats.org/officeDocument/2006/relationships/slide" Target="slide24.xml"/><Relationship Id="rId32" Type="http://schemas.openxmlformats.org/officeDocument/2006/relationships/slide" Target="slide29.xml"/><Relationship Id="rId37" Type="http://schemas.openxmlformats.org/officeDocument/2006/relationships/slide" Target="slide39.xml"/><Relationship Id="rId40" Type="http://schemas.openxmlformats.org/officeDocument/2006/relationships/slide" Target="slide34.xml"/><Relationship Id="rId5" Type="http://schemas.openxmlformats.org/officeDocument/2006/relationships/slide" Target="slide43.xml"/><Relationship Id="rId15" Type="http://schemas.openxmlformats.org/officeDocument/2006/relationships/slide" Target="slide14.xml"/><Relationship Id="rId23" Type="http://schemas.openxmlformats.org/officeDocument/2006/relationships/slide" Target="slide21.xml"/><Relationship Id="rId28" Type="http://schemas.openxmlformats.org/officeDocument/2006/relationships/slide" Target="slide19.xml"/><Relationship Id="rId36" Type="http://schemas.openxmlformats.org/officeDocument/2006/relationships/slide" Target="slide37.xml"/><Relationship Id="rId10" Type="http://schemas.openxmlformats.org/officeDocument/2006/relationships/slide" Target="slide3.xml"/><Relationship Id="rId19" Type="http://schemas.openxmlformats.org/officeDocument/2006/relationships/slide" Target="slide26.xml"/><Relationship Id="rId31" Type="http://schemas.openxmlformats.org/officeDocument/2006/relationships/slide" Target="slide28.xml"/><Relationship Id="rId44" Type="http://schemas.openxmlformats.org/officeDocument/2006/relationships/image" Target="../media/image50.png"/><Relationship Id="rId4" Type="http://schemas.openxmlformats.org/officeDocument/2006/relationships/slide" Target="slide4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8.xml"/><Relationship Id="rId27" Type="http://schemas.openxmlformats.org/officeDocument/2006/relationships/slide" Target="slide16.xml"/><Relationship Id="rId30" Type="http://schemas.openxmlformats.org/officeDocument/2006/relationships/slide" Target="slide25.xml"/><Relationship Id="rId35" Type="http://schemas.openxmlformats.org/officeDocument/2006/relationships/slide" Target="slide35.xml"/><Relationship Id="rId43" Type="http://schemas.openxmlformats.org/officeDocument/2006/relationships/slide" Target="slide4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46.xml"/><Relationship Id="rId18" Type="http://schemas.openxmlformats.org/officeDocument/2006/relationships/slide" Target="slide23.xml"/><Relationship Id="rId26" Type="http://schemas.openxmlformats.org/officeDocument/2006/relationships/slide" Target="slide1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34" Type="http://schemas.openxmlformats.org/officeDocument/2006/relationships/slide" Target="slide33.xml"/><Relationship Id="rId42" Type="http://schemas.openxmlformats.org/officeDocument/2006/relationships/slide" Target="slide38.xml"/><Relationship Id="rId7" Type="http://schemas.openxmlformats.org/officeDocument/2006/relationships/slide" Target="slide4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7.xml"/><Relationship Id="rId33" Type="http://schemas.openxmlformats.org/officeDocument/2006/relationships/slide" Target="slide31.xml"/><Relationship Id="rId38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2.xml"/><Relationship Id="rId29" Type="http://schemas.openxmlformats.org/officeDocument/2006/relationships/slide" Target="slide22.xml"/><Relationship Id="rId41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4.xml"/><Relationship Id="rId24" Type="http://schemas.openxmlformats.org/officeDocument/2006/relationships/slide" Target="slide24.xml"/><Relationship Id="rId32" Type="http://schemas.openxmlformats.org/officeDocument/2006/relationships/slide" Target="slide29.xml"/><Relationship Id="rId37" Type="http://schemas.openxmlformats.org/officeDocument/2006/relationships/slide" Target="slide39.xml"/><Relationship Id="rId40" Type="http://schemas.openxmlformats.org/officeDocument/2006/relationships/slide" Target="slide34.xml"/><Relationship Id="rId5" Type="http://schemas.openxmlformats.org/officeDocument/2006/relationships/slide" Target="slide43.xml"/><Relationship Id="rId15" Type="http://schemas.openxmlformats.org/officeDocument/2006/relationships/slide" Target="slide14.xml"/><Relationship Id="rId23" Type="http://schemas.openxmlformats.org/officeDocument/2006/relationships/slide" Target="slide21.xml"/><Relationship Id="rId28" Type="http://schemas.openxmlformats.org/officeDocument/2006/relationships/slide" Target="slide19.xml"/><Relationship Id="rId36" Type="http://schemas.openxmlformats.org/officeDocument/2006/relationships/slide" Target="slide37.xml"/><Relationship Id="rId10" Type="http://schemas.openxmlformats.org/officeDocument/2006/relationships/slide" Target="slide3.xml"/><Relationship Id="rId19" Type="http://schemas.openxmlformats.org/officeDocument/2006/relationships/slide" Target="slide26.xml"/><Relationship Id="rId31" Type="http://schemas.openxmlformats.org/officeDocument/2006/relationships/slide" Target="slide28.xml"/><Relationship Id="rId44" Type="http://schemas.openxmlformats.org/officeDocument/2006/relationships/image" Target="../media/image52.png"/><Relationship Id="rId4" Type="http://schemas.openxmlformats.org/officeDocument/2006/relationships/slide" Target="slide4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8.xml"/><Relationship Id="rId27" Type="http://schemas.openxmlformats.org/officeDocument/2006/relationships/slide" Target="slide16.xml"/><Relationship Id="rId30" Type="http://schemas.openxmlformats.org/officeDocument/2006/relationships/slide" Target="slide25.xml"/><Relationship Id="rId35" Type="http://schemas.openxmlformats.org/officeDocument/2006/relationships/slide" Target="slide35.xml"/><Relationship Id="rId43" Type="http://schemas.openxmlformats.org/officeDocument/2006/relationships/slide" Target="slide40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46.xml"/><Relationship Id="rId18" Type="http://schemas.openxmlformats.org/officeDocument/2006/relationships/slide" Target="slide23.xml"/><Relationship Id="rId26" Type="http://schemas.openxmlformats.org/officeDocument/2006/relationships/slide" Target="slide1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34" Type="http://schemas.openxmlformats.org/officeDocument/2006/relationships/slide" Target="slide33.xml"/><Relationship Id="rId42" Type="http://schemas.openxmlformats.org/officeDocument/2006/relationships/slide" Target="slide38.xml"/><Relationship Id="rId7" Type="http://schemas.openxmlformats.org/officeDocument/2006/relationships/slide" Target="slide4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7.xml"/><Relationship Id="rId33" Type="http://schemas.openxmlformats.org/officeDocument/2006/relationships/slide" Target="slide31.xml"/><Relationship Id="rId38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2.xml"/><Relationship Id="rId29" Type="http://schemas.openxmlformats.org/officeDocument/2006/relationships/slide" Target="slide22.xml"/><Relationship Id="rId41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4.xml"/><Relationship Id="rId24" Type="http://schemas.openxmlformats.org/officeDocument/2006/relationships/slide" Target="slide24.xml"/><Relationship Id="rId32" Type="http://schemas.openxmlformats.org/officeDocument/2006/relationships/slide" Target="slide29.xml"/><Relationship Id="rId37" Type="http://schemas.openxmlformats.org/officeDocument/2006/relationships/slide" Target="slide39.xml"/><Relationship Id="rId40" Type="http://schemas.openxmlformats.org/officeDocument/2006/relationships/slide" Target="slide34.xml"/><Relationship Id="rId5" Type="http://schemas.openxmlformats.org/officeDocument/2006/relationships/slide" Target="slide43.xml"/><Relationship Id="rId15" Type="http://schemas.openxmlformats.org/officeDocument/2006/relationships/slide" Target="slide14.xml"/><Relationship Id="rId23" Type="http://schemas.openxmlformats.org/officeDocument/2006/relationships/slide" Target="slide21.xml"/><Relationship Id="rId28" Type="http://schemas.openxmlformats.org/officeDocument/2006/relationships/slide" Target="slide19.xml"/><Relationship Id="rId36" Type="http://schemas.openxmlformats.org/officeDocument/2006/relationships/slide" Target="slide37.xml"/><Relationship Id="rId10" Type="http://schemas.openxmlformats.org/officeDocument/2006/relationships/slide" Target="slide3.xml"/><Relationship Id="rId19" Type="http://schemas.openxmlformats.org/officeDocument/2006/relationships/slide" Target="slide26.xml"/><Relationship Id="rId31" Type="http://schemas.openxmlformats.org/officeDocument/2006/relationships/slide" Target="slide28.xml"/><Relationship Id="rId44" Type="http://schemas.openxmlformats.org/officeDocument/2006/relationships/image" Target="../media/image50.png"/><Relationship Id="rId4" Type="http://schemas.openxmlformats.org/officeDocument/2006/relationships/slide" Target="slide4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8.xml"/><Relationship Id="rId27" Type="http://schemas.openxmlformats.org/officeDocument/2006/relationships/slide" Target="slide16.xml"/><Relationship Id="rId30" Type="http://schemas.openxmlformats.org/officeDocument/2006/relationships/slide" Target="slide25.xml"/><Relationship Id="rId35" Type="http://schemas.openxmlformats.org/officeDocument/2006/relationships/slide" Target="slide35.xml"/><Relationship Id="rId43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slide" Target="slide46.xml"/><Relationship Id="rId18" Type="http://schemas.openxmlformats.org/officeDocument/2006/relationships/slide" Target="slide23.xml"/><Relationship Id="rId26" Type="http://schemas.openxmlformats.org/officeDocument/2006/relationships/slide" Target="slide1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34" Type="http://schemas.openxmlformats.org/officeDocument/2006/relationships/slide" Target="slide33.xml"/><Relationship Id="rId42" Type="http://schemas.openxmlformats.org/officeDocument/2006/relationships/slide" Target="slide38.xml"/><Relationship Id="rId47" Type="http://schemas.openxmlformats.org/officeDocument/2006/relationships/image" Target="../media/image8.png"/><Relationship Id="rId50" Type="http://schemas.openxmlformats.org/officeDocument/2006/relationships/slide" Target="slide8.xml"/><Relationship Id="rId7" Type="http://schemas.openxmlformats.org/officeDocument/2006/relationships/slide" Target="slide4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7.xml"/><Relationship Id="rId33" Type="http://schemas.openxmlformats.org/officeDocument/2006/relationships/slide" Target="slide31.xml"/><Relationship Id="rId38" Type="http://schemas.openxmlformats.org/officeDocument/2006/relationships/slide" Target="slide30.xml"/><Relationship Id="rId46" Type="http://schemas.openxmlformats.org/officeDocument/2006/relationships/slide" Target="slide6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2.xml"/><Relationship Id="rId29" Type="http://schemas.openxmlformats.org/officeDocument/2006/relationships/slide" Target="slide22.xml"/><Relationship Id="rId41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4.xml"/><Relationship Id="rId24" Type="http://schemas.openxmlformats.org/officeDocument/2006/relationships/slide" Target="slide24.xml"/><Relationship Id="rId32" Type="http://schemas.openxmlformats.org/officeDocument/2006/relationships/slide" Target="slide29.xml"/><Relationship Id="rId37" Type="http://schemas.openxmlformats.org/officeDocument/2006/relationships/slide" Target="slide39.xml"/><Relationship Id="rId40" Type="http://schemas.openxmlformats.org/officeDocument/2006/relationships/slide" Target="slide34.xml"/><Relationship Id="rId45" Type="http://schemas.openxmlformats.org/officeDocument/2006/relationships/image" Target="../media/image7.png"/><Relationship Id="rId53" Type="http://schemas.openxmlformats.org/officeDocument/2006/relationships/image" Target="../media/image11.png"/><Relationship Id="rId5" Type="http://schemas.openxmlformats.org/officeDocument/2006/relationships/slide" Target="slide43.xml"/><Relationship Id="rId15" Type="http://schemas.openxmlformats.org/officeDocument/2006/relationships/slide" Target="slide14.xml"/><Relationship Id="rId23" Type="http://schemas.openxmlformats.org/officeDocument/2006/relationships/slide" Target="slide21.xml"/><Relationship Id="rId28" Type="http://schemas.openxmlformats.org/officeDocument/2006/relationships/slide" Target="slide19.xml"/><Relationship Id="rId36" Type="http://schemas.openxmlformats.org/officeDocument/2006/relationships/slide" Target="slide37.xml"/><Relationship Id="rId49" Type="http://schemas.openxmlformats.org/officeDocument/2006/relationships/image" Target="../media/image9.png"/><Relationship Id="rId10" Type="http://schemas.openxmlformats.org/officeDocument/2006/relationships/slide" Target="slide3.xml"/><Relationship Id="rId19" Type="http://schemas.openxmlformats.org/officeDocument/2006/relationships/slide" Target="slide26.xml"/><Relationship Id="rId31" Type="http://schemas.openxmlformats.org/officeDocument/2006/relationships/slide" Target="slide28.xml"/><Relationship Id="rId44" Type="http://schemas.openxmlformats.org/officeDocument/2006/relationships/slide" Target="slide5.xml"/><Relationship Id="rId52" Type="http://schemas.openxmlformats.org/officeDocument/2006/relationships/slide" Target="slide9.xml"/><Relationship Id="rId4" Type="http://schemas.openxmlformats.org/officeDocument/2006/relationships/slide" Target="slide4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8.xml"/><Relationship Id="rId27" Type="http://schemas.openxmlformats.org/officeDocument/2006/relationships/slide" Target="slide16.xml"/><Relationship Id="rId30" Type="http://schemas.openxmlformats.org/officeDocument/2006/relationships/slide" Target="slide25.xml"/><Relationship Id="rId35" Type="http://schemas.openxmlformats.org/officeDocument/2006/relationships/slide" Target="slide35.xml"/><Relationship Id="rId43" Type="http://schemas.openxmlformats.org/officeDocument/2006/relationships/slide" Target="slide40.xml"/><Relationship Id="rId48" Type="http://schemas.openxmlformats.org/officeDocument/2006/relationships/slide" Target="slide7.xml"/><Relationship Id="rId8" Type="http://schemas.openxmlformats.org/officeDocument/2006/relationships/slide" Target="slide41.xml"/><Relationship Id="rId51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46.xml"/><Relationship Id="rId18" Type="http://schemas.openxmlformats.org/officeDocument/2006/relationships/slide" Target="slide23.xml"/><Relationship Id="rId26" Type="http://schemas.openxmlformats.org/officeDocument/2006/relationships/slide" Target="slide1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34" Type="http://schemas.openxmlformats.org/officeDocument/2006/relationships/slide" Target="slide33.xml"/><Relationship Id="rId42" Type="http://schemas.openxmlformats.org/officeDocument/2006/relationships/slide" Target="slide38.xml"/><Relationship Id="rId7" Type="http://schemas.openxmlformats.org/officeDocument/2006/relationships/slide" Target="slide4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7.xml"/><Relationship Id="rId33" Type="http://schemas.openxmlformats.org/officeDocument/2006/relationships/slide" Target="slide31.xml"/><Relationship Id="rId38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2.xml"/><Relationship Id="rId29" Type="http://schemas.openxmlformats.org/officeDocument/2006/relationships/slide" Target="slide22.xml"/><Relationship Id="rId41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4.xml"/><Relationship Id="rId24" Type="http://schemas.openxmlformats.org/officeDocument/2006/relationships/slide" Target="slide24.xml"/><Relationship Id="rId32" Type="http://schemas.openxmlformats.org/officeDocument/2006/relationships/slide" Target="slide29.xml"/><Relationship Id="rId37" Type="http://schemas.openxmlformats.org/officeDocument/2006/relationships/slide" Target="slide39.xml"/><Relationship Id="rId40" Type="http://schemas.openxmlformats.org/officeDocument/2006/relationships/slide" Target="slide34.xml"/><Relationship Id="rId5" Type="http://schemas.openxmlformats.org/officeDocument/2006/relationships/slide" Target="slide43.xml"/><Relationship Id="rId15" Type="http://schemas.openxmlformats.org/officeDocument/2006/relationships/slide" Target="slide14.xml"/><Relationship Id="rId23" Type="http://schemas.openxmlformats.org/officeDocument/2006/relationships/slide" Target="slide21.xml"/><Relationship Id="rId28" Type="http://schemas.openxmlformats.org/officeDocument/2006/relationships/slide" Target="slide19.xml"/><Relationship Id="rId36" Type="http://schemas.openxmlformats.org/officeDocument/2006/relationships/slide" Target="slide37.xml"/><Relationship Id="rId10" Type="http://schemas.openxmlformats.org/officeDocument/2006/relationships/slide" Target="slide3.xml"/><Relationship Id="rId19" Type="http://schemas.openxmlformats.org/officeDocument/2006/relationships/slide" Target="slide26.xml"/><Relationship Id="rId31" Type="http://schemas.openxmlformats.org/officeDocument/2006/relationships/slide" Target="slide28.xml"/><Relationship Id="rId44" Type="http://schemas.openxmlformats.org/officeDocument/2006/relationships/image" Target="../media/image52.png"/><Relationship Id="rId4" Type="http://schemas.openxmlformats.org/officeDocument/2006/relationships/slide" Target="slide4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8.xml"/><Relationship Id="rId27" Type="http://schemas.openxmlformats.org/officeDocument/2006/relationships/slide" Target="slide16.xml"/><Relationship Id="rId30" Type="http://schemas.openxmlformats.org/officeDocument/2006/relationships/slide" Target="slide25.xml"/><Relationship Id="rId35" Type="http://schemas.openxmlformats.org/officeDocument/2006/relationships/slide" Target="slide35.xml"/><Relationship Id="rId43" Type="http://schemas.openxmlformats.org/officeDocument/2006/relationships/slide" Target="slide40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46.xml"/><Relationship Id="rId18" Type="http://schemas.openxmlformats.org/officeDocument/2006/relationships/slide" Target="slide23.xml"/><Relationship Id="rId26" Type="http://schemas.openxmlformats.org/officeDocument/2006/relationships/slide" Target="slide1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34" Type="http://schemas.openxmlformats.org/officeDocument/2006/relationships/slide" Target="slide33.xml"/><Relationship Id="rId42" Type="http://schemas.openxmlformats.org/officeDocument/2006/relationships/slide" Target="slide38.xml"/><Relationship Id="rId7" Type="http://schemas.openxmlformats.org/officeDocument/2006/relationships/slide" Target="slide4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7.xml"/><Relationship Id="rId33" Type="http://schemas.openxmlformats.org/officeDocument/2006/relationships/slide" Target="slide31.xml"/><Relationship Id="rId38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2.xml"/><Relationship Id="rId29" Type="http://schemas.openxmlformats.org/officeDocument/2006/relationships/slide" Target="slide22.xml"/><Relationship Id="rId41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4.xml"/><Relationship Id="rId24" Type="http://schemas.openxmlformats.org/officeDocument/2006/relationships/slide" Target="slide24.xml"/><Relationship Id="rId32" Type="http://schemas.openxmlformats.org/officeDocument/2006/relationships/slide" Target="slide29.xml"/><Relationship Id="rId37" Type="http://schemas.openxmlformats.org/officeDocument/2006/relationships/slide" Target="slide39.xml"/><Relationship Id="rId40" Type="http://schemas.openxmlformats.org/officeDocument/2006/relationships/slide" Target="slide34.xml"/><Relationship Id="rId5" Type="http://schemas.openxmlformats.org/officeDocument/2006/relationships/slide" Target="slide43.xml"/><Relationship Id="rId15" Type="http://schemas.openxmlformats.org/officeDocument/2006/relationships/slide" Target="slide14.xml"/><Relationship Id="rId23" Type="http://schemas.openxmlformats.org/officeDocument/2006/relationships/slide" Target="slide21.xml"/><Relationship Id="rId28" Type="http://schemas.openxmlformats.org/officeDocument/2006/relationships/slide" Target="slide19.xml"/><Relationship Id="rId36" Type="http://schemas.openxmlformats.org/officeDocument/2006/relationships/slide" Target="slide37.xml"/><Relationship Id="rId10" Type="http://schemas.openxmlformats.org/officeDocument/2006/relationships/slide" Target="slide3.xml"/><Relationship Id="rId19" Type="http://schemas.openxmlformats.org/officeDocument/2006/relationships/slide" Target="slide26.xml"/><Relationship Id="rId31" Type="http://schemas.openxmlformats.org/officeDocument/2006/relationships/slide" Target="slide28.xml"/><Relationship Id="rId44" Type="http://schemas.openxmlformats.org/officeDocument/2006/relationships/image" Target="../media/image53.png"/><Relationship Id="rId4" Type="http://schemas.openxmlformats.org/officeDocument/2006/relationships/slide" Target="slide4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8.xml"/><Relationship Id="rId27" Type="http://schemas.openxmlformats.org/officeDocument/2006/relationships/slide" Target="slide16.xml"/><Relationship Id="rId30" Type="http://schemas.openxmlformats.org/officeDocument/2006/relationships/slide" Target="slide25.xml"/><Relationship Id="rId35" Type="http://schemas.openxmlformats.org/officeDocument/2006/relationships/slide" Target="slide35.xml"/><Relationship Id="rId43" Type="http://schemas.openxmlformats.org/officeDocument/2006/relationships/slide" Target="slide40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46.xml"/><Relationship Id="rId18" Type="http://schemas.openxmlformats.org/officeDocument/2006/relationships/slide" Target="slide23.xml"/><Relationship Id="rId26" Type="http://schemas.openxmlformats.org/officeDocument/2006/relationships/slide" Target="slide1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34" Type="http://schemas.openxmlformats.org/officeDocument/2006/relationships/slide" Target="slide33.xml"/><Relationship Id="rId42" Type="http://schemas.openxmlformats.org/officeDocument/2006/relationships/slide" Target="slide38.xml"/><Relationship Id="rId7" Type="http://schemas.openxmlformats.org/officeDocument/2006/relationships/slide" Target="slide4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7.xml"/><Relationship Id="rId33" Type="http://schemas.openxmlformats.org/officeDocument/2006/relationships/slide" Target="slide31.xml"/><Relationship Id="rId38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2.xml"/><Relationship Id="rId29" Type="http://schemas.openxmlformats.org/officeDocument/2006/relationships/slide" Target="slide22.xml"/><Relationship Id="rId41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4.xml"/><Relationship Id="rId24" Type="http://schemas.openxmlformats.org/officeDocument/2006/relationships/slide" Target="slide24.xml"/><Relationship Id="rId32" Type="http://schemas.openxmlformats.org/officeDocument/2006/relationships/slide" Target="slide29.xml"/><Relationship Id="rId37" Type="http://schemas.openxmlformats.org/officeDocument/2006/relationships/slide" Target="slide39.xml"/><Relationship Id="rId40" Type="http://schemas.openxmlformats.org/officeDocument/2006/relationships/slide" Target="slide34.xml"/><Relationship Id="rId5" Type="http://schemas.openxmlformats.org/officeDocument/2006/relationships/slide" Target="slide43.xml"/><Relationship Id="rId15" Type="http://schemas.openxmlformats.org/officeDocument/2006/relationships/slide" Target="slide14.xml"/><Relationship Id="rId23" Type="http://schemas.openxmlformats.org/officeDocument/2006/relationships/slide" Target="slide21.xml"/><Relationship Id="rId28" Type="http://schemas.openxmlformats.org/officeDocument/2006/relationships/slide" Target="slide19.xml"/><Relationship Id="rId36" Type="http://schemas.openxmlformats.org/officeDocument/2006/relationships/slide" Target="slide37.xml"/><Relationship Id="rId10" Type="http://schemas.openxmlformats.org/officeDocument/2006/relationships/slide" Target="slide3.xml"/><Relationship Id="rId19" Type="http://schemas.openxmlformats.org/officeDocument/2006/relationships/slide" Target="slide26.xml"/><Relationship Id="rId31" Type="http://schemas.openxmlformats.org/officeDocument/2006/relationships/slide" Target="slide28.xml"/><Relationship Id="rId44" Type="http://schemas.openxmlformats.org/officeDocument/2006/relationships/image" Target="../media/image54.png"/><Relationship Id="rId4" Type="http://schemas.openxmlformats.org/officeDocument/2006/relationships/slide" Target="slide4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8.xml"/><Relationship Id="rId27" Type="http://schemas.openxmlformats.org/officeDocument/2006/relationships/slide" Target="slide16.xml"/><Relationship Id="rId30" Type="http://schemas.openxmlformats.org/officeDocument/2006/relationships/slide" Target="slide25.xml"/><Relationship Id="rId35" Type="http://schemas.openxmlformats.org/officeDocument/2006/relationships/slide" Target="slide35.xml"/><Relationship Id="rId43" Type="http://schemas.openxmlformats.org/officeDocument/2006/relationships/slide" Target="slide40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46.xml"/><Relationship Id="rId18" Type="http://schemas.openxmlformats.org/officeDocument/2006/relationships/slide" Target="slide23.xml"/><Relationship Id="rId26" Type="http://schemas.openxmlformats.org/officeDocument/2006/relationships/slide" Target="slide1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34" Type="http://schemas.openxmlformats.org/officeDocument/2006/relationships/slide" Target="slide33.xml"/><Relationship Id="rId42" Type="http://schemas.openxmlformats.org/officeDocument/2006/relationships/slide" Target="slide38.xml"/><Relationship Id="rId7" Type="http://schemas.openxmlformats.org/officeDocument/2006/relationships/slide" Target="slide4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7.xml"/><Relationship Id="rId33" Type="http://schemas.openxmlformats.org/officeDocument/2006/relationships/slide" Target="slide31.xml"/><Relationship Id="rId38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2.xml"/><Relationship Id="rId29" Type="http://schemas.openxmlformats.org/officeDocument/2006/relationships/slide" Target="slide22.xml"/><Relationship Id="rId41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4.xml"/><Relationship Id="rId24" Type="http://schemas.openxmlformats.org/officeDocument/2006/relationships/slide" Target="slide24.xml"/><Relationship Id="rId32" Type="http://schemas.openxmlformats.org/officeDocument/2006/relationships/slide" Target="slide29.xml"/><Relationship Id="rId37" Type="http://schemas.openxmlformats.org/officeDocument/2006/relationships/slide" Target="slide39.xml"/><Relationship Id="rId40" Type="http://schemas.openxmlformats.org/officeDocument/2006/relationships/slide" Target="slide34.xml"/><Relationship Id="rId5" Type="http://schemas.openxmlformats.org/officeDocument/2006/relationships/slide" Target="slide43.xml"/><Relationship Id="rId15" Type="http://schemas.openxmlformats.org/officeDocument/2006/relationships/slide" Target="slide14.xml"/><Relationship Id="rId23" Type="http://schemas.openxmlformats.org/officeDocument/2006/relationships/slide" Target="slide21.xml"/><Relationship Id="rId28" Type="http://schemas.openxmlformats.org/officeDocument/2006/relationships/slide" Target="slide19.xml"/><Relationship Id="rId36" Type="http://schemas.openxmlformats.org/officeDocument/2006/relationships/slide" Target="slide37.xml"/><Relationship Id="rId10" Type="http://schemas.openxmlformats.org/officeDocument/2006/relationships/slide" Target="slide3.xml"/><Relationship Id="rId19" Type="http://schemas.openxmlformats.org/officeDocument/2006/relationships/slide" Target="slide26.xml"/><Relationship Id="rId31" Type="http://schemas.openxmlformats.org/officeDocument/2006/relationships/slide" Target="slide28.xml"/><Relationship Id="rId44" Type="http://schemas.openxmlformats.org/officeDocument/2006/relationships/image" Target="../media/image55.png"/><Relationship Id="rId4" Type="http://schemas.openxmlformats.org/officeDocument/2006/relationships/slide" Target="slide4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8.xml"/><Relationship Id="rId27" Type="http://schemas.openxmlformats.org/officeDocument/2006/relationships/slide" Target="slide16.xml"/><Relationship Id="rId30" Type="http://schemas.openxmlformats.org/officeDocument/2006/relationships/slide" Target="slide25.xml"/><Relationship Id="rId35" Type="http://schemas.openxmlformats.org/officeDocument/2006/relationships/slide" Target="slide35.xml"/><Relationship Id="rId43" Type="http://schemas.openxmlformats.org/officeDocument/2006/relationships/slide" Target="slide40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46.xml"/><Relationship Id="rId18" Type="http://schemas.openxmlformats.org/officeDocument/2006/relationships/slide" Target="slide23.xml"/><Relationship Id="rId26" Type="http://schemas.openxmlformats.org/officeDocument/2006/relationships/slide" Target="slide1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34" Type="http://schemas.openxmlformats.org/officeDocument/2006/relationships/slide" Target="slide33.xml"/><Relationship Id="rId42" Type="http://schemas.openxmlformats.org/officeDocument/2006/relationships/slide" Target="slide38.xml"/><Relationship Id="rId7" Type="http://schemas.openxmlformats.org/officeDocument/2006/relationships/slide" Target="slide4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7.xml"/><Relationship Id="rId33" Type="http://schemas.openxmlformats.org/officeDocument/2006/relationships/slide" Target="slide31.xml"/><Relationship Id="rId38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2.xml"/><Relationship Id="rId29" Type="http://schemas.openxmlformats.org/officeDocument/2006/relationships/slide" Target="slide22.xml"/><Relationship Id="rId41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4.xml"/><Relationship Id="rId24" Type="http://schemas.openxmlformats.org/officeDocument/2006/relationships/slide" Target="slide24.xml"/><Relationship Id="rId32" Type="http://schemas.openxmlformats.org/officeDocument/2006/relationships/slide" Target="slide29.xml"/><Relationship Id="rId37" Type="http://schemas.openxmlformats.org/officeDocument/2006/relationships/slide" Target="slide39.xml"/><Relationship Id="rId40" Type="http://schemas.openxmlformats.org/officeDocument/2006/relationships/slide" Target="slide34.xml"/><Relationship Id="rId5" Type="http://schemas.openxmlformats.org/officeDocument/2006/relationships/slide" Target="slide43.xml"/><Relationship Id="rId15" Type="http://schemas.openxmlformats.org/officeDocument/2006/relationships/slide" Target="slide14.xml"/><Relationship Id="rId23" Type="http://schemas.openxmlformats.org/officeDocument/2006/relationships/slide" Target="slide21.xml"/><Relationship Id="rId28" Type="http://schemas.openxmlformats.org/officeDocument/2006/relationships/slide" Target="slide19.xml"/><Relationship Id="rId36" Type="http://schemas.openxmlformats.org/officeDocument/2006/relationships/slide" Target="slide37.xml"/><Relationship Id="rId10" Type="http://schemas.openxmlformats.org/officeDocument/2006/relationships/slide" Target="slide3.xml"/><Relationship Id="rId19" Type="http://schemas.openxmlformats.org/officeDocument/2006/relationships/slide" Target="slide26.xml"/><Relationship Id="rId31" Type="http://schemas.openxmlformats.org/officeDocument/2006/relationships/slide" Target="slide28.xml"/><Relationship Id="rId44" Type="http://schemas.openxmlformats.org/officeDocument/2006/relationships/image" Target="../media/image55.png"/><Relationship Id="rId4" Type="http://schemas.openxmlformats.org/officeDocument/2006/relationships/slide" Target="slide4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8.xml"/><Relationship Id="rId27" Type="http://schemas.openxmlformats.org/officeDocument/2006/relationships/slide" Target="slide16.xml"/><Relationship Id="rId30" Type="http://schemas.openxmlformats.org/officeDocument/2006/relationships/slide" Target="slide25.xml"/><Relationship Id="rId35" Type="http://schemas.openxmlformats.org/officeDocument/2006/relationships/slide" Target="slide35.xml"/><Relationship Id="rId43" Type="http://schemas.openxmlformats.org/officeDocument/2006/relationships/slide" Target="slide40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10.xml"/><Relationship Id="rId18" Type="http://schemas.openxmlformats.org/officeDocument/2006/relationships/slide" Target="slide20.xml"/><Relationship Id="rId26" Type="http://schemas.openxmlformats.org/officeDocument/2006/relationships/slide" Target="slide27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3.xml"/><Relationship Id="rId42" Type="http://schemas.openxmlformats.org/officeDocument/2006/relationships/slide" Target="slide38.xml"/><Relationship Id="rId7" Type="http://schemas.openxmlformats.org/officeDocument/2006/relationships/slide" Target="slide42.xml"/><Relationship Id="rId12" Type="http://schemas.openxmlformats.org/officeDocument/2006/relationships/slide" Target="slide4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31.xml"/><Relationship Id="rId38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26.xml"/><Relationship Id="rId29" Type="http://schemas.openxmlformats.org/officeDocument/2006/relationships/slide" Target="slide19.xml"/><Relationship Id="rId41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3.xml"/><Relationship Id="rId11" Type="http://schemas.openxmlformats.org/officeDocument/2006/relationships/slide" Target="slide3.xml"/><Relationship Id="rId24" Type="http://schemas.openxmlformats.org/officeDocument/2006/relationships/slide" Target="slide21.xml"/><Relationship Id="rId32" Type="http://schemas.openxmlformats.org/officeDocument/2006/relationships/slide" Target="slide28.xml"/><Relationship Id="rId37" Type="http://schemas.openxmlformats.org/officeDocument/2006/relationships/slide" Target="slide39.xml"/><Relationship Id="rId40" Type="http://schemas.openxmlformats.org/officeDocument/2006/relationships/slide" Target="slide34.xml"/><Relationship Id="rId45" Type="http://schemas.openxmlformats.org/officeDocument/2006/relationships/image" Target="../media/image57.png"/><Relationship Id="rId5" Type="http://schemas.openxmlformats.org/officeDocument/2006/relationships/slide" Target="slide45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7.xml"/><Relationship Id="rId10" Type="http://schemas.openxmlformats.org/officeDocument/2006/relationships/slide" Target="slide2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56.png"/><Relationship Id="rId4" Type="http://schemas.openxmlformats.org/officeDocument/2006/relationships/slide" Target="slide29.xml"/><Relationship Id="rId9" Type="http://schemas.openxmlformats.org/officeDocument/2006/relationships/slide" Target="slide41.xml"/><Relationship Id="rId14" Type="http://schemas.openxmlformats.org/officeDocument/2006/relationships/slide" Target="slide46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5.xml"/><Relationship Id="rId43" Type="http://schemas.openxmlformats.org/officeDocument/2006/relationships/slide" Target="slide40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46.xml"/><Relationship Id="rId18" Type="http://schemas.openxmlformats.org/officeDocument/2006/relationships/slide" Target="slide23.xml"/><Relationship Id="rId26" Type="http://schemas.openxmlformats.org/officeDocument/2006/relationships/slide" Target="slide1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34" Type="http://schemas.openxmlformats.org/officeDocument/2006/relationships/slide" Target="slide33.xml"/><Relationship Id="rId42" Type="http://schemas.openxmlformats.org/officeDocument/2006/relationships/slide" Target="slide38.xml"/><Relationship Id="rId7" Type="http://schemas.openxmlformats.org/officeDocument/2006/relationships/slide" Target="slide4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7.xml"/><Relationship Id="rId33" Type="http://schemas.openxmlformats.org/officeDocument/2006/relationships/slide" Target="slide31.xml"/><Relationship Id="rId38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2.xml"/><Relationship Id="rId29" Type="http://schemas.openxmlformats.org/officeDocument/2006/relationships/slide" Target="slide22.xml"/><Relationship Id="rId41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4.xml"/><Relationship Id="rId24" Type="http://schemas.openxmlformats.org/officeDocument/2006/relationships/slide" Target="slide24.xml"/><Relationship Id="rId32" Type="http://schemas.openxmlformats.org/officeDocument/2006/relationships/slide" Target="slide29.xml"/><Relationship Id="rId37" Type="http://schemas.openxmlformats.org/officeDocument/2006/relationships/slide" Target="slide39.xml"/><Relationship Id="rId40" Type="http://schemas.openxmlformats.org/officeDocument/2006/relationships/slide" Target="slide34.xml"/><Relationship Id="rId45" Type="http://schemas.openxmlformats.org/officeDocument/2006/relationships/image" Target="../media/image59.png"/><Relationship Id="rId5" Type="http://schemas.openxmlformats.org/officeDocument/2006/relationships/slide" Target="slide43.xml"/><Relationship Id="rId15" Type="http://schemas.openxmlformats.org/officeDocument/2006/relationships/slide" Target="slide14.xml"/><Relationship Id="rId23" Type="http://schemas.openxmlformats.org/officeDocument/2006/relationships/slide" Target="slide21.xml"/><Relationship Id="rId28" Type="http://schemas.openxmlformats.org/officeDocument/2006/relationships/slide" Target="slide19.xml"/><Relationship Id="rId36" Type="http://schemas.openxmlformats.org/officeDocument/2006/relationships/slide" Target="slide37.xml"/><Relationship Id="rId10" Type="http://schemas.openxmlformats.org/officeDocument/2006/relationships/slide" Target="slide3.xml"/><Relationship Id="rId19" Type="http://schemas.openxmlformats.org/officeDocument/2006/relationships/slide" Target="slide26.xml"/><Relationship Id="rId31" Type="http://schemas.openxmlformats.org/officeDocument/2006/relationships/slide" Target="slide28.xml"/><Relationship Id="rId44" Type="http://schemas.openxmlformats.org/officeDocument/2006/relationships/image" Target="../media/image58.png"/><Relationship Id="rId4" Type="http://schemas.openxmlformats.org/officeDocument/2006/relationships/slide" Target="slide4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8.xml"/><Relationship Id="rId27" Type="http://schemas.openxmlformats.org/officeDocument/2006/relationships/slide" Target="slide16.xml"/><Relationship Id="rId30" Type="http://schemas.openxmlformats.org/officeDocument/2006/relationships/slide" Target="slide25.xml"/><Relationship Id="rId35" Type="http://schemas.openxmlformats.org/officeDocument/2006/relationships/slide" Target="slide35.xml"/><Relationship Id="rId43" Type="http://schemas.openxmlformats.org/officeDocument/2006/relationships/slide" Target="slide4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46.xml"/><Relationship Id="rId18" Type="http://schemas.openxmlformats.org/officeDocument/2006/relationships/slide" Target="slide23.xml"/><Relationship Id="rId26" Type="http://schemas.openxmlformats.org/officeDocument/2006/relationships/slide" Target="slide1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34" Type="http://schemas.openxmlformats.org/officeDocument/2006/relationships/slide" Target="slide33.xml"/><Relationship Id="rId42" Type="http://schemas.openxmlformats.org/officeDocument/2006/relationships/slide" Target="slide38.xml"/><Relationship Id="rId7" Type="http://schemas.openxmlformats.org/officeDocument/2006/relationships/slide" Target="slide4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7.xml"/><Relationship Id="rId33" Type="http://schemas.openxmlformats.org/officeDocument/2006/relationships/slide" Target="slide31.xml"/><Relationship Id="rId38" Type="http://schemas.openxmlformats.org/officeDocument/2006/relationships/slide" Target="slide30.xml"/><Relationship Id="rId46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2.xml"/><Relationship Id="rId29" Type="http://schemas.openxmlformats.org/officeDocument/2006/relationships/slide" Target="slide22.xml"/><Relationship Id="rId41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4.xml"/><Relationship Id="rId24" Type="http://schemas.openxmlformats.org/officeDocument/2006/relationships/slide" Target="slide24.xml"/><Relationship Id="rId32" Type="http://schemas.openxmlformats.org/officeDocument/2006/relationships/slide" Target="slide29.xml"/><Relationship Id="rId37" Type="http://schemas.openxmlformats.org/officeDocument/2006/relationships/slide" Target="slide39.xml"/><Relationship Id="rId40" Type="http://schemas.openxmlformats.org/officeDocument/2006/relationships/slide" Target="slide34.xml"/><Relationship Id="rId45" Type="http://schemas.openxmlformats.org/officeDocument/2006/relationships/image" Target="../media/image13.png"/><Relationship Id="rId5" Type="http://schemas.openxmlformats.org/officeDocument/2006/relationships/slide" Target="slide43.xml"/><Relationship Id="rId15" Type="http://schemas.openxmlformats.org/officeDocument/2006/relationships/slide" Target="slide14.xml"/><Relationship Id="rId23" Type="http://schemas.openxmlformats.org/officeDocument/2006/relationships/slide" Target="slide21.xml"/><Relationship Id="rId28" Type="http://schemas.openxmlformats.org/officeDocument/2006/relationships/slide" Target="slide19.xml"/><Relationship Id="rId36" Type="http://schemas.openxmlformats.org/officeDocument/2006/relationships/slide" Target="slide37.xml"/><Relationship Id="rId10" Type="http://schemas.openxmlformats.org/officeDocument/2006/relationships/slide" Target="slide3.xml"/><Relationship Id="rId19" Type="http://schemas.openxmlformats.org/officeDocument/2006/relationships/slide" Target="slide26.xml"/><Relationship Id="rId31" Type="http://schemas.openxmlformats.org/officeDocument/2006/relationships/slide" Target="slide28.xml"/><Relationship Id="rId44" Type="http://schemas.openxmlformats.org/officeDocument/2006/relationships/image" Target="../media/image12.png"/><Relationship Id="rId4" Type="http://schemas.openxmlformats.org/officeDocument/2006/relationships/slide" Target="slide4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8.xml"/><Relationship Id="rId27" Type="http://schemas.openxmlformats.org/officeDocument/2006/relationships/slide" Target="slide16.xml"/><Relationship Id="rId30" Type="http://schemas.openxmlformats.org/officeDocument/2006/relationships/slide" Target="slide25.xml"/><Relationship Id="rId35" Type="http://schemas.openxmlformats.org/officeDocument/2006/relationships/slide" Target="slide35.xml"/><Relationship Id="rId43" Type="http://schemas.openxmlformats.org/officeDocument/2006/relationships/slide" Target="slide4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46.xml"/><Relationship Id="rId18" Type="http://schemas.openxmlformats.org/officeDocument/2006/relationships/slide" Target="slide23.xml"/><Relationship Id="rId26" Type="http://schemas.openxmlformats.org/officeDocument/2006/relationships/slide" Target="slide1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34" Type="http://schemas.openxmlformats.org/officeDocument/2006/relationships/slide" Target="slide33.xml"/><Relationship Id="rId42" Type="http://schemas.openxmlformats.org/officeDocument/2006/relationships/slide" Target="slide38.xml"/><Relationship Id="rId7" Type="http://schemas.openxmlformats.org/officeDocument/2006/relationships/slide" Target="slide4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7.xml"/><Relationship Id="rId33" Type="http://schemas.openxmlformats.org/officeDocument/2006/relationships/slide" Target="slide31.xml"/><Relationship Id="rId38" Type="http://schemas.openxmlformats.org/officeDocument/2006/relationships/slide" Target="slide30.xml"/><Relationship Id="rId46" Type="http://schemas.openxmlformats.org/officeDocument/2006/relationships/image" Target="../media/image15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2.xml"/><Relationship Id="rId29" Type="http://schemas.openxmlformats.org/officeDocument/2006/relationships/slide" Target="slide22.xml"/><Relationship Id="rId41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4.xml"/><Relationship Id="rId24" Type="http://schemas.openxmlformats.org/officeDocument/2006/relationships/slide" Target="slide24.xml"/><Relationship Id="rId32" Type="http://schemas.openxmlformats.org/officeDocument/2006/relationships/slide" Target="slide29.xml"/><Relationship Id="rId37" Type="http://schemas.openxmlformats.org/officeDocument/2006/relationships/slide" Target="slide39.xml"/><Relationship Id="rId40" Type="http://schemas.openxmlformats.org/officeDocument/2006/relationships/slide" Target="slide34.xml"/><Relationship Id="rId45" Type="http://schemas.openxmlformats.org/officeDocument/2006/relationships/image" Target="../media/image12.png"/><Relationship Id="rId5" Type="http://schemas.openxmlformats.org/officeDocument/2006/relationships/slide" Target="slide43.xml"/><Relationship Id="rId15" Type="http://schemas.openxmlformats.org/officeDocument/2006/relationships/slide" Target="slide14.xml"/><Relationship Id="rId23" Type="http://schemas.openxmlformats.org/officeDocument/2006/relationships/slide" Target="slide21.xml"/><Relationship Id="rId28" Type="http://schemas.openxmlformats.org/officeDocument/2006/relationships/slide" Target="slide19.xml"/><Relationship Id="rId36" Type="http://schemas.openxmlformats.org/officeDocument/2006/relationships/slide" Target="slide37.xml"/><Relationship Id="rId10" Type="http://schemas.openxmlformats.org/officeDocument/2006/relationships/slide" Target="slide3.xml"/><Relationship Id="rId19" Type="http://schemas.openxmlformats.org/officeDocument/2006/relationships/slide" Target="slide26.xml"/><Relationship Id="rId31" Type="http://schemas.openxmlformats.org/officeDocument/2006/relationships/slide" Target="slide28.xml"/><Relationship Id="rId44" Type="http://schemas.openxmlformats.org/officeDocument/2006/relationships/image" Target="../media/image13.png"/><Relationship Id="rId4" Type="http://schemas.openxmlformats.org/officeDocument/2006/relationships/slide" Target="slide4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8.xml"/><Relationship Id="rId27" Type="http://schemas.openxmlformats.org/officeDocument/2006/relationships/slide" Target="slide16.xml"/><Relationship Id="rId30" Type="http://schemas.openxmlformats.org/officeDocument/2006/relationships/slide" Target="slide25.xml"/><Relationship Id="rId35" Type="http://schemas.openxmlformats.org/officeDocument/2006/relationships/slide" Target="slide35.xml"/><Relationship Id="rId43" Type="http://schemas.openxmlformats.org/officeDocument/2006/relationships/slide" Target="slide4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46.xml"/><Relationship Id="rId18" Type="http://schemas.openxmlformats.org/officeDocument/2006/relationships/slide" Target="slide23.xml"/><Relationship Id="rId26" Type="http://schemas.openxmlformats.org/officeDocument/2006/relationships/slide" Target="slide1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34" Type="http://schemas.openxmlformats.org/officeDocument/2006/relationships/slide" Target="slide33.xml"/><Relationship Id="rId42" Type="http://schemas.openxmlformats.org/officeDocument/2006/relationships/slide" Target="slide38.xml"/><Relationship Id="rId7" Type="http://schemas.openxmlformats.org/officeDocument/2006/relationships/slide" Target="slide4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7.xml"/><Relationship Id="rId33" Type="http://schemas.openxmlformats.org/officeDocument/2006/relationships/slide" Target="slide31.xml"/><Relationship Id="rId38" Type="http://schemas.openxmlformats.org/officeDocument/2006/relationships/slide" Target="slide30.xml"/><Relationship Id="rId46" Type="http://schemas.openxmlformats.org/officeDocument/2006/relationships/image" Target="../media/image16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2.xml"/><Relationship Id="rId29" Type="http://schemas.openxmlformats.org/officeDocument/2006/relationships/slide" Target="slide22.xml"/><Relationship Id="rId41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4.xml"/><Relationship Id="rId24" Type="http://schemas.openxmlformats.org/officeDocument/2006/relationships/slide" Target="slide24.xml"/><Relationship Id="rId32" Type="http://schemas.openxmlformats.org/officeDocument/2006/relationships/slide" Target="slide29.xml"/><Relationship Id="rId37" Type="http://schemas.openxmlformats.org/officeDocument/2006/relationships/slide" Target="slide39.xml"/><Relationship Id="rId40" Type="http://schemas.openxmlformats.org/officeDocument/2006/relationships/slide" Target="slide34.xml"/><Relationship Id="rId45" Type="http://schemas.openxmlformats.org/officeDocument/2006/relationships/image" Target="../media/image13.png"/><Relationship Id="rId5" Type="http://schemas.openxmlformats.org/officeDocument/2006/relationships/slide" Target="slide43.xml"/><Relationship Id="rId15" Type="http://schemas.openxmlformats.org/officeDocument/2006/relationships/slide" Target="slide14.xml"/><Relationship Id="rId23" Type="http://schemas.openxmlformats.org/officeDocument/2006/relationships/slide" Target="slide21.xml"/><Relationship Id="rId28" Type="http://schemas.openxmlformats.org/officeDocument/2006/relationships/slide" Target="slide19.xml"/><Relationship Id="rId36" Type="http://schemas.openxmlformats.org/officeDocument/2006/relationships/slide" Target="slide37.xml"/><Relationship Id="rId10" Type="http://schemas.openxmlformats.org/officeDocument/2006/relationships/slide" Target="slide3.xml"/><Relationship Id="rId19" Type="http://schemas.openxmlformats.org/officeDocument/2006/relationships/slide" Target="slide26.xml"/><Relationship Id="rId31" Type="http://schemas.openxmlformats.org/officeDocument/2006/relationships/slide" Target="slide28.xml"/><Relationship Id="rId44" Type="http://schemas.openxmlformats.org/officeDocument/2006/relationships/image" Target="../media/image12.png"/><Relationship Id="rId4" Type="http://schemas.openxmlformats.org/officeDocument/2006/relationships/slide" Target="slide4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8.xml"/><Relationship Id="rId27" Type="http://schemas.openxmlformats.org/officeDocument/2006/relationships/slide" Target="slide16.xml"/><Relationship Id="rId30" Type="http://schemas.openxmlformats.org/officeDocument/2006/relationships/slide" Target="slide25.xml"/><Relationship Id="rId35" Type="http://schemas.openxmlformats.org/officeDocument/2006/relationships/slide" Target="slide35.xml"/><Relationship Id="rId43" Type="http://schemas.openxmlformats.org/officeDocument/2006/relationships/slide" Target="slide4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46.xml"/><Relationship Id="rId18" Type="http://schemas.openxmlformats.org/officeDocument/2006/relationships/slide" Target="slide23.xml"/><Relationship Id="rId26" Type="http://schemas.openxmlformats.org/officeDocument/2006/relationships/slide" Target="slide1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34" Type="http://schemas.openxmlformats.org/officeDocument/2006/relationships/slide" Target="slide33.xml"/><Relationship Id="rId42" Type="http://schemas.openxmlformats.org/officeDocument/2006/relationships/slide" Target="slide38.xml"/><Relationship Id="rId7" Type="http://schemas.openxmlformats.org/officeDocument/2006/relationships/slide" Target="slide4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7.xml"/><Relationship Id="rId33" Type="http://schemas.openxmlformats.org/officeDocument/2006/relationships/slide" Target="slide31.xml"/><Relationship Id="rId38" Type="http://schemas.openxmlformats.org/officeDocument/2006/relationships/slide" Target="slide30.xml"/><Relationship Id="rId46" Type="http://schemas.openxmlformats.org/officeDocument/2006/relationships/image" Target="../media/image17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2.xml"/><Relationship Id="rId29" Type="http://schemas.openxmlformats.org/officeDocument/2006/relationships/slide" Target="slide22.xml"/><Relationship Id="rId41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4.xml"/><Relationship Id="rId24" Type="http://schemas.openxmlformats.org/officeDocument/2006/relationships/slide" Target="slide24.xml"/><Relationship Id="rId32" Type="http://schemas.openxmlformats.org/officeDocument/2006/relationships/slide" Target="slide29.xml"/><Relationship Id="rId37" Type="http://schemas.openxmlformats.org/officeDocument/2006/relationships/slide" Target="slide39.xml"/><Relationship Id="rId40" Type="http://schemas.openxmlformats.org/officeDocument/2006/relationships/slide" Target="slide34.xml"/><Relationship Id="rId45" Type="http://schemas.openxmlformats.org/officeDocument/2006/relationships/image" Target="../media/image13.png"/><Relationship Id="rId5" Type="http://schemas.openxmlformats.org/officeDocument/2006/relationships/slide" Target="slide43.xml"/><Relationship Id="rId15" Type="http://schemas.openxmlformats.org/officeDocument/2006/relationships/slide" Target="slide14.xml"/><Relationship Id="rId23" Type="http://schemas.openxmlformats.org/officeDocument/2006/relationships/slide" Target="slide21.xml"/><Relationship Id="rId28" Type="http://schemas.openxmlformats.org/officeDocument/2006/relationships/slide" Target="slide19.xml"/><Relationship Id="rId36" Type="http://schemas.openxmlformats.org/officeDocument/2006/relationships/slide" Target="slide37.xml"/><Relationship Id="rId10" Type="http://schemas.openxmlformats.org/officeDocument/2006/relationships/slide" Target="slide3.xml"/><Relationship Id="rId19" Type="http://schemas.openxmlformats.org/officeDocument/2006/relationships/slide" Target="slide26.xml"/><Relationship Id="rId31" Type="http://schemas.openxmlformats.org/officeDocument/2006/relationships/slide" Target="slide28.xml"/><Relationship Id="rId44" Type="http://schemas.openxmlformats.org/officeDocument/2006/relationships/image" Target="../media/image12.png"/><Relationship Id="rId4" Type="http://schemas.openxmlformats.org/officeDocument/2006/relationships/slide" Target="slide4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8.xml"/><Relationship Id="rId27" Type="http://schemas.openxmlformats.org/officeDocument/2006/relationships/slide" Target="slide16.xml"/><Relationship Id="rId30" Type="http://schemas.openxmlformats.org/officeDocument/2006/relationships/slide" Target="slide25.xml"/><Relationship Id="rId35" Type="http://schemas.openxmlformats.org/officeDocument/2006/relationships/slide" Target="slide35.xml"/><Relationship Id="rId43" Type="http://schemas.openxmlformats.org/officeDocument/2006/relationships/slide" Target="slide4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46.xml"/><Relationship Id="rId18" Type="http://schemas.openxmlformats.org/officeDocument/2006/relationships/slide" Target="slide23.xml"/><Relationship Id="rId26" Type="http://schemas.openxmlformats.org/officeDocument/2006/relationships/slide" Target="slide1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34" Type="http://schemas.openxmlformats.org/officeDocument/2006/relationships/slide" Target="slide33.xml"/><Relationship Id="rId42" Type="http://schemas.openxmlformats.org/officeDocument/2006/relationships/slide" Target="slide38.xml"/><Relationship Id="rId7" Type="http://schemas.openxmlformats.org/officeDocument/2006/relationships/slide" Target="slide4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7.xml"/><Relationship Id="rId33" Type="http://schemas.openxmlformats.org/officeDocument/2006/relationships/slide" Target="slide31.xml"/><Relationship Id="rId38" Type="http://schemas.openxmlformats.org/officeDocument/2006/relationships/slide" Target="slide30.xml"/><Relationship Id="rId46" Type="http://schemas.openxmlformats.org/officeDocument/2006/relationships/image" Target="../media/image18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2.xml"/><Relationship Id="rId29" Type="http://schemas.openxmlformats.org/officeDocument/2006/relationships/slide" Target="slide22.xml"/><Relationship Id="rId41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4.xml"/><Relationship Id="rId24" Type="http://schemas.openxmlformats.org/officeDocument/2006/relationships/slide" Target="slide24.xml"/><Relationship Id="rId32" Type="http://schemas.openxmlformats.org/officeDocument/2006/relationships/slide" Target="slide29.xml"/><Relationship Id="rId37" Type="http://schemas.openxmlformats.org/officeDocument/2006/relationships/slide" Target="slide39.xml"/><Relationship Id="rId40" Type="http://schemas.openxmlformats.org/officeDocument/2006/relationships/slide" Target="slide34.xml"/><Relationship Id="rId45" Type="http://schemas.openxmlformats.org/officeDocument/2006/relationships/image" Target="../media/image13.png"/><Relationship Id="rId5" Type="http://schemas.openxmlformats.org/officeDocument/2006/relationships/slide" Target="slide43.xml"/><Relationship Id="rId15" Type="http://schemas.openxmlformats.org/officeDocument/2006/relationships/slide" Target="slide14.xml"/><Relationship Id="rId23" Type="http://schemas.openxmlformats.org/officeDocument/2006/relationships/slide" Target="slide21.xml"/><Relationship Id="rId28" Type="http://schemas.openxmlformats.org/officeDocument/2006/relationships/slide" Target="slide19.xml"/><Relationship Id="rId36" Type="http://schemas.openxmlformats.org/officeDocument/2006/relationships/slide" Target="slide37.xml"/><Relationship Id="rId10" Type="http://schemas.openxmlformats.org/officeDocument/2006/relationships/slide" Target="slide3.xml"/><Relationship Id="rId19" Type="http://schemas.openxmlformats.org/officeDocument/2006/relationships/slide" Target="slide26.xml"/><Relationship Id="rId31" Type="http://schemas.openxmlformats.org/officeDocument/2006/relationships/slide" Target="slide28.xml"/><Relationship Id="rId44" Type="http://schemas.openxmlformats.org/officeDocument/2006/relationships/image" Target="../media/image12.png"/><Relationship Id="rId4" Type="http://schemas.openxmlformats.org/officeDocument/2006/relationships/slide" Target="slide4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8.xml"/><Relationship Id="rId27" Type="http://schemas.openxmlformats.org/officeDocument/2006/relationships/slide" Target="slide16.xml"/><Relationship Id="rId30" Type="http://schemas.openxmlformats.org/officeDocument/2006/relationships/slide" Target="slide25.xml"/><Relationship Id="rId35" Type="http://schemas.openxmlformats.org/officeDocument/2006/relationships/slide" Target="slide35.xml"/><Relationship Id="rId43" Type="http://schemas.openxmlformats.org/officeDocument/2006/relationships/slide" Target="slide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صورة 59">
            <a:extLst>
              <a:ext uri="{FF2B5EF4-FFF2-40B4-BE49-F238E27FC236}">
                <a16:creationId xmlns:a16="http://schemas.microsoft.com/office/drawing/2014/main" id="{1B709BA1-839D-4204-BF20-D8E8FB97C9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2" y="204700"/>
            <a:ext cx="1458474" cy="667384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B292BDD1-B550-4D2A-A130-E3781C18A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341" y="0"/>
            <a:ext cx="1431706" cy="998972"/>
          </a:xfrm>
          <a:prstGeom prst="rect">
            <a:avLst/>
          </a:prstGeom>
        </p:spPr>
      </p:pic>
      <p:pic>
        <p:nvPicPr>
          <p:cNvPr id="65" name="صورة 64">
            <a:extLst>
              <a:ext uri="{FF2B5EF4-FFF2-40B4-BE49-F238E27FC236}">
                <a16:creationId xmlns:a16="http://schemas.microsoft.com/office/drawing/2014/main" id="{BE8B38D2-46EB-4A3C-BA4B-F13AA8968DC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12" y="2666423"/>
            <a:ext cx="3552375" cy="313924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5BBF89AA-A9CB-40B7-8E7D-041E8BAFB6C3}"/>
              </a:ext>
            </a:extLst>
          </p:cNvPr>
          <p:cNvSpPr/>
          <p:nvPr/>
        </p:nvSpPr>
        <p:spPr>
          <a:xfrm>
            <a:off x="4846190" y="41985"/>
            <a:ext cx="2615287" cy="992814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المملكة العربية السعودية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وزارة التعليم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التعليم الثانوي نظام المقررات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F48ADEB7-A5E7-406E-B0B6-9B0EBD5B96D9}"/>
              </a:ext>
            </a:extLst>
          </p:cNvPr>
          <p:cNvSpPr/>
          <p:nvPr/>
        </p:nvSpPr>
        <p:spPr>
          <a:xfrm>
            <a:off x="795255" y="1790961"/>
            <a:ext cx="10601489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solidFill>
                  <a:srgbClr val="C00000"/>
                </a:solidFill>
                <a:cs typeface="DecoType Thuluth" panose="02010000000000000000" pitchFamily="2" charset="-78"/>
              </a:rPr>
              <a:t>المتتابعات والمتسلسلات </a:t>
            </a:r>
            <a:r>
              <a:rPr lang="ar-SA" sz="4400" b="1" dirty="0">
                <a:cs typeface="DecoType Thuluth" panose="02010000000000000000" pitchFamily="2" charset="-78"/>
              </a:rPr>
              <a:t>:</a:t>
            </a:r>
            <a:r>
              <a:rPr lang="ar-SA" sz="4400" b="1" dirty="0"/>
              <a:t> </a:t>
            </a:r>
            <a:r>
              <a:rPr lang="ar-SA" sz="4800" dirty="0">
                <a:solidFill>
                  <a:schemeClr val="accent1">
                    <a:lumMod val="75000"/>
                  </a:schemeClr>
                </a:solidFill>
                <a:cs typeface="DecoType Naskh" panose="02010400000000000000" pitchFamily="2" charset="-78"/>
              </a:rPr>
              <a:t>المتتابعات والمتسلسلات الحسابية</a:t>
            </a:r>
            <a:endParaRPr lang="ar-SA" sz="4400" dirty="0">
              <a:solidFill>
                <a:schemeClr val="accent1">
                  <a:lumMod val="75000"/>
                </a:schemeClr>
              </a:solidFill>
              <a:cs typeface="DecoType Naskh" panose="02010400000000000000" pitchFamily="2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D6080E74-846F-49B4-8C27-00C6CF650E9A}"/>
              </a:ext>
            </a:extLst>
          </p:cNvPr>
          <p:cNvSpPr/>
          <p:nvPr/>
        </p:nvSpPr>
        <p:spPr>
          <a:xfrm>
            <a:off x="6377432" y="1193526"/>
            <a:ext cx="1322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cs typeface="DecoType Thuluth" panose="02010000000000000000" pitchFamily="2" charset="-78"/>
              </a:rPr>
              <a:t>الفصل الثاني </a:t>
            </a:r>
            <a:endParaRPr lang="ar-SA" sz="2400" dirty="0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77AC4E47-D63D-47E1-950D-773E2D45E140}"/>
              </a:ext>
            </a:extLst>
          </p:cNvPr>
          <p:cNvSpPr/>
          <p:nvPr/>
        </p:nvSpPr>
        <p:spPr>
          <a:xfrm>
            <a:off x="4956851" y="1205604"/>
            <a:ext cx="1184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chemeClr val="accent1">
                    <a:lumMod val="75000"/>
                  </a:schemeClr>
                </a:solidFill>
                <a:cs typeface="DecoType Naskh" panose="02010400000000000000" pitchFamily="2" charset="-78"/>
              </a:rPr>
              <a:t>الدرس الثاني</a:t>
            </a:r>
            <a:endParaRPr lang="ar-SA" sz="2400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566FB8AA-A513-470D-AA41-9EB157ABD781}"/>
              </a:ext>
            </a:extLst>
          </p:cNvPr>
          <p:cNvSpPr/>
          <p:nvPr/>
        </p:nvSpPr>
        <p:spPr>
          <a:xfrm>
            <a:off x="5134929" y="5805663"/>
            <a:ext cx="2037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udi Arabia XL" panose="02000000000000000000" pitchFamily="2" charset="-78"/>
                <a:ea typeface="Arial Unicode MS" panose="020B0604020202020204" pitchFamily="34" charset="-128"/>
                <a:cs typeface="Al-Hadith1" pitchFamily="2" charset="-78"/>
              </a:rPr>
              <a:t>رياضيات 4</a:t>
            </a:r>
            <a:endParaRPr lang="ar-SA" sz="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6A58AAA8-3CF8-4A69-B4B5-C2FD136BCA0E}"/>
              </a:ext>
            </a:extLst>
          </p:cNvPr>
          <p:cNvSpPr/>
          <p:nvPr/>
        </p:nvSpPr>
        <p:spPr>
          <a:xfrm>
            <a:off x="4236696" y="6354350"/>
            <a:ext cx="3834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udi Arabia XL" panose="02000000000000000000" pitchFamily="2" charset="-78"/>
                <a:ea typeface="Arial Unicode MS" panose="020B0604020202020204" pitchFamily="34" charset="-128"/>
                <a:cs typeface="Al-Hadith1" pitchFamily="2" charset="-78"/>
              </a:rPr>
              <a:t>اعداد المعلم: أحمد عبدالله الحرز </a:t>
            </a:r>
            <a:endParaRPr lang="ar-SA" sz="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230810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F46C4FC7-65B0-43BB-A700-DB5133507B2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F52A5EC6-DCE5-4B1B-862E-8645BAD74019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BDA7C7D1-ABEC-4D0E-89EE-2F17AC0C67F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46DE1939-80E1-4CA8-A8CF-08863A05B55A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7F2B3A6A-FC31-49F9-AAC3-E652D2CB309A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E8D14639-229A-4152-A9BE-8814C222886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4694F9B5-ABCA-43F9-836D-0348941946C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EBFE3943-AAEC-4F7A-96D8-E9FA1859F8C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89B1F094-F7C8-478E-B80E-215126363CC4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EADB8A02-81AF-41F2-AB1C-06C0669594E0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9C254A65-D83F-422B-80FB-11504ED35447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B11C374E-9E32-4909-95C1-6F988E4AA3B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5A453372-FDDD-4C34-92A3-44C96B67E1E0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E5AA7B73-0574-4ED2-9D85-EFD19CAA7FC0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7B3DE879-112E-4FAA-A0EC-FF5C234AAE5F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9E37B213-4437-45C5-897E-ABAACB2DAF75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3DAA471B-E8CE-4EFC-830A-ADC3F2C1323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F18B5604-A61A-4960-A611-94490F44D7F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70DE4EF2-D64B-4D78-8795-EFEABEA4321E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052A7EAC-B14E-4FC8-B51F-A59568FFF37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8" action="ppaction://hlinksldjump"/>
            <a:extLst>
              <a:ext uri="{FF2B5EF4-FFF2-40B4-BE49-F238E27FC236}">
                <a16:creationId xmlns:a16="http://schemas.microsoft.com/office/drawing/2014/main" id="{E1F64C2D-34D1-4C0E-B7B9-982CF6EEBFD1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9" action="ppaction://hlinksldjump"/>
            <a:extLst>
              <a:ext uri="{FF2B5EF4-FFF2-40B4-BE49-F238E27FC236}">
                <a16:creationId xmlns:a16="http://schemas.microsoft.com/office/drawing/2014/main" id="{69A64884-7AD1-4017-B63F-0B5F01D69DB7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20" action="ppaction://hlinksldjump"/>
            <a:extLst>
              <a:ext uri="{FF2B5EF4-FFF2-40B4-BE49-F238E27FC236}">
                <a16:creationId xmlns:a16="http://schemas.microsoft.com/office/drawing/2014/main" id="{0418ACDA-EB07-41BF-A2FB-70BD10B6B50F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21" action="ppaction://hlinksldjump"/>
            <a:extLst>
              <a:ext uri="{FF2B5EF4-FFF2-40B4-BE49-F238E27FC236}">
                <a16:creationId xmlns:a16="http://schemas.microsoft.com/office/drawing/2014/main" id="{78E9F7DB-3F74-4AF4-9887-8A49B942667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2" action="ppaction://hlinksldjump"/>
            <a:extLst>
              <a:ext uri="{FF2B5EF4-FFF2-40B4-BE49-F238E27FC236}">
                <a16:creationId xmlns:a16="http://schemas.microsoft.com/office/drawing/2014/main" id="{7FA50633-5652-47C0-A22F-18C6BC7C0C0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3" action="ppaction://hlinksldjump"/>
            <a:extLst>
              <a:ext uri="{FF2B5EF4-FFF2-40B4-BE49-F238E27FC236}">
                <a16:creationId xmlns:a16="http://schemas.microsoft.com/office/drawing/2014/main" id="{A8C3D60D-E116-40F9-A600-3B60326372B1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4" action="ppaction://hlinksldjump"/>
            <a:extLst>
              <a:ext uri="{FF2B5EF4-FFF2-40B4-BE49-F238E27FC236}">
                <a16:creationId xmlns:a16="http://schemas.microsoft.com/office/drawing/2014/main" id="{758B3D45-B799-4AF5-89F1-483700CE0A0B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5" action="ppaction://hlinksldjump"/>
            <a:extLst>
              <a:ext uri="{FF2B5EF4-FFF2-40B4-BE49-F238E27FC236}">
                <a16:creationId xmlns:a16="http://schemas.microsoft.com/office/drawing/2014/main" id="{A746107B-6A67-477A-A806-1B2664090B71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6" action="ppaction://hlinksldjump"/>
            <a:extLst>
              <a:ext uri="{FF2B5EF4-FFF2-40B4-BE49-F238E27FC236}">
                <a16:creationId xmlns:a16="http://schemas.microsoft.com/office/drawing/2014/main" id="{0642BBCA-863A-4635-80B1-58D3EB2CC95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7" action="ppaction://hlinksldjump"/>
            <a:extLst>
              <a:ext uri="{FF2B5EF4-FFF2-40B4-BE49-F238E27FC236}">
                <a16:creationId xmlns:a16="http://schemas.microsoft.com/office/drawing/2014/main" id="{2954CD7D-1A4B-4FF4-AB69-469B6E198D0A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8" action="ppaction://hlinksldjump"/>
            <a:extLst>
              <a:ext uri="{FF2B5EF4-FFF2-40B4-BE49-F238E27FC236}">
                <a16:creationId xmlns:a16="http://schemas.microsoft.com/office/drawing/2014/main" id="{E923BBF7-C3C2-4E32-98B0-15FDD71F17E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9" action="ppaction://hlinksldjump"/>
            <a:extLst>
              <a:ext uri="{FF2B5EF4-FFF2-40B4-BE49-F238E27FC236}">
                <a16:creationId xmlns:a16="http://schemas.microsoft.com/office/drawing/2014/main" id="{976162A6-1FA3-4309-8F6E-DF3665D4BD6C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30" action="ppaction://hlinksldjump"/>
            <a:extLst>
              <a:ext uri="{FF2B5EF4-FFF2-40B4-BE49-F238E27FC236}">
                <a16:creationId xmlns:a16="http://schemas.microsoft.com/office/drawing/2014/main" id="{4BDE9A74-7265-418D-B7E8-972540ED7B41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31" action="ppaction://hlinksldjump"/>
            <a:extLst>
              <a:ext uri="{FF2B5EF4-FFF2-40B4-BE49-F238E27FC236}">
                <a16:creationId xmlns:a16="http://schemas.microsoft.com/office/drawing/2014/main" id="{DD8E62A2-3727-4E38-93A6-4E9B6701EE09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32" action="ppaction://hlinksldjump"/>
            <a:extLst>
              <a:ext uri="{FF2B5EF4-FFF2-40B4-BE49-F238E27FC236}">
                <a16:creationId xmlns:a16="http://schemas.microsoft.com/office/drawing/2014/main" id="{B0DC895E-88F9-4473-8B7F-0E310A014F3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33" action="ppaction://hlinksldjump"/>
            <a:extLst>
              <a:ext uri="{FF2B5EF4-FFF2-40B4-BE49-F238E27FC236}">
                <a16:creationId xmlns:a16="http://schemas.microsoft.com/office/drawing/2014/main" id="{A83D630D-D643-450C-9712-1897272CFBC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4" action="ppaction://hlinksldjump"/>
            <a:extLst>
              <a:ext uri="{FF2B5EF4-FFF2-40B4-BE49-F238E27FC236}">
                <a16:creationId xmlns:a16="http://schemas.microsoft.com/office/drawing/2014/main" id="{E3F8BF98-E33A-49CB-AC69-B8A789C25F5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5" action="ppaction://hlinksldjump"/>
            <a:extLst>
              <a:ext uri="{FF2B5EF4-FFF2-40B4-BE49-F238E27FC236}">
                <a16:creationId xmlns:a16="http://schemas.microsoft.com/office/drawing/2014/main" id="{319E780F-FB70-40CC-8A82-CE61D2DDFEE4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6" action="ppaction://hlinksldjump"/>
            <a:extLst>
              <a:ext uri="{FF2B5EF4-FFF2-40B4-BE49-F238E27FC236}">
                <a16:creationId xmlns:a16="http://schemas.microsoft.com/office/drawing/2014/main" id="{48E33542-E940-43AB-8FCE-FCC53A73AEE6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7" action="ppaction://hlinksldjump"/>
            <a:extLst>
              <a:ext uri="{FF2B5EF4-FFF2-40B4-BE49-F238E27FC236}">
                <a16:creationId xmlns:a16="http://schemas.microsoft.com/office/drawing/2014/main" id="{0D735B0D-F035-465E-BD13-E6B1365BB2D4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8" action="ppaction://hlinksldjump"/>
            <a:extLst>
              <a:ext uri="{FF2B5EF4-FFF2-40B4-BE49-F238E27FC236}">
                <a16:creationId xmlns:a16="http://schemas.microsoft.com/office/drawing/2014/main" id="{E035FAAF-79E3-42E2-BDD2-CCC93A25E12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9" action="ppaction://hlinksldjump"/>
            <a:extLst>
              <a:ext uri="{FF2B5EF4-FFF2-40B4-BE49-F238E27FC236}">
                <a16:creationId xmlns:a16="http://schemas.microsoft.com/office/drawing/2014/main" id="{C7551274-F2D4-4A8F-AA95-D53B56B27E9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40" action="ppaction://hlinksldjump"/>
            <a:extLst>
              <a:ext uri="{FF2B5EF4-FFF2-40B4-BE49-F238E27FC236}">
                <a16:creationId xmlns:a16="http://schemas.microsoft.com/office/drawing/2014/main" id="{E9E1356F-6282-41AC-B0FB-77243334DAE6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41" action="ppaction://hlinksldjump"/>
            <a:extLst>
              <a:ext uri="{FF2B5EF4-FFF2-40B4-BE49-F238E27FC236}">
                <a16:creationId xmlns:a16="http://schemas.microsoft.com/office/drawing/2014/main" id="{8FDE6D02-AE85-4A92-9D9D-760F36B7F45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42" action="ppaction://hlinksldjump"/>
            <a:extLst>
              <a:ext uri="{FF2B5EF4-FFF2-40B4-BE49-F238E27FC236}">
                <a16:creationId xmlns:a16="http://schemas.microsoft.com/office/drawing/2014/main" id="{6C9BC551-CF76-4FED-9649-DE9494D4944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43" action="ppaction://hlinksldjump"/>
            <a:extLst>
              <a:ext uri="{FF2B5EF4-FFF2-40B4-BE49-F238E27FC236}">
                <a16:creationId xmlns:a16="http://schemas.microsoft.com/office/drawing/2014/main" id="{A814C74B-7805-4F67-861B-5FC1A08CBDF2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6E5FE38C-2087-48E2-99C8-BCE5AD1F4275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AFDD61BE-6EB3-4A62-A9FB-C7FBC9964B8A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53495881-DC57-4581-AC88-0F9A1154240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1CAA1E8A-09EC-4F0B-B65D-3E6CCA0571C8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hlinkClick r:id="rId32" action="ppaction://hlinksldjump"/>
            <a:extLst>
              <a:ext uri="{FF2B5EF4-FFF2-40B4-BE49-F238E27FC236}">
                <a16:creationId xmlns:a16="http://schemas.microsoft.com/office/drawing/2014/main" id="{DAF3667E-2104-4DF0-BA64-B0E98E8790A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4" name="صورة 63">
            <a:extLst>
              <a:ext uri="{FF2B5EF4-FFF2-40B4-BE49-F238E27FC236}">
                <a16:creationId xmlns:a16="http://schemas.microsoft.com/office/drawing/2014/main" id="{36ADB83F-C364-471E-9E3D-C1AE782D3B8B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8963009" y="203803"/>
            <a:ext cx="931716" cy="4658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78B5331F-7850-4C07-97A5-F783DE218503}"/>
              </a:ext>
            </a:extLst>
          </p:cNvPr>
          <p:cNvPicPr>
            <a:picLocks noChangeAspect="1"/>
          </p:cNvPicPr>
          <p:nvPr/>
        </p:nvPicPr>
        <p:blipFill rotWithShape="1">
          <a:blip r:embed="rId45"/>
          <a:srcRect b="7798"/>
          <a:stretch/>
        </p:blipFill>
        <p:spPr>
          <a:xfrm>
            <a:off x="142010" y="808515"/>
            <a:ext cx="9905564" cy="282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575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مستطيل: زوايا مستديرة 63">
            <a:hlinkClick r:id="rId3" action="ppaction://hlinksldjump"/>
            <a:extLst>
              <a:ext uri="{FF2B5EF4-FFF2-40B4-BE49-F238E27FC236}">
                <a16:creationId xmlns:a16="http://schemas.microsoft.com/office/drawing/2014/main" id="{7A66FF5A-C00F-4024-9CA9-D1314CA684A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7" name="مستطيل: زوايا مستديرة 66">
            <a:hlinkClick r:id="rId4" action="ppaction://hlinksldjump"/>
            <a:extLst>
              <a:ext uri="{FF2B5EF4-FFF2-40B4-BE49-F238E27FC236}">
                <a16:creationId xmlns:a16="http://schemas.microsoft.com/office/drawing/2014/main" id="{39DC037E-CCCA-4256-B372-B08A36AD966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مستطيل: زوايا مستديرة 67">
            <a:hlinkClick r:id="rId5" action="ppaction://hlinksldjump"/>
            <a:extLst>
              <a:ext uri="{FF2B5EF4-FFF2-40B4-BE49-F238E27FC236}">
                <a16:creationId xmlns:a16="http://schemas.microsoft.com/office/drawing/2014/main" id="{4A29F7E5-A2FC-42C9-8E3B-6ADD12D15885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6" action="ppaction://hlinksldjump"/>
            <a:extLst>
              <a:ext uri="{FF2B5EF4-FFF2-40B4-BE49-F238E27FC236}">
                <a16:creationId xmlns:a16="http://schemas.microsoft.com/office/drawing/2014/main" id="{DBC7295E-BC3B-420A-BC94-9055AC4C1826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مستطيل: زوايا مستديرة 70">
            <a:hlinkClick r:id="rId7" action="ppaction://hlinksldjump"/>
            <a:extLst>
              <a:ext uri="{FF2B5EF4-FFF2-40B4-BE49-F238E27FC236}">
                <a16:creationId xmlns:a16="http://schemas.microsoft.com/office/drawing/2014/main" id="{5FE97DC6-3325-4E50-91A8-D6E6858DA716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300F0227-C367-45D9-B8AD-F68AACD5A38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D07C96A3-3930-426C-A86B-8687CDABD3D0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hlinkClick r:id="rId8" action="ppaction://hlinksldjump"/>
            <a:extLst>
              <a:ext uri="{FF2B5EF4-FFF2-40B4-BE49-F238E27FC236}">
                <a16:creationId xmlns:a16="http://schemas.microsoft.com/office/drawing/2014/main" id="{0659DF79-7641-4121-9882-B10BEBC5517D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extLst>
              <a:ext uri="{FF2B5EF4-FFF2-40B4-BE49-F238E27FC236}">
                <a16:creationId xmlns:a16="http://schemas.microsoft.com/office/drawing/2014/main" id="{24F41F87-30A0-46B1-9707-0541AFB8A59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8CE8031F-C73A-4CD9-84B9-D2FB29C4DD3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9D763BD7-1800-4237-B418-169AECD0AD94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63833311-F99E-4FC2-982A-4A4CCF20B38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EB0C5279-290C-4F39-A773-F532142C3769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4AF51F2C-7FAD-42F0-A372-8849BF8E79B6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73F2EA4A-9667-4476-A939-BE9696ACB2BB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7C1FA43E-DFBB-485C-835D-249050CF739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F3AAC9FA-DB8B-42B8-8AF7-561F58D736D7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C949C286-C034-4902-BAAE-8C9EA96ADC8C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1DC6FB23-D4FB-4AA3-8FAE-EF77DE3109A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B2B2A455-2852-40DA-9DD1-0CBC63A5E69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939CAFF7-6486-47A0-A3D2-9E6D8EB7D891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9" action="ppaction://hlinksldjump"/>
            <a:extLst>
              <a:ext uri="{FF2B5EF4-FFF2-40B4-BE49-F238E27FC236}">
                <a16:creationId xmlns:a16="http://schemas.microsoft.com/office/drawing/2014/main" id="{965EF495-7723-4408-B88B-ACC574866674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0" action="ppaction://hlinksldjump"/>
            <a:extLst>
              <a:ext uri="{FF2B5EF4-FFF2-40B4-BE49-F238E27FC236}">
                <a16:creationId xmlns:a16="http://schemas.microsoft.com/office/drawing/2014/main" id="{C2A734FB-6C41-4A26-A37C-0FC42DF9B24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1" action="ppaction://hlinksldjump"/>
            <a:extLst>
              <a:ext uri="{FF2B5EF4-FFF2-40B4-BE49-F238E27FC236}">
                <a16:creationId xmlns:a16="http://schemas.microsoft.com/office/drawing/2014/main" id="{C096DAEF-020E-44E9-97BF-981E7475E602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623FBFFB-4EBA-4A82-9BD1-05A16CB69BF2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CA352C9F-FC59-4738-8A9F-88D9B6D3E73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556BF3E8-81D1-4A13-92E1-DF767FD12437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66E720E8-CAEA-4345-8EB3-C734BEC4C5E5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6" action="ppaction://hlinksldjump"/>
            <a:extLst>
              <a:ext uri="{FF2B5EF4-FFF2-40B4-BE49-F238E27FC236}">
                <a16:creationId xmlns:a16="http://schemas.microsoft.com/office/drawing/2014/main" id="{4589C8D0-2049-41D8-81EE-57B39E0F532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7" action="ppaction://hlinksldjump"/>
            <a:extLst>
              <a:ext uri="{FF2B5EF4-FFF2-40B4-BE49-F238E27FC236}">
                <a16:creationId xmlns:a16="http://schemas.microsoft.com/office/drawing/2014/main" id="{CFAD320D-5F89-4464-916A-14948768F1D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6245F3C0-5300-4CB2-AC05-E84E839BE1F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6CBB860D-5121-4C87-A0BF-91DF31104AA4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AA150D85-CE70-486E-832B-59888F1D0544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6CDDA762-2F04-4A3E-BD63-48B648A2170C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066B09E8-EA4F-44CD-A8C3-94FBDCEE31E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3" action="ppaction://hlinksldjump"/>
            <a:extLst>
              <a:ext uri="{FF2B5EF4-FFF2-40B4-BE49-F238E27FC236}">
                <a16:creationId xmlns:a16="http://schemas.microsoft.com/office/drawing/2014/main" id="{CC820B68-EB42-46D8-853A-D34A0020175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4" action="ppaction://hlinksldjump"/>
            <a:extLst>
              <a:ext uri="{FF2B5EF4-FFF2-40B4-BE49-F238E27FC236}">
                <a16:creationId xmlns:a16="http://schemas.microsoft.com/office/drawing/2014/main" id="{308A0D3A-FB0E-487E-9ECA-38EF2C5C1491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5" action="ppaction://hlinksldjump"/>
            <a:extLst>
              <a:ext uri="{FF2B5EF4-FFF2-40B4-BE49-F238E27FC236}">
                <a16:creationId xmlns:a16="http://schemas.microsoft.com/office/drawing/2014/main" id="{4C289B40-6B37-4FD0-8755-17E722FC205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6" action="ppaction://hlinksldjump"/>
            <a:extLst>
              <a:ext uri="{FF2B5EF4-FFF2-40B4-BE49-F238E27FC236}">
                <a16:creationId xmlns:a16="http://schemas.microsoft.com/office/drawing/2014/main" id="{C32D2203-5EF0-4291-B5E4-71E4010F4B70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7" action="ppaction://hlinksldjump"/>
            <a:extLst>
              <a:ext uri="{FF2B5EF4-FFF2-40B4-BE49-F238E27FC236}">
                <a16:creationId xmlns:a16="http://schemas.microsoft.com/office/drawing/2014/main" id="{14A12A06-9323-4922-BEBB-7B34034DE205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8" action="ppaction://hlinksldjump"/>
            <a:extLst>
              <a:ext uri="{FF2B5EF4-FFF2-40B4-BE49-F238E27FC236}">
                <a16:creationId xmlns:a16="http://schemas.microsoft.com/office/drawing/2014/main" id="{C239AFED-ED61-413C-A486-0C57E2BB617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9" action="ppaction://hlinksldjump"/>
            <a:extLst>
              <a:ext uri="{FF2B5EF4-FFF2-40B4-BE49-F238E27FC236}">
                <a16:creationId xmlns:a16="http://schemas.microsoft.com/office/drawing/2014/main" id="{B4E50EF1-4C6B-49E5-BFFC-AD269EB5EA1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40" action="ppaction://hlinksldjump"/>
            <a:extLst>
              <a:ext uri="{FF2B5EF4-FFF2-40B4-BE49-F238E27FC236}">
                <a16:creationId xmlns:a16="http://schemas.microsoft.com/office/drawing/2014/main" id="{F7774BAB-751B-445E-A278-931C23EF8BC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41" action="ppaction://hlinksldjump"/>
            <a:extLst>
              <a:ext uri="{FF2B5EF4-FFF2-40B4-BE49-F238E27FC236}">
                <a16:creationId xmlns:a16="http://schemas.microsoft.com/office/drawing/2014/main" id="{54FC2E92-4BBC-4C05-952C-71765843E35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42" action="ppaction://hlinksldjump"/>
            <a:extLst>
              <a:ext uri="{FF2B5EF4-FFF2-40B4-BE49-F238E27FC236}">
                <a16:creationId xmlns:a16="http://schemas.microsoft.com/office/drawing/2014/main" id="{7608A9CE-1415-4990-9720-C1D7CF551F04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43" action="ppaction://hlinksldjump"/>
            <a:extLst>
              <a:ext uri="{FF2B5EF4-FFF2-40B4-BE49-F238E27FC236}">
                <a16:creationId xmlns:a16="http://schemas.microsoft.com/office/drawing/2014/main" id="{6C33ABDD-7D6F-445D-8835-9287CB4D3B04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CC1D6D1C-EC30-47E0-9B16-9460734FEEC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9418AC52-9ED4-4E28-A340-EB31C868C0CC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3AE163C1-582A-4374-A6FD-A4DD13131B4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2" name="مستطيل: زوايا مستديرة 71">
            <a:extLst>
              <a:ext uri="{FF2B5EF4-FFF2-40B4-BE49-F238E27FC236}">
                <a16:creationId xmlns:a16="http://schemas.microsoft.com/office/drawing/2014/main" id="{C8B6720D-9D95-4EA3-A93A-06264D8E52E6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hlinkClick r:id="rId32" action="ppaction://hlinksldjump"/>
            <a:extLst>
              <a:ext uri="{FF2B5EF4-FFF2-40B4-BE49-F238E27FC236}">
                <a16:creationId xmlns:a16="http://schemas.microsoft.com/office/drawing/2014/main" id="{ACD0BB0F-CDD7-4102-9F93-7459E4641A3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DE159EBD-3A13-4A83-B5F3-C7DE39023FF1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375341" y="91840"/>
            <a:ext cx="9434939" cy="56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506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مستطيل: زوايا مستديرة 50">
            <a:hlinkClick r:id="rId3" action="ppaction://hlinksldjump"/>
            <a:extLst>
              <a:ext uri="{FF2B5EF4-FFF2-40B4-BE49-F238E27FC236}">
                <a16:creationId xmlns:a16="http://schemas.microsoft.com/office/drawing/2014/main" id="{E5132F55-B3B4-4E3A-B6B0-9BB50B7BE341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4" name="مستطيل: زوايا مستديرة 53">
            <a:hlinkClick r:id="rId4" action="ppaction://hlinksldjump"/>
            <a:extLst>
              <a:ext uri="{FF2B5EF4-FFF2-40B4-BE49-F238E27FC236}">
                <a16:creationId xmlns:a16="http://schemas.microsoft.com/office/drawing/2014/main" id="{03D7C1FF-5DE8-412C-9595-2A770C1EBC7B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مستطيل: زوايا مستديرة 54">
            <a:hlinkClick r:id="rId5" action="ppaction://hlinksldjump"/>
            <a:extLst>
              <a:ext uri="{FF2B5EF4-FFF2-40B4-BE49-F238E27FC236}">
                <a16:creationId xmlns:a16="http://schemas.microsoft.com/office/drawing/2014/main" id="{305C673F-E57F-494F-AB4A-C9B7736DC48D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6" action="ppaction://hlinksldjump"/>
            <a:extLst>
              <a:ext uri="{FF2B5EF4-FFF2-40B4-BE49-F238E27FC236}">
                <a16:creationId xmlns:a16="http://schemas.microsoft.com/office/drawing/2014/main" id="{A0F9D358-3454-4C55-AD22-87A49F8BCF6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مستطيل: زوايا مستديرة 57">
            <a:hlinkClick r:id="rId7" action="ppaction://hlinksldjump"/>
            <a:extLst>
              <a:ext uri="{FF2B5EF4-FFF2-40B4-BE49-F238E27FC236}">
                <a16:creationId xmlns:a16="http://schemas.microsoft.com/office/drawing/2014/main" id="{2DD83C67-59A8-4316-AFB9-A54C803F0F71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4DFD9A66-ECBD-43E3-8A58-6B6A6C67408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0FDCB4B4-89F8-4B47-9E63-C2838C6CD18B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8" action="ppaction://hlinksldjump"/>
            <a:extLst>
              <a:ext uri="{FF2B5EF4-FFF2-40B4-BE49-F238E27FC236}">
                <a16:creationId xmlns:a16="http://schemas.microsoft.com/office/drawing/2014/main" id="{3D53E548-12E5-44F2-8D52-5B01D372CC0F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7281479C-2FFE-4C63-880D-9C9F671A564D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extLst>
              <a:ext uri="{FF2B5EF4-FFF2-40B4-BE49-F238E27FC236}">
                <a16:creationId xmlns:a16="http://schemas.microsoft.com/office/drawing/2014/main" id="{4172BE30-1128-4A30-A1A7-A34883EE5435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F1DD2F74-4783-4DF9-8614-0A1DBABDEB62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9" action="ppaction://hlinksldjump"/>
            <a:extLst>
              <a:ext uri="{FF2B5EF4-FFF2-40B4-BE49-F238E27FC236}">
                <a16:creationId xmlns:a16="http://schemas.microsoft.com/office/drawing/2014/main" id="{CDF0E677-8096-44DA-A6D1-3FEF2329E67E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0" action="ppaction://hlinksldjump"/>
            <a:extLst>
              <a:ext uri="{FF2B5EF4-FFF2-40B4-BE49-F238E27FC236}">
                <a16:creationId xmlns:a16="http://schemas.microsoft.com/office/drawing/2014/main" id="{B046BF1A-279F-4D21-9F99-6FD03D88DD2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1" action="ppaction://hlinksldjump"/>
            <a:extLst>
              <a:ext uri="{FF2B5EF4-FFF2-40B4-BE49-F238E27FC236}">
                <a16:creationId xmlns:a16="http://schemas.microsoft.com/office/drawing/2014/main" id="{E6661E50-E70E-4AA6-8303-816906A145A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2" action="ppaction://hlinksldjump"/>
            <a:extLst>
              <a:ext uri="{FF2B5EF4-FFF2-40B4-BE49-F238E27FC236}">
                <a16:creationId xmlns:a16="http://schemas.microsoft.com/office/drawing/2014/main" id="{2513D098-14D5-48F6-BB28-3E55B29BB3B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3" action="ppaction://hlinksldjump"/>
            <a:extLst>
              <a:ext uri="{FF2B5EF4-FFF2-40B4-BE49-F238E27FC236}">
                <a16:creationId xmlns:a16="http://schemas.microsoft.com/office/drawing/2014/main" id="{5B569DBF-661A-481A-A8D1-66FFA2DA10BF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4" action="ppaction://hlinksldjump"/>
            <a:extLst>
              <a:ext uri="{FF2B5EF4-FFF2-40B4-BE49-F238E27FC236}">
                <a16:creationId xmlns:a16="http://schemas.microsoft.com/office/drawing/2014/main" id="{FCAD86AD-4C35-4A4C-8C62-0BCF9C6D7A0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5" action="ppaction://hlinksldjump"/>
            <a:extLst>
              <a:ext uri="{FF2B5EF4-FFF2-40B4-BE49-F238E27FC236}">
                <a16:creationId xmlns:a16="http://schemas.microsoft.com/office/drawing/2014/main" id="{56804E5E-2ED0-4A8A-B422-35062E7A807F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6" action="ppaction://hlinksldjump"/>
            <a:extLst>
              <a:ext uri="{FF2B5EF4-FFF2-40B4-BE49-F238E27FC236}">
                <a16:creationId xmlns:a16="http://schemas.microsoft.com/office/drawing/2014/main" id="{0921C722-AF7C-4AC3-AE58-C87F940B7634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7" action="ppaction://hlinksldjump"/>
            <a:extLst>
              <a:ext uri="{FF2B5EF4-FFF2-40B4-BE49-F238E27FC236}">
                <a16:creationId xmlns:a16="http://schemas.microsoft.com/office/drawing/2014/main" id="{61B98B51-0D9D-45CA-A34C-0A4035758593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FFEAA85C-1A6F-4343-8C79-A7E309916357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973110CF-53D2-4BFC-9C57-39A3511A4123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C8415412-0568-4C0C-A0E0-0E015B07D98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4717D96C-5A09-4BA3-BCF7-2E78391591A7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id="{F6180EDE-A219-4041-9A2B-E57C403A0CA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3" action="ppaction://hlinksldjump"/>
            <a:extLst>
              <a:ext uri="{FF2B5EF4-FFF2-40B4-BE49-F238E27FC236}">
                <a16:creationId xmlns:a16="http://schemas.microsoft.com/office/drawing/2014/main" id="{C499F516-84B5-4DAE-8CBA-7EF942D0AE7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4" action="ppaction://hlinksldjump"/>
            <a:extLst>
              <a:ext uri="{FF2B5EF4-FFF2-40B4-BE49-F238E27FC236}">
                <a16:creationId xmlns:a16="http://schemas.microsoft.com/office/drawing/2014/main" id="{506C7407-D1AA-47F6-A68D-627A14060206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5" action="ppaction://hlinksldjump"/>
            <a:extLst>
              <a:ext uri="{FF2B5EF4-FFF2-40B4-BE49-F238E27FC236}">
                <a16:creationId xmlns:a16="http://schemas.microsoft.com/office/drawing/2014/main" id="{4FAEB342-1143-4AF1-9F8B-23A93957F203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D8801FB1-367C-4B3A-A1C9-3D89A8C547E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21DA1D7F-AF91-4EC2-BE96-798AFF98917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9A3E0ECC-86F1-4C8A-B6FD-11F9FD361E9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78F238C1-DBFA-4CDD-9E04-43C9EB37A291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0" action="ppaction://hlinksldjump"/>
            <a:extLst>
              <a:ext uri="{FF2B5EF4-FFF2-40B4-BE49-F238E27FC236}">
                <a16:creationId xmlns:a16="http://schemas.microsoft.com/office/drawing/2014/main" id="{851FC41A-6001-4649-A075-F45843FCF492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1" action="ppaction://hlinksldjump"/>
            <a:extLst>
              <a:ext uri="{FF2B5EF4-FFF2-40B4-BE49-F238E27FC236}">
                <a16:creationId xmlns:a16="http://schemas.microsoft.com/office/drawing/2014/main" id="{A3E67247-567B-47BB-BB58-50AEB5DEA81E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2" action="ppaction://hlinksldjump"/>
            <a:extLst>
              <a:ext uri="{FF2B5EF4-FFF2-40B4-BE49-F238E27FC236}">
                <a16:creationId xmlns:a16="http://schemas.microsoft.com/office/drawing/2014/main" id="{965E17DF-A4E5-4FAB-867F-767772ED411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3" action="ppaction://hlinksldjump"/>
            <a:extLst>
              <a:ext uri="{FF2B5EF4-FFF2-40B4-BE49-F238E27FC236}">
                <a16:creationId xmlns:a16="http://schemas.microsoft.com/office/drawing/2014/main" id="{C87AD02E-CA48-42EA-9671-27AADD83D27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4" action="ppaction://hlinksldjump"/>
            <a:extLst>
              <a:ext uri="{FF2B5EF4-FFF2-40B4-BE49-F238E27FC236}">
                <a16:creationId xmlns:a16="http://schemas.microsoft.com/office/drawing/2014/main" id="{347D1AA3-76D7-45D9-B41E-EED6A7362F48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5" action="ppaction://hlinksldjump"/>
            <a:extLst>
              <a:ext uri="{FF2B5EF4-FFF2-40B4-BE49-F238E27FC236}">
                <a16:creationId xmlns:a16="http://schemas.microsoft.com/office/drawing/2014/main" id="{F3397C2F-945C-410B-B7E9-B43E32692C9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6" action="ppaction://hlinksldjump"/>
            <a:extLst>
              <a:ext uri="{FF2B5EF4-FFF2-40B4-BE49-F238E27FC236}">
                <a16:creationId xmlns:a16="http://schemas.microsoft.com/office/drawing/2014/main" id="{F9825FE7-44AA-43F6-B83C-F1C2900F109B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7" action="ppaction://hlinksldjump"/>
            <a:extLst>
              <a:ext uri="{FF2B5EF4-FFF2-40B4-BE49-F238E27FC236}">
                <a16:creationId xmlns:a16="http://schemas.microsoft.com/office/drawing/2014/main" id="{DED664CE-5359-4DFE-8D25-836C97122DB1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8" action="ppaction://hlinksldjump"/>
            <a:extLst>
              <a:ext uri="{FF2B5EF4-FFF2-40B4-BE49-F238E27FC236}">
                <a16:creationId xmlns:a16="http://schemas.microsoft.com/office/drawing/2014/main" id="{4BD9CEF8-876B-4265-87F3-BC2102455CC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9" action="ppaction://hlinksldjump"/>
            <a:extLst>
              <a:ext uri="{FF2B5EF4-FFF2-40B4-BE49-F238E27FC236}">
                <a16:creationId xmlns:a16="http://schemas.microsoft.com/office/drawing/2014/main" id="{7DF2521C-3A33-44BB-8663-BEE3777E7D8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40" action="ppaction://hlinksldjump"/>
            <a:extLst>
              <a:ext uri="{FF2B5EF4-FFF2-40B4-BE49-F238E27FC236}">
                <a16:creationId xmlns:a16="http://schemas.microsoft.com/office/drawing/2014/main" id="{B42203F2-5737-46D9-AD4C-C7790ECFC23A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41" action="ppaction://hlinksldjump"/>
            <a:extLst>
              <a:ext uri="{FF2B5EF4-FFF2-40B4-BE49-F238E27FC236}">
                <a16:creationId xmlns:a16="http://schemas.microsoft.com/office/drawing/2014/main" id="{69F044D7-34C7-4E42-8F68-979701D5A73A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42" action="ppaction://hlinksldjump"/>
            <a:extLst>
              <a:ext uri="{FF2B5EF4-FFF2-40B4-BE49-F238E27FC236}">
                <a16:creationId xmlns:a16="http://schemas.microsoft.com/office/drawing/2014/main" id="{4B306893-44AF-4C57-96DF-05352D2396C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43" action="ppaction://hlinksldjump"/>
            <a:extLst>
              <a:ext uri="{FF2B5EF4-FFF2-40B4-BE49-F238E27FC236}">
                <a16:creationId xmlns:a16="http://schemas.microsoft.com/office/drawing/2014/main" id="{CF3E4E1B-68E3-46C2-8193-CA6B63E5264E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7049481C-CAEE-4C09-B372-7372762BE7F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0DE3ED86-EFEF-4AAC-99F0-8F6A2215C353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A1E9A769-BFCB-4755-BE31-9C1D09F61672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20C5532C-124B-43E4-8348-59E02E5FDC0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hlinkClick r:id="rId32" action="ppaction://hlinksldjump"/>
            <a:extLst>
              <a:ext uri="{FF2B5EF4-FFF2-40B4-BE49-F238E27FC236}">
                <a16:creationId xmlns:a16="http://schemas.microsoft.com/office/drawing/2014/main" id="{99B584BA-3676-4EC6-A2F2-C58C4BDC49B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14A6DCB1-8225-4FF3-B899-BE3883F0F46F}"/>
              </a:ext>
            </a:extLst>
          </p:cNvPr>
          <p:cNvGrpSpPr/>
          <p:nvPr/>
        </p:nvGrpSpPr>
        <p:grpSpPr>
          <a:xfrm>
            <a:off x="5632306" y="99512"/>
            <a:ext cx="4382961" cy="397068"/>
            <a:chOff x="5632306" y="99512"/>
            <a:chExt cx="4382961" cy="397068"/>
          </a:xfrm>
        </p:grpSpPr>
        <p:pic>
          <p:nvPicPr>
            <p:cNvPr id="2" name="صورة 1">
              <a:extLst>
                <a:ext uri="{FF2B5EF4-FFF2-40B4-BE49-F238E27FC236}">
                  <a16:creationId xmlns:a16="http://schemas.microsoft.com/office/drawing/2014/main" id="{D90C68BD-D5B2-416B-9BB1-290C9DB23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/>
            <a:stretch>
              <a:fillRect/>
            </a:stretch>
          </p:blipFill>
          <p:spPr>
            <a:xfrm>
              <a:off x="6241474" y="99512"/>
              <a:ext cx="3773793" cy="360000"/>
            </a:xfrm>
            <a:prstGeom prst="rect">
              <a:avLst/>
            </a:prstGeom>
          </p:spPr>
        </p:pic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2DAAF511-11C8-4317-A509-140562F5E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/>
            <a:stretch>
              <a:fillRect/>
            </a:stretch>
          </p:blipFill>
          <p:spPr>
            <a:xfrm>
              <a:off x="5632306" y="136580"/>
              <a:ext cx="2844000" cy="360000"/>
            </a:xfrm>
            <a:prstGeom prst="rect">
              <a:avLst/>
            </a:prstGeom>
          </p:spPr>
        </p:pic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50C2A231-81B3-4FA7-9DF5-DA0A76DBA38A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3541135" y="576904"/>
            <a:ext cx="6460366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9958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مستطيل: زوايا مستديرة 63">
            <a:hlinkClick r:id="rId3" action="ppaction://hlinksldjump"/>
            <a:extLst>
              <a:ext uri="{FF2B5EF4-FFF2-40B4-BE49-F238E27FC236}">
                <a16:creationId xmlns:a16="http://schemas.microsoft.com/office/drawing/2014/main" id="{FCDE23D6-806B-4C4D-9AE3-767CCD10CE4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7" name="مستطيل: زوايا مستديرة 66">
            <a:hlinkClick r:id="rId4" action="ppaction://hlinksldjump"/>
            <a:extLst>
              <a:ext uri="{FF2B5EF4-FFF2-40B4-BE49-F238E27FC236}">
                <a16:creationId xmlns:a16="http://schemas.microsoft.com/office/drawing/2014/main" id="{3DFB788B-53CE-4F1A-83AF-D7F71D4E583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مستطيل: زوايا مستديرة 67">
            <a:hlinkClick r:id="rId5" action="ppaction://hlinksldjump"/>
            <a:extLst>
              <a:ext uri="{FF2B5EF4-FFF2-40B4-BE49-F238E27FC236}">
                <a16:creationId xmlns:a16="http://schemas.microsoft.com/office/drawing/2014/main" id="{481ED267-B30D-4C66-8A12-A69591E1BD6E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6" action="ppaction://hlinksldjump"/>
            <a:extLst>
              <a:ext uri="{FF2B5EF4-FFF2-40B4-BE49-F238E27FC236}">
                <a16:creationId xmlns:a16="http://schemas.microsoft.com/office/drawing/2014/main" id="{C24E9C95-9C60-40A8-9A49-349E22879E6A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مستطيل: زوايا مستديرة 70">
            <a:hlinkClick r:id="rId7" action="ppaction://hlinksldjump"/>
            <a:extLst>
              <a:ext uri="{FF2B5EF4-FFF2-40B4-BE49-F238E27FC236}">
                <a16:creationId xmlns:a16="http://schemas.microsoft.com/office/drawing/2014/main" id="{92B7CCF6-FA18-453F-B6E3-2D4A983B1B6C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991C6310-3156-449B-893C-73CB795BC11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33E5C776-CE49-495F-9199-60DC9F97125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hlinkClick r:id="rId8" action="ppaction://hlinksldjump"/>
            <a:extLst>
              <a:ext uri="{FF2B5EF4-FFF2-40B4-BE49-F238E27FC236}">
                <a16:creationId xmlns:a16="http://schemas.microsoft.com/office/drawing/2014/main" id="{523BA679-CE52-401B-98C3-F03996C536E9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extLst>
              <a:ext uri="{FF2B5EF4-FFF2-40B4-BE49-F238E27FC236}">
                <a16:creationId xmlns:a16="http://schemas.microsoft.com/office/drawing/2014/main" id="{FC5E5928-6D57-4560-AD54-1AA6F5D76CA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FD20FA7-660C-4048-9774-37057BBE90B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1FF5DAE4-F475-430A-B4EA-2FC227E5B2E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D104177E-FFC9-4FA8-9930-ADA17E6A75E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7A281C30-06AB-4AE4-A3D6-C1B7DD4AC6A9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D6A34E18-DF2D-46F1-B292-96FCA34250B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47889260-418C-43FD-BEA5-E2FCADC5A11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B8906E0D-7171-47AA-9C0C-A5E134AC266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14C4489E-ABA6-4FE4-98FD-60285D1CDE7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AD430CAB-46DD-4561-94ED-7F227A57E5CF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846CDE4F-D878-4E72-9A5A-CA697FFC079A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61FD1695-BC59-4218-9A7B-09C1BC234B9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C5354F5B-1197-4C7E-91C1-8E0EB9633CA1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9" action="ppaction://hlinksldjump"/>
            <a:extLst>
              <a:ext uri="{FF2B5EF4-FFF2-40B4-BE49-F238E27FC236}">
                <a16:creationId xmlns:a16="http://schemas.microsoft.com/office/drawing/2014/main" id="{39D7588D-95B6-43E3-A2F5-7A11B0AEF12C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0" action="ppaction://hlinksldjump"/>
            <a:extLst>
              <a:ext uri="{FF2B5EF4-FFF2-40B4-BE49-F238E27FC236}">
                <a16:creationId xmlns:a16="http://schemas.microsoft.com/office/drawing/2014/main" id="{B8545225-C4D3-458B-8BDB-BD23AF104A3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1" action="ppaction://hlinksldjump"/>
            <a:extLst>
              <a:ext uri="{FF2B5EF4-FFF2-40B4-BE49-F238E27FC236}">
                <a16:creationId xmlns:a16="http://schemas.microsoft.com/office/drawing/2014/main" id="{43F0279A-AD0D-4CBB-A655-AEEA053344A9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8102497B-F6E7-404E-84D7-FADD6F0E08C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4E3ED324-0E88-4B02-AB5B-8DB97F7A45BA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4CDC93BD-6917-49A4-B64B-F35F42E58B3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3EF81E43-F30E-43B0-AB77-7C9FC97E765F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6" action="ppaction://hlinksldjump"/>
            <a:extLst>
              <a:ext uri="{FF2B5EF4-FFF2-40B4-BE49-F238E27FC236}">
                <a16:creationId xmlns:a16="http://schemas.microsoft.com/office/drawing/2014/main" id="{F0CC0960-C63B-4B5D-914C-623E33D6B01B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7" action="ppaction://hlinksldjump"/>
            <a:extLst>
              <a:ext uri="{FF2B5EF4-FFF2-40B4-BE49-F238E27FC236}">
                <a16:creationId xmlns:a16="http://schemas.microsoft.com/office/drawing/2014/main" id="{FE7F3922-13FA-4401-ACCA-7E601D8C2599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CDF938BE-7265-405B-B415-539C2BB6642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6606CA27-31E0-4127-87A2-635E4215EC06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C2E4CB9E-C0F3-496F-844B-804B730A4695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541CF05F-FAFC-4FF6-807D-C50DADCF2BB7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3BE97441-E6C9-4463-8C9B-DAFAE88F52E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3" action="ppaction://hlinksldjump"/>
            <a:extLst>
              <a:ext uri="{FF2B5EF4-FFF2-40B4-BE49-F238E27FC236}">
                <a16:creationId xmlns:a16="http://schemas.microsoft.com/office/drawing/2014/main" id="{C43832DE-F30E-4EAD-8A44-7B74239E172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4" action="ppaction://hlinksldjump"/>
            <a:extLst>
              <a:ext uri="{FF2B5EF4-FFF2-40B4-BE49-F238E27FC236}">
                <a16:creationId xmlns:a16="http://schemas.microsoft.com/office/drawing/2014/main" id="{5B12EE3A-A24A-43FE-AB82-11E0EDD819B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5" action="ppaction://hlinksldjump"/>
            <a:extLst>
              <a:ext uri="{FF2B5EF4-FFF2-40B4-BE49-F238E27FC236}">
                <a16:creationId xmlns:a16="http://schemas.microsoft.com/office/drawing/2014/main" id="{B976F9D1-FE92-41F4-B05D-B087EDCC3293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6" action="ppaction://hlinksldjump"/>
            <a:extLst>
              <a:ext uri="{FF2B5EF4-FFF2-40B4-BE49-F238E27FC236}">
                <a16:creationId xmlns:a16="http://schemas.microsoft.com/office/drawing/2014/main" id="{733476DE-702A-4A66-9BA9-9C5810803FEE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7" action="ppaction://hlinksldjump"/>
            <a:extLst>
              <a:ext uri="{FF2B5EF4-FFF2-40B4-BE49-F238E27FC236}">
                <a16:creationId xmlns:a16="http://schemas.microsoft.com/office/drawing/2014/main" id="{D822DFA3-5C5A-49A0-98F5-E1E6494A023E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8" action="ppaction://hlinksldjump"/>
            <a:extLst>
              <a:ext uri="{FF2B5EF4-FFF2-40B4-BE49-F238E27FC236}">
                <a16:creationId xmlns:a16="http://schemas.microsoft.com/office/drawing/2014/main" id="{963D5C55-EA2F-4E29-A670-19E4FE5F583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9" action="ppaction://hlinksldjump"/>
            <a:extLst>
              <a:ext uri="{FF2B5EF4-FFF2-40B4-BE49-F238E27FC236}">
                <a16:creationId xmlns:a16="http://schemas.microsoft.com/office/drawing/2014/main" id="{9AFC8FB1-F1C4-45D3-8278-AD4305E88EF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40" action="ppaction://hlinksldjump"/>
            <a:extLst>
              <a:ext uri="{FF2B5EF4-FFF2-40B4-BE49-F238E27FC236}">
                <a16:creationId xmlns:a16="http://schemas.microsoft.com/office/drawing/2014/main" id="{2DC81BEC-8C78-4D05-AB1D-6EEB1F0D2A8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41" action="ppaction://hlinksldjump"/>
            <a:extLst>
              <a:ext uri="{FF2B5EF4-FFF2-40B4-BE49-F238E27FC236}">
                <a16:creationId xmlns:a16="http://schemas.microsoft.com/office/drawing/2014/main" id="{E53AED44-5306-4A25-B2CD-36223E65B39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42" action="ppaction://hlinksldjump"/>
            <a:extLst>
              <a:ext uri="{FF2B5EF4-FFF2-40B4-BE49-F238E27FC236}">
                <a16:creationId xmlns:a16="http://schemas.microsoft.com/office/drawing/2014/main" id="{E7606A1F-4324-4010-86AB-329954082CF2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43" action="ppaction://hlinksldjump"/>
            <a:extLst>
              <a:ext uri="{FF2B5EF4-FFF2-40B4-BE49-F238E27FC236}">
                <a16:creationId xmlns:a16="http://schemas.microsoft.com/office/drawing/2014/main" id="{4FDD7C51-28FB-4C6E-8BA3-DC9232739FA0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4603DA87-5391-4CBE-B8A9-C0EF96FDC89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C13E5EAC-457E-4D44-81A1-D6C1808564B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2" name="مستطيل: زوايا مستديرة 71">
            <a:extLst>
              <a:ext uri="{FF2B5EF4-FFF2-40B4-BE49-F238E27FC236}">
                <a16:creationId xmlns:a16="http://schemas.microsoft.com/office/drawing/2014/main" id="{8E93925F-C78B-432E-A795-AB65B7AFB2B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DB6B989E-202C-47B1-8006-8C760CA6A7FE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hlinkClick r:id="rId32" action="ppaction://hlinksldjump"/>
            <a:extLst>
              <a:ext uri="{FF2B5EF4-FFF2-40B4-BE49-F238E27FC236}">
                <a16:creationId xmlns:a16="http://schemas.microsoft.com/office/drawing/2014/main" id="{82ABBE11-70AD-4758-821D-21E109F5B9C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B604E74-890C-4559-99D2-6D9AD944309D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175891" y="134400"/>
            <a:ext cx="7835812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69257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7181DB58-4843-4F98-9189-CBB3A4DA388F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24BC7CE7-64E2-4452-9B89-EA1BF437019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D05CB73E-A831-4A87-86DF-C81B84CBE54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AA6BA4AB-FBC1-4256-958B-D2F40A7732B5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05059104-330C-4F3F-A824-C6760799D785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0CE27F08-7F55-43E5-9CA9-A0DC7DE8D63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94074136-855C-4C6D-8A70-264B10D64E8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E2B81C8C-BC11-4B3D-9F16-9DA3F5B8137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DC68AA42-EEBE-4F31-849F-2FD0025F2E89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4B23330C-8526-4732-A2BF-4A8D2EE6F89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BCF7B03A-E3DC-4418-8F16-17BCBBFA460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9098EAE4-498C-4F60-9DFC-089BA6963A3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2B08DAF3-E515-4614-B72E-616853608D3D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BBD1D405-4210-41A4-961E-8AB95DEFD69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EEE0BF64-0EAC-434D-A04F-F9E6ECA40A61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0E7E7895-69F3-457C-8502-AFA083FE722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0F24FFB1-B33E-4884-BAD1-440A2ED40C92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FD51C81B-3899-4AAA-9706-E1038C1257E0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CBA432CA-EE24-4F89-B2A3-2E883624A04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403578B8-3DB0-4231-8DD5-5A23133D64BE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31CDD335-D525-4CC3-B3E7-8E28E51C8375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9" action="ppaction://hlinksldjump"/>
            <a:extLst>
              <a:ext uri="{FF2B5EF4-FFF2-40B4-BE49-F238E27FC236}">
                <a16:creationId xmlns:a16="http://schemas.microsoft.com/office/drawing/2014/main" id="{4DF31DFA-F897-4EAE-A3D6-202A419AF71D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0" action="ppaction://hlinksldjump"/>
            <a:extLst>
              <a:ext uri="{FF2B5EF4-FFF2-40B4-BE49-F238E27FC236}">
                <a16:creationId xmlns:a16="http://schemas.microsoft.com/office/drawing/2014/main" id="{CE4DC9DD-0B4A-422B-A1BC-E5AAE993B8C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1" action="ppaction://hlinksldjump"/>
            <a:extLst>
              <a:ext uri="{FF2B5EF4-FFF2-40B4-BE49-F238E27FC236}">
                <a16:creationId xmlns:a16="http://schemas.microsoft.com/office/drawing/2014/main" id="{7434EB36-F23D-41BB-B799-246F04F05A76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A5C478AE-1733-4044-A8FD-68AD5CEBCDB3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E4A90540-0630-4A32-8B97-D47D3B84250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C3BAF868-774F-490C-9AD0-829E2703635F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D69B2700-1896-40A4-9B83-46CBB7C43741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6" action="ppaction://hlinksldjump"/>
            <a:extLst>
              <a:ext uri="{FF2B5EF4-FFF2-40B4-BE49-F238E27FC236}">
                <a16:creationId xmlns:a16="http://schemas.microsoft.com/office/drawing/2014/main" id="{A396F246-8C93-4283-915D-6F5BD4ABC8FC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7" action="ppaction://hlinksldjump"/>
            <a:extLst>
              <a:ext uri="{FF2B5EF4-FFF2-40B4-BE49-F238E27FC236}">
                <a16:creationId xmlns:a16="http://schemas.microsoft.com/office/drawing/2014/main" id="{3102A9F8-01DA-4DB5-9113-C9E6DAD0A9A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B6877872-3343-47AC-A30F-E7D146123A3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E80D8407-6815-4CC0-BCCB-2184CE42A5D0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562E1234-B69E-4442-A9F5-53EF36E84CE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102EA6E5-2964-4898-9EA6-F2C0E214F3F0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87ECD34F-F101-4BB7-B72B-6268E66664C8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3" action="ppaction://hlinksldjump"/>
            <a:extLst>
              <a:ext uri="{FF2B5EF4-FFF2-40B4-BE49-F238E27FC236}">
                <a16:creationId xmlns:a16="http://schemas.microsoft.com/office/drawing/2014/main" id="{3129EB76-FF3F-4AA7-96B3-0CC025B43BF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4" action="ppaction://hlinksldjump"/>
            <a:extLst>
              <a:ext uri="{FF2B5EF4-FFF2-40B4-BE49-F238E27FC236}">
                <a16:creationId xmlns:a16="http://schemas.microsoft.com/office/drawing/2014/main" id="{F9DCF070-31CB-4E12-8A51-5F2F8AA332FC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5" action="ppaction://hlinksldjump"/>
            <a:extLst>
              <a:ext uri="{FF2B5EF4-FFF2-40B4-BE49-F238E27FC236}">
                <a16:creationId xmlns:a16="http://schemas.microsoft.com/office/drawing/2014/main" id="{718FD26C-3BFB-42D9-A96A-00B366FC5209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6" action="ppaction://hlinksldjump"/>
            <a:extLst>
              <a:ext uri="{FF2B5EF4-FFF2-40B4-BE49-F238E27FC236}">
                <a16:creationId xmlns:a16="http://schemas.microsoft.com/office/drawing/2014/main" id="{D369CF7E-583B-4EBB-B2B3-0AC6EB083325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7" action="ppaction://hlinksldjump"/>
            <a:extLst>
              <a:ext uri="{FF2B5EF4-FFF2-40B4-BE49-F238E27FC236}">
                <a16:creationId xmlns:a16="http://schemas.microsoft.com/office/drawing/2014/main" id="{DC6191DB-0793-4797-8634-E800691A4A40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8" action="ppaction://hlinksldjump"/>
            <a:extLst>
              <a:ext uri="{FF2B5EF4-FFF2-40B4-BE49-F238E27FC236}">
                <a16:creationId xmlns:a16="http://schemas.microsoft.com/office/drawing/2014/main" id="{49401189-DA0C-499E-A993-825E5711D04F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9" action="ppaction://hlinksldjump"/>
            <a:extLst>
              <a:ext uri="{FF2B5EF4-FFF2-40B4-BE49-F238E27FC236}">
                <a16:creationId xmlns:a16="http://schemas.microsoft.com/office/drawing/2014/main" id="{D68E5AA3-AC65-4091-A2EE-85E69D34B7D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40" action="ppaction://hlinksldjump"/>
            <a:extLst>
              <a:ext uri="{FF2B5EF4-FFF2-40B4-BE49-F238E27FC236}">
                <a16:creationId xmlns:a16="http://schemas.microsoft.com/office/drawing/2014/main" id="{570D0902-4E68-479D-BD3A-DA7E7587F6C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41" action="ppaction://hlinksldjump"/>
            <a:extLst>
              <a:ext uri="{FF2B5EF4-FFF2-40B4-BE49-F238E27FC236}">
                <a16:creationId xmlns:a16="http://schemas.microsoft.com/office/drawing/2014/main" id="{6DB7612B-60FB-442B-9397-E3BD22B68E9A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42" action="ppaction://hlinksldjump"/>
            <a:extLst>
              <a:ext uri="{FF2B5EF4-FFF2-40B4-BE49-F238E27FC236}">
                <a16:creationId xmlns:a16="http://schemas.microsoft.com/office/drawing/2014/main" id="{7EAA4790-B18D-4A4D-B359-C06EB03522FB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43" action="ppaction://hlinksldjump"/>
            <a:extLst>
              <a:ext uri="{FF2B5EF4-FFF2-40B4-BE49-F238E27FC236}">
                <a16:creationId xmlns:a16="http://schemas.microsoft.com/office/drawing/2014/main" id="{738B835A-D2AA-41C5-B4DF-83417E16AC47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0D4AA270-319D-459E-A93C-037C3BC2F89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F05C6C48-877B-430F-A3E2-788E6CB72C0F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106CFB86-B6D2-498D-AB9E-CEE23281A2B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2A0EAFF3-24A9-4A1A-BC5D-A0DE2D95DB0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32619CD7-38E9-4651-89B7-BC709E1D2079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8327639-6A4A-4A96-8086-2E7EFE464696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699651" y="171985"/>
            <a:ext cx="877553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0406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مستطيل: زوايا مستديرة 49">
            <a:hlinkClick r:id="rId3" action="ppaction://hlinksldjump"/>
            <a:extLst>
              <a:ext uri="{FF2B5EF4-FFF2-40B4-BE49-F238E27FC236}">
                <a16:creationId xmlns:a16="http://schemas.microsoft.com/office/drawing/2014/main" id="{3334EB06-01BA-481E-B10E-315BBAB3E99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3" name="مستطيل: زوايا مستديرة 52">
            <a:hlinkClick r:id="rId4" action="ppaction://hlinksldjump"/>
            <a:extLst>
              <a:ext uri="{FF2B5EF4-FFF2-40B4-BE49-F238E27FC236}">
                <a16:creationId xmlns:a16="http://schemas.microsoft.com/office/drawing/2014/main" id="{3D8D8A24-998C-49F4-AEB7-1139DA8AE55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5" action="ppaction://hlinksldjump"/>
            <a:extLst>
              <a:ext uri="{FF2B5EF4-FFF2-40B4-BE49-F238E27FC236}">
                <a16:creationId xmlns:a16="http://schemas.microsoft.com/office/drawing/2014/main" id="{E0265D83-9601-4C84-8903-2D7610EA2E80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مستطيل: زوايا مستديرة 54">
            <a:hlinkClick r:id="rId6" action="ppaction://hlinksldjump"/>
            <a:extLst>
              <a:ext uri="{FF2B5EF4-FFF2-40B4-BE49-F238E27FC236}">
                <a16:creationId xmlns:a16="http://schemas.microsoft.com/office/drawing/2014/main" id="{C81A9172-783E-410C-9D03-E0740EC6B76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hlinkClick r:id="rId7" action="ppaction://hlinksldjump"/>
            <a:extLst>
              <a:ext uri="{FF2B5EF4-FFF2-40B4-BE49-F238E27FC236}">
                <a16:creationId xmlns:a16="http://schemas.microsoft.com/office/drawing/2014/main" id="{91368E33-7ADE-4365-BBB1-569B75C90CD6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0D09451E-84B9-4AD7-9D9F-0772A0FB0EC6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21C04C28-C659-4B07-B5B4-87A0C696953D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hlinkClick r:id="rId8" action="ppaction://hlinksldjump"/>
            <a:extLst>
              <a:ext uri="{FF2B5EF4-FFF2-40B4-BE49-F238E27FC236}">
                <a16:creationId xmlns:a16="http://schemas.microsoft.com/office/drawing/2014/main" id="{613E95E5-B706-40E1-92C8-9A4D58083F80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F6DE58AF-FC23-43C2-B226-3D08C434B792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DD535C84-5AE6-4EE8-A9FF-DC9B67692BDA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extLst>
              <a:ext uri="{FF2B5EF4-FFF2-40B4-BE49-F238E27FC236}">
                <a16:creationId xmlns:a16="http://schemas.microsoft.com/office/drawing/2014/main" id="{5BF6A939-A64F-49B6-A54D-FAF5ADD23D9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A01EE6B0-5C22-4D35-9648-827D08C4E62B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14B1050E-03D8-4EF0-A549-5F1163168C75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00361E10-61B0-41E0-83F7-14A26814C83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AB93822F-FEE5-4908-BA5A-7A83F37A2C5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6D5F102E-B923-4064-99B2-765D33E3E6A5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9E2A1A1A-DC51-483D-A9C4-C7A964DA2D06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93D78007-55C3-4798-BAA1-E819771BE2A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812C408C-AE41-4776-B14F-A23E70A400E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id="{00ECD264-9A92-4BE0-8232-5D551EF8C07C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8" action="ppaction://hlinksldjump"/>
            <a:extLst>
              <a:ext uri="{FF2B5EF4-FFF2-40B4-BE49-F238E27FC236}">
                <a16:creationId xmlns:a16="http://schemas.microsoft.com/office/drawing/2014/main" id="{FC7C0D3E-2AE7-4BC0-A4CB-070BEB1F9FE4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9" action="ppaction://hlinksldjump"/>
            <a:extLst>
              <a:ext uri="{FF2B5EF4-FFF2-40B4-BE49-F238E27FC236}">
                <a16:creationId xmlns:a16="http://schemas.microsoft.com/office/drawing/2014/main" id="{A6E11317-EB2E-4FD5-8B5C-D0D80C3E757D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0" action="ppaction://hlinksldjump"/>
            <a:extLst>
              <a:ext uri="{FF2B5EF4-FFF2-40B4-BE49-F238E27FC236}">
                <a16:creationId xmlns:a16="http://schemas.microsoft.com/office/drawing/2014/main" id="{A78BF354-A6D9-4AAC-BDCC-A802629995F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1" action="ppaction://hlinksldjump"/>
            <a:extLst>
              <a:ext uri="{FF2B5EF4-FFF2-40B4-BE49-F238E27FC236}">
                <a16:creationId xmlns:a16="http://schemas.microsoft.com/office/drawing/2014/main" id="{4695974A-BB0A-495C-9422-8968ED22D8E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2" action="ppaction://hlinksldjump"/>
            <a:extLst>
              <a:ext uri="{FF2B5EF4-FFF2-40B4-BE49-F238E27FC236}">
                <a16:creationId xmlns:a16="http://schemas.microsoft.com/office/drawing/2014/main" id="{88173E6F-ED2D-4EF0-A637-8B783E36762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3" action="ppaction://hlinksldjump"/>
            <a:extLst>
              <a:ext uri="{FF2B5EF4-FFF2-40B4-BE49-F238E27FC236}">
                <a16:creationId xmlns:a16="http://schemas.microsoft.com/office/drawing/2014/main" id="{7C57B310-7C2F-403B-AEAD-24F88C70B28B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4" action="ppaction://hlinksldjump"/>
            <a:extLst>
              <a:ext uri="{FF2B5EF4-FFF2-40B4-BE49-F238E27FC236}">
                <a16:creationId xmlns:a16="http://schemas.microsoft.com/office/drawing/2014/main" id="{D9C37115-FCFF-4995-8F7A-E5BA8C3551C4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5" action="ppaction://hlinksldjump"/>
            <a:extLst>
              <a:ext uri="{FF2B5EF4-FFF2-40B4-BE49-F238E27FC236}">
                <a16:creationId xmlns:a16="http://schemas.microsoft.com/office/drawing/2014/main" id="{D9DDEE67-AA18-4675-B18A-B24D3640498F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6" action="ppaction://hlinksldjump"/>
            <a:extLst>
              <a:ext uri="{FF2B5EF4-FFF2-40B4-BE49-F238E27FC236}">
                <a16:creationId xmlns:a16="http://schemas.microsoft.com/office/drawing/2014/main" id="{EBBD51BD-39E8-40C2-AD4C-019FB28D9751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7" action="ppaction://hlinksldjump"/>
            <a:extLst>
              <a:ext uri="{FF2B5EF4-FFF2-40B4-BE49-F238E27FC236}">
                <a16:creationId xmlns:a16="http://schemas.microsoft.com/office/drawing/2014/main" id="{497774CD-B328-45B0-88D6-028641EC3B9C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8" action="ppaction://hlinksldjump"/>
            <a:extLst>
              <a:ext uri="{FF2B5EF4-FFF2-40B4-BE49-F238E27FC236}">
                <a16:creationId xmlns:a16="http://schemas.microsoft.com/office/drawing/2014/main" id="{D35DC6E7-5AF0-41ED-8D3F-8D00A292241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9" action="ppaction://hlinksldjump"/>
            <a:extLst>
              <a:ext uri="{FF2B5EF4-FFF2-40B4-BE49-F238E27FC236}">
                <a16:creationId xmlns:a16="http://schemas.microsoft.com/office/drawing/2014/main" id="{4F4787C3-73E9-4148-A77C-CF19A5C0895C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0" action="ppaction://hlinksldjump"/>
            <a:extLst>
              <a:ext uri="{FF2B5EF4-FFF2-40B4-BE49-F238E27FC236}">
                <a16:creationId xmlns:a16="http://schemas.microsoft.com/office/drawing/2014/main" id="{2C326073-8FC1-4E5C-A5B2-B9D1BB4EE694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1" action="ppaction://hlinksldjump"/>
            <a:extLst>
              <a:ext uri="{FF2B5EF4-FFF2-40B4-BE49-F238E27FC236}">
                <a16:creationId xmlns:a16="http://schemas.microsoft.com/office/drawing/2014/main" id="{C6268147-49B0-4F0B-8B99-B42E6FCA3D27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2" action="ppaction://hlinksldjump"/>
            <a:extLst>
              <a:ext uri="{FF2B5EF4-FFF2-40B4-BE49-F238E27FC236}">
                <a16:creationId xmlns:a16="http://schemas.microsoft.com/office/drawing/2014/main" id="{6C5D174D-5310-4D65-9DE1-0B3A32947715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3" action="ppaction://hlinksldjump"/>
            <a:extLst>
              <a:ext uri="{FF2B5EF4-FFF2-40B4-BE49-F238E27FC236}">
                <a16:creationId xmlns:a16="http://schemas.microsoft.com/office/drawing/2014/main" id="{86178D1C-DDA4-4C0F-B582-B1450833A8F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4" action="ppaction://hlinksldjump"/>
            <a:extLst>
              <a:ext uri="{FF2B5EF4-FFF2-40B4-BE49-F238E27FC236}">
                <a16:creationId xmlns:a16="http://schemas.microsoft.com/office/drawing/2014/main" id="{3FA5906D-6AB9-4CFA-B3AB-31D8F8A9C409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5" action="ppaction://hlinksldjump"/>
            <a:extLst>
              <a:ext uri="{FF2B5EF4-FFF2-40B4-BE49-F238E27FC236}">
                <a16:creationId xmlns:a16="http://schemas.microsoft.com/office/drawing/2014/main" id="{CA969E13-60E8-4469-B1FF-B218300D4594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6" action="ppaction://hlinksldjump"/>
            <a:extLst>
              <a:ext uri="{FF2B5EF4-FFF2-40B4-BE49-F238E27FC236}">
                <a16:creationId xmlns:a16="http://schemas.microsoft.com/office/drawing/2014/main" id="{A98A8C63-589C-4477-B21F-D1F07F7173FD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7" action="ppaction://hlinksldjump"/>
            <a:extLst>
              <a:ext uri="{FF2B5EF4-FFF2-40B4-BE49-F238E27FC236}">
                <a16:creationId xmlns:a16="http://schemas.microsoft.com/office/drawing/2014/main" id="{A1C721E3-4751-42F9-A6D7-A6B9A18171D2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8" action="ppaction://hlinksldjump"/>
            <a:extLst>
              <a:ext uri="{FF2B5EF4-FFF2-40B4-BE49-F238E27FC236}">
                <a16:creationId xmlns:a16="http://schemas.microsoft.com/office/drawing/2014/main" id="{A04DEABD-F918-4899-928C-A763B5AAE29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9" action="ppaction://hlinksldjump"/>
            <a:extLst>
              <a:ext uri="{FF2B5EF4-FFF2-40B4-BE49-F238E27FC236}">
                <a16:creationId xmlns:a16="http://schemas.microsoft.com/office/drawing/2014/main" id="{34C05676-CA00-4EDF-907A-5DD16E05EEEC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40" action="ppaction://hlinksldjump"/>
            <a:extLst>
              <a:ext uri="{FF2B5EF4-FFF2-40B4-BE49-F238E27FC236}">
                <a16:creationId xmlns:a16="http://schemas.microsoft.com/office/drawing/2014/main" id="{63217A97-9B8F-4F16-A133-C02EB74D015C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41" action="ppaction://hlinksldjump"/>
            <a:extLst>
              <a:ext uri="{FF2B5EF4-FFF2-40B4-BE49-F238E27FC236}">
                <a16:creationId xmlns:a16="http://schemas.microsoft.com/office/drawing/2014/main" id="{6C3A31DB-B9A4-40C1-9EBF-BA19B889616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42" action="ppaction://hlinksldjump"/>
            <a:extLst>
              <a:ext uri="{FF2B5EF4-FFF2-40B4-BE49-F238E27FC236}">
                <a16:creationId xmlns:a16="http://schemas.microsoft.com/office/drawing/2014/main" id="{EC69FFC0-0AB9-47FA-BFB9-77AB3C99BA41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43" action="ppaction://hlinksldjump"/>
            <a:extLst>
              <a:ext uri="{FF2B5EF4-FFF2-40B4-BE49-F238E27FC236}">
                <a16:creationId xmlns:a16="http://schemas.microsoft.com/office/drawing/2014/main" id="{6917C27C-5954-411F-A92B-D81FD05F18AF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267266D2-7DDA-4B68-81CF-169DAE24CC0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246CCC2A-46FD-4BC8-B71E-9220D06683A5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2A2E76AC-0FBA-497E-A499-5FAADD21FCB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887ADFC7-E294-41E8-803F-919043C75D14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hlinkClick r:id="rId32" action="ppaction://hlinksldjump"/>
            <a:extLst>
              <a:ext uri="{FF2B5EF4-FFF2-40B4-BE49-F238E27FC236}">
                <a16:creationId xmlns:a16="http://schemas.microsoft.com/office/drawing/2014/main" id="{03CF72C0-D4DF-4458-86F4-FC1ECF2E679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000A2E6-A8CB-4E65-90BD-BD617DFB0D76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6039077" y="59610"/>
            <a:ext cx="3997241" cy="3600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C14E002E-F94C-43D4-846D-DB880F679601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5032518" y="108357"/>
            <a:ext cx="3653333" cy="360000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648CB718-4A71-4E84-9038-D7FCD3991AC4}"/>
              </a:ext>
            </a:extLst>
          </p:cNvPr>
          <p:cNvGrpSpPr>
            <a:grpSpLocks noChangeAspect="1"/>
          </p:cNvGrpSpPr>
          <p:nvPr/>
        </p:nvGrpSpPr>
        <p:grpSpPr>
          <a:xfrm>
            <a:off x="3652072" y="658689"/>
            <a:ext cx="6225940" cy="792000"/>
            <a:chOff x="3838058" y="1030643"/>
            <a:chExt cx="3829050" cy="487092"/>
          </a:xfrm>
        </p:grpSpPr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86DBFF7B-B8EF-4439-BBD6-E68322410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/>
            <a:stretch>
              <a:fillRect/>
            </a:stretch>
          </p:blipFill>
          <p:spPr>
            <a:xfrm>
              <a:off x="4457183" y="1030643"/>
              <a:ext cx="3209925" cy="476250"/>
            </a:xfrm>
            <a:prstGeom prst="rect">
              <a:avLst/>
            </a:prstGeom>
          </p:spPr>
        </p:pic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28197422-C580-49C6-AACC-2A6885FAE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/>
            <a:stretch>
              <a:fillRect/>
            </a:stretch>
          </p:blipFill>
          <p:spPr>
            <a:xfrm>
              <a:off x="3838058" y="1270085"/>
              <a:ext cx="1238250" cy="247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187608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3009ABE2-0D7E-4C66-A95C-C209DC53F51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64A91CEE-270A-4788-B06F-584432BA0937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2898E9F3-E552-412E-9915-22C3D115046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9BF33CE1-1C1C-402E-BE75-2CED94DEA065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E2369DEE-2B8A-487D-9DE5-48A0F20DF0A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1B805AE5-996C-417F-B29D-1298E2DCF276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E4A8F849-1805-4ABB-9EE9-DF416A4A3887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FD8C0DF3-FA60-4825-8B3E-13BFA238759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3ECC4138-723C-4975-AA23-4390CF5B9E37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FDDC4D2D-9A60-45AB-8FD2-EDAFE04ED5F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20B7E9E2-B7ED-49D6-BC0A-E1C3C5FD557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2EC6906A-7901-4D71-9738-20EC4C5616B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826CD9B1-B563-4A3E-82A8-B5028AF415B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25FC3C68-DA54-4E8C-B78D-0AFDE13666CD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B4ABDB52-6863-494A-9D68-8D3CF8713C77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88921234-31BC-41CE-A9AA-03C2BFD6FA0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AB50B974-53A5-40C8-8A04-064475A26144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F48EC912-4BB1-4DB5-A824-E495B152BC7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32453978-A450-46ED-A774-5D0C95D59D62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B62D5C81-91B4-439D-AEEC-A93CF70057D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5319995B-A828-46D8-ABBA-59051979AA1C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9" action="ppaction://hlinksldjump"/>
            <a:extLst>
              <a:ext uri="{FF2B5EF4-FFF2-40B4-BE49-F238E27FC236}">
                <a16:creationId xmlns:a16="http://schemas.microsoft.com/office/drawing/2014/main" id="{F0027FDA-7EE5-403F-8BAC-9706042DBAA6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0" action="ppaction://hlinksldjump"/>
            <a:extLst>
              <a:ext uri="{FF2B5EF4-FFF2-40B4-BE49-F238E27FC236}">
                <a16:creationId xmlns:a16="http://schemas.microsoft.com/office/drawing/2014/main" id="{F06374E4-2D93-492F-A5C7-085C97237131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1" action="ppaction://hlinksldjump"/>
            <a:extLst>
              <a:ext uri="{FF2B5EF4-FFF2-40B4-BE49-F238E27FC236}">
                <a16:creationId xmlns:a16="http://schemas.microsoft.com/office/drawing/2014/main" id="{6C82B25C-A714-4FF9-9674-09906EF8543A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DD23ADEE-9E88-454D-848D-C23771253E7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D2CCB83A-75C5-4B10-9BEF-207BB1433BA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777F82D3-CB91-4ADB-A7CF-E66C6038A16C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E9F0DFCE-C233-4A6C-885D-32B34C4CDFD7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6" action="ppaction://hlinksldjump"/>
            <a:extLst>
              <a:ext uri="{FF2B5EF4-FFF2-40B4-BE49-F238E27FC236}">
                <a16:creationId xmlns:a16="http://schemas.microsoft.com/office/drawing/2014/main" id="{AEFB4BC1-27AF-43DB-A907-9026D7FC23B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7" action="ppaction://hlinksldjump"/>
            <a:extLst>
              <a:ext uri="{FF2B5EF4-FFF2-40B4-BE49-F238E27FC236}">
                <a16:creationId xmlns:a16="http://schemas.microsoft.com/office/drawing/2014/main" id="{BDE97AB9-4F9D-4D64-A1E9-8801AACFAAFB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424E9B38-3C1C-4373-AFAD-5295BB03134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FE7CA9F3-A23F-4A97-ACCB-DDEB824DCBA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7627256E-5CA5-4A9C-B22C-652B796F4B02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B2550A47-AE61-4FF4-9E33-964DDDC60BD4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23873FA2-D4DE-4D23-A3F6-2B24DA7B0371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3" action="ppaction://hlinksldjump"/>
            <a:extLst>
              <a:ext uri="{FF2B5EF4-FFF2-40B4-BE49-F238E27FC236}">
                <a16:creationId xmlns:a16="http://schemas.microsoft.com/office/drawing/2014/main" id="{7FFF1175-3E39-46B4-BD1D-3639116FF9B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4" action="ppaction://hlinksldjump"/>
            <a:extLst>
              <a:ext uri="{FF2B5EF4-FFF2-40B4-BE49-F238E27FC236}">
                <a16:creationId xmlns:a16="http://schemas.microsoft.com/office/drawing/2014/main" id="{2C931AA4-660E-4F1B-88C2-A1AF07ACAB09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5" action="ppaction://hlinksldjump"/>
            <a:extLst>
              <a:ext uri="{FF2B5EF4-FFF2-40B4-BE49-F238E27FC236}">
                <a16:creationId xmlns:a16="http://schemas.microsoft.com/office/drawing/2014/main" id="{909B5CAE-4C9D-49E1-97FE-24C3A3472E94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6" action="ppaction://hlinksldjump"/>
            <a:extLst>
              <a:ext uri="{FF2B5EF4-FFF2-40B4-BE49-F238E27FC236}">
                <a16:creationId xmlns:a16="http://schemas.microsoft.com/office/drawing/2014/main" id="{FE9D2113-7F2D-4258-90EE-CA1442EC0C49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7" action="ppaction://hlinksldjump"/>
            <a:extLst>
              <a:ext uri="{FF2B5EF4-FFF2-40B4-BE49-F238E27FC236}">
                <a16:creationId xmlns:a16="http://schemas.microsoft.com/office/drawing/2014/main" id="{9E07D7AA-116E-47A7-9788-E4B1F0CB8528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8" action="ppaction://hlinksldjump"/>
            <a:extLst>
              <a:ext uri="{FF2B5EF4-FFF2-40B4-BE49-F238E27FC236}">
                <a16:creationId xmlns:a16="http://schemas.microsoft.com/office/drawing/2014/main" id="{E5902004-2783-449F-839B-32E600691872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9" action="ppaction://hlinksldjump"/>
            <a:extLst>
              <a:ext uri="{FF2B5EF4-FFF2-40B4-BE49-F238E27FC236}">
                <a16:creationId xmlns:a16="http://schemas.microsoft.com/office/drawing/2014/main" id="{6E9B2CB4-23B2-472B-8542-7CC2041C20A8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40" action="ppaction://hlinksldjump"/>
            <a:extLst>
              <a:ext uri="{FF2B5EF4-FFF2-40B4-BE49-F238E27FC236}">
                <a16:creationId xmlns:a16="http://schemas.microsoft.com/office/drawing/2014/main" id="{30529B13-7462-4044-9A4B-B80586D292E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41" action="ppaction://hlinksldjump"/>
            <a:extLst>
              <a:ext uri="{FF2B5EF4-FFF2-40B4-BE49-F238E27FC236}">
                <a16:creationId xmlns:a16="http://schemas.microsoft.com/office/drawing/2014/main" id="{279EC17C-F02C-4292-953D-D9515DAD842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42" action="ppaction://hlinksldjump"/>
            <a:extLst>
              <a:ext uri="{FF2B5EF4-FFF2-40B4-BE49-F238E27FC236}">
                <a16:creationId xmlns:a16="http://schemas.microsoft.com/office/drawing/2014/main" id="{2FE1E2F8-6D2E-4D03-A425-2DD5704B4DD9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43" action="ppaction://hlinksldjump"/>
            <a:extLst>
              <a:ext uri="{FF2B5EF4-FFF2-40B4-BE49-F238E27FC236}">
                <a16:creationId xmlns:a16="http://schemas.microsoft.com/office/drawing/2014/main" id="{9264F52B-C26C-4A07-BD9F-92C5E7AB0AEA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3A944522-5833-4417-848E-98FD0E5E06D7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E8C1EDE0-8FB0-496A-8684-AAEBCC394669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2A54DD63-A3CF-4EBE-ACF1-6C168C109B45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134E8014-2A9C-4F57-A0CD-D832044137E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EBA42964-BF80-4D64-A8EC-FAAA34542F74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1448EAE3-80F1-4639-B22D-BB09E8E49513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818405" y="186454"/>
            <a:ext cx="6541715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27759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898CC26E-C6C3-4E1A-BA28-6CC7324C2CC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AB8A1DF6-EBAC-454A-9D9D-3BFA9DECD51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428A904F-0408-4122-A075-824157AA9A1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6F8AFF61-0DDD-46B4-85F9-C8F93E8252C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44356C4B-382E-4CC2-A64A-2C09CB35EFF5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CE0B769-68A9-4721-BC45-312E1EE60CE9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013E36E5-241A-4D33-9F84-C3CFEA733AF5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1016F121-3818-42D6-BBD9-E6416B9F98A2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DF6C259F-B200-4D0B-8F42-75431DEA6C9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B9160151-F508-4D06-BDA0-E48996795AF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558F8516-4DBF-48A9-ABDA-440B9C23475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421B3A19-DE87-41BC-9A86-CED6D9B9B4F2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68AA90E2-EA2F-48E3-AB6A-A58534B8CC36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6F2B39FE-D425-432D-A0AA-B78C52AF39A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01DD6C89-4294-43CC-BF34-019DEDB7A9E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 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28CD970D-80E3-4E84-BB33-DFDEBB643DB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3333E75B-11D3-4276-B7B3-8037082EA2FA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648F4530-24EB-4028-8AFD-F2A503069A8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87F26781-6548-455A-86E4-A1ED7F7CDA08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775536E3-3D96-467D-91B5-649F7CE8067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847C54CF-CA17-45FA-96BF-9DE5D839585B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9" action="ppaction://hlinksldjump"/>
            <a:extLst>
              <a:ext uri="{FF2B5EF4-FFF2-40B4-BE49-F238E27FC236}">
                <a16:creationId xmlns:a16="http://schemas.microsoft.com/office/drawing/2014/main" id="{6F2A8B72-1C7B-439D-A222-789841F7F022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0" action="ppaction://hlinksldjump"/>
            <a:extLst>
              <a:ext uri="{FF2B5EF4-FFF2-40B4-BE49-F238E27FC236}">
                <a16:creationId xmlns:a16="http://schemas.microsoft.com/office/drawing/2014/main" id="{ABF95181-FBD8-4836-88CB-9283A588F4A2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1" action="ppaction://hlinksldjump"/>
            <a:extLst>
              <a:ext uri="{FF2B5EF4-FFF2-40B4-BE49-F238E27FC236}">
                <a16:creationId xmlns:a16="http://schemas.microsoft.com/office/drawing/2014/main" id="{148F45F4-FEB6-4838-859C-494CC5568F0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438C6425-5CEF-44C2-89F7-D11A002691B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99008630-C2DF-4273-B8EB-B8A195BEEE27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E8F8CEF1-9C34-45EE-AB6B-FB591182BF7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A92357EA-B1B8-4851-808A-2016E1800B9C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6" action="ppaction://hlinksldjump"/>
            <a:extLst>
              <a:ext uri="{FF2B5EF4-FFF2-40B4-BE49-F238E27FC236}">
                <a16:creationId xmlns:a16="http://schemas.microsoft.com/office/drawing/2014/main" id="{094CCB60-C441-48B7-A458-01C7D11223F5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7" action="ppaction://hlinksldjump"/>
            <a:extLst>
              <a:ext uri="{FF2B5EF4-FFF2-40B4-BE49-F238E27FC236}">
                <a16:creationId xmlns:a16="http://schemas.microsoft.com/office/drawing/2014/main" id="{8FB231B4-55B2-473E-801A-A90C455B2F9A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98F62B86-1A04-4ED1-A334-5D12AED1E22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331F9C10-C2DB-4FDC-8129-F47D19DDC2BD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5CB09342-EB28-4B69-9AF2-035B0F93F34B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F8BDEE3C-A761-49E5-A1F6-4A6526565C70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385C3044-7694-4E31-A122-75D2FADF9B1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3" action="ppaction://hlinksldjump"/>
            <a:extLst>
              <a:ext uri="{FF2B5EF4-FFF2-40B4-BE49-F238E27FC236}">
                <a16:creationId xmlns:a16="http://schemas.microsoft.com/office/drawing/2014/main" id="{A2600627-42CD-4951-B408-E1226A536D3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4" action="ppaction://hlinksldjump"/>
            <a:extLst>
              <a:ext uri="{FF2B5EF4-FFF2-40B4-BE49-F238E27FC236}">
                <a16:creationId xmlns:a16="http://schemas.microsoft.com/office/drawing/2014/main" id="{87BCEFDF-1CF1-4F69-852D-2FEA0C3C9430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5" action="ppaction://hlinksldjump"/>
            <a:extLst>
              <a:ext uri="{FF2B5EF4-FFF2-40B4-BE49-F238E27FC236}">
                <a16:creationId xmlns:a16="http://schemas.microsoft.com/office/drawing/2014/main" id="{2234355D-E834-414D-A175-E5C5C00E6A6B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6" action="ppaction://hlinksldjump"/>
            <a:extLst>
              <a:ext uri="{FF2B5EF4-FFF2-40B4-BE49-F238E27FC236}">
                <a16:creationId xmlns:a16="http://schemas.microsoft.com/office/drawing/2014/main" id="{FA8F6759-1341-4976-96D3-530D1BBD82AD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7" action="ppaction://hlinksldjump"/>
            <a:extLst>
              <a:ext uri="{FF2B5EF4-FFF2-40B4-BE49-F238E27FC236}">
                <a16:creationId xmlns:a16="http://schemas.microsoft.com/office/drawing/2014/main" id="{B2845788-4260-4A46-941B-D61DE00972CF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8" action="ppaction://hlinksldjump"/>
            <a:extLst>
              <a:ext uri="{FF2B5EF4-FFF2-40B4-BE49-F238E27FC236}">
                <a16:creationId xmlns:a16="http://schemas.microsoft.com/office/drawing/2014/main" id="{7937D6E1-D682-46B8-A391-CF1C0AEAD88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9" action="ppaction://hlinksldjump"/>
            <a:extLst>
              <a:ext uri="{FF2B5EF4-FFF2-40B4-BE49-F238E27FC236}">
                <a16:creationId xmlns:a16="http://schemas.microsoft.com/office/drawing/2014/main" id="{659A0AD7-13F4-4D0A-B4FD-FDB38ABE83B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40" action="ppaction://hlinksldjump"/>
            <a:extLst>
              <a:ext uri="{FF2B5EF4-FFF2-40B4-BE49-F238E27FC236}">
                <a16:creationId xmlns:a16="http://schemas.microsoft.com/office/drawing/2014/main" id="{56D89E5F-4780-4853-B1F7-6BAF5568DA7C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41" action="ppaction://hlinksldjump"/>
            <a:extLst>
              <a:ext uri="{FF2B5EF4-FFF2-40B4-BE49-F238E27FC236}">
                <a16:creationId xmlns:a16="http://schemas.microsoft.com/office/drawing/2014/main" id="{DB482373-A505-4FC8-B542-EE49AFBB676A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42" action="ppaction://hlinksldjump"/>
            <a:extLst>
              <a:ext uri="{FF2B5EF4-FFF2-40B4-BE49-F238E27FC236}">
                <a16:creationId xmlns:a16="http://schemas.microsoft.com/office/drawing/2014/main" id="{FEA73A92-5529-4B61-8997-1A41DE6EC8ED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43" action="ppaction://hlinksldjump"/>
            <a:extLst>
              <a:ext uri="{FF2B5EF4-FFF2-40B4-BE49-F238E27FC236}">
                <a16:creationId xmlns:a16="http://schemas.microsoft.com/office/drawing/2014/main" id="{9E083463-C054-4748-8B81-4EBC751D468B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72C2515F-548E-4B1E-97F1-CA073B896D8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D1614079-FAA3-4C1A-8D78-E846F93472A2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FDB30C1B-37F2-4E8A-8805-178973BDD48C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A3AD2454-6FC4-4DA9-BC63-AC7E37BDFFD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2AD899B6-47F3-49FA-9C2F-EEF4A86161E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4BC9224-00DD-4DF3-AA1E-2283FAD6BD90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445068" y="172645"/>
            <a:ext cx="929760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81341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67589F6D-C819-4D59-8108-0801FB7B351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D444E887-61DE-493B-A9AE-2826CAA6A11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D192F7A7-647F-4568-8F02-A19D19B3E7EB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92915DE7-63BF-42EA-9584-C1233AE0E64B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6FF434B1-1EC6-471F-8FD1-63B6A0DB6EC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9307C75C-0124-4B35-8925-EA66BFAC6A1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54CE1E0A-FCAD-45E9-B336-222C46C744C0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82E60633-C7CF-42EB-BD24-77AC9066FF6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508D4C8A-A86B-49BC-94BB-1DF604505361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A7E7AC8-966F-4FF5-865A-B05998BD44E5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9F00C4F7-6AF7-4290-9ED7-E897341FE600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367EBD6C-8A69-4A6A-8431-4F31341A0DE5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4C774FC1-208B-4092-AB4B-C2A2FF40E41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0E498967-EBA2-4436-9BD0-57127839FB5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F1E35732-F0F5-4F91-AA75-E7E33DA93D1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FC039BA4-B81A-4A6C-B3C6-F22EC0BCFA7C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D16F6D34-2FD6-4A53-B566-D0A99825FDE3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23299533-E937-4282-B2F0-63C3E66B14B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804E8961-5101-4218-B12B-C81B6354A45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28693B7F-76C2-4974-A8C8-3DCFE6DF570B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865B572C-75FB-4908-A3EB-18817FE2BDEE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9" action="ppaction://hlinksldjump"/>
            <a:extLst>
              <a:ext uri="{FF2B5EF4-FFF2-40B4-BE49-F238E27FC236}">
                <a16:creationId xmlns:a16="http://schemas.microsoft.com/office/drawing/2014/main" id="{99B070D6-FADE-4A0E-8434-9DE4B87D0D57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0" action="ppaction://hlinksldjump"/>
            <a:extLst>
              <a:ext uri="{FF2B5EF4-FFF2-40B4-BE49-F238E27FC236}">
                <a16:creationId xmlns:a16="http://schemas.microsoft.com/office/drawing/2014/main" id="{DCBE62C3-E687-46BD-A2B0-2D07D7599D0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1" action="ppaction://hlinksldjump"/>
            <a:extLst>
              <a:ext uri="{FF2B5EF4-FFF2-40B4-BE49-F238E27FC236}">
                <a16:creationId xmlns:a16="http://schemas.microsoft.com/office/drawing/2014/main" id="{CDB5EC33-E230-4002-B73D-A713A20E6E2C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73731D60-3ED7-4E9D-BB57-533658F4E71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4E50DB12-F498-4BC1-AC49-4A476C23D466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EF831C87-2B35-4F95-914F-BAF19F4858A0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6A0ED552-8040-4A4C-B622-3A22F28CD239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6" action="ppaction://hlinksldjump"/>
            <a:extLst>
              <a:ext uri="{FF2B5EF4-FFF2-40B4-BE49-F238E27FC236}">
                <a16:creationId xmlns:a16="http://schemas.microsoft.com/office/drawing/2014/main" id="{0913D8EE-E863-43A6-A908-EFB192CC02C2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7" action="ppaction://hlinksldjump"/>
            <a:extLst>
              <a:ext uri="{FF2B5EF4-FFF2-40B4-BE49-F238E27FC236}">
                <a16:creationId xmlns:a16="http://schemas.microsoft.com/office/drawing/2014/main" id="{E02A5E0E-2B68-4E84-8301-7C4B56CF9EF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801E273D-A8BA-4FED-ADAA-BFCC0CBC7B7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60B167D1-D1EE-43D6-A172-5F1235FF9424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907B3D7F-3714-462E-85CA-08EE2E6FFCCB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77FE830A-3B61-4486-A9AB-3C140094A106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5A465E00-EC94-47ED-B00C-C5E7F2F156C7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3" action="ppaction://hlinksldjump"/>
            <a:extLst>
              <a:ext uri="{FF2B5EF4-FFF2-40B4-BE49-F238E27FC236}">
                <a16:creationId xmlns:a16="http://schemas.microsoft.com/office/drawing/2014/main" id="{024FC251-1416-468A-A391-D7C757C466C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4" action="ppaction://hlinksldjump"/>
            <a:extLst>
              <a:ext uri="{FF2B5EF4-FFF2-40B4-BE49-F238E27FC236}">
                <a16:creationId xmlns:a16="http://schemas.microsoft.com/office/drawing/2014/main" id="{EF08AD5A-5EA9-43A9-A94F-BC63500565FD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5" action="ppaction://hlinksldjump"/>
            <a:extLst>
              <a:ext uri="{FF2B5EF4-FFF2-40B4-BE49-F238E27FC236}">
                <a16:creationId xmlns:a16="http://schemas.microsoft.com/office/drawing/2014/main" id="{226F82D1-A22E-473A-8106-079C95B53FEA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6" action="ppaction://hlinksldjump"/>
            <a:extLst>
              <a:ext uri="{FF2B5EF4-FFF2-40B4-BE49-F238E27FC236}">
                <a16:creationId xmlns:a16="http://schemas.microsoft.com/office/drawing/2014/main" id="{8B3EEA0C-5A69-4BEF-8B49-99F9031E0CC6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7" action="ppaction://hlinksldjump"/>
            <a:extLst>
              <a:ext uri="{FF2B5EF4-FFF2-40B4-BE49-F238E27FC236}">
                <a16:creationId xmlns:a16="http://schemas.microsoft.com/office/drawing/2014/main" id="{C78AC809-5EF8-46E1-B598-84AAB7550625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8" action="ppaction://hlinksldjump"/>
            <a:extLst>
              <a:ext uri="{FF2B5EF4-FFF2-40B4-BE49-F238E27FC236}">
                <a16:creationId xmlns:a16="http://schemas.microsoft.com/office/drawing/2014/main" id="{8BBFB4DE-8E4D-41A0-8D72-6614C2590C8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9" action="ppaction://hlinksldjump"/>
            <a:extLst>
              <a:ext uri="{FF2B5EF4-FFF2-40B4-BE49-F238E27FC236}">
                <a16:creationId xmlns:a16="http://schemas.microsoft.com/office/drawing/2014/main" id="{94131356-3668-4793-BFF1-B77E4EA9C2C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40" action="ppaction://hlinksldjump"/>
            <a:extLst>
              <a:ext uri="{FF2B5EF4-FFF2-40B4-BE49-F238E27FC236}">
                <a16:creationId xmlns:a16="http://schemas.microsoft.com/office/drawing/2014/main" id="{2DD0872E-CEBF-4CF7-A46A-BF246F5E7B52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41" action="ppaction://hlinksldjump"/>
            <a:extLst>
              <a:ext uri="{FF2B5EF4-FFF2-40B4-BE49-F238E27FC236}">
                <a16:creationId xmlns:a16="http://schemas.microsoft.com/office/drawing/2014/main" id="{57356B19-D21A-474E-9252-7F9A329728FC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42" action="ppaction://hlinksldjump"/>
            <a:extLst>
              <a:ext uri="{FF2B5EF4-FFF2-40B4-BE49-F238E27FC236}">
                <a16:creationId xmlns:a16="http://schemas.microsoft.com/office/drawing/2014/main" id="{00F30F3D-ECB3-4890-B98D-6636120158C2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43" action="ppaction://hlinksldjump"/>
            <a:extLst>
              <a:ext uri="{FF2B5EF4-FFF2-40B4-BE49-F238E27FC236}">
                <a16:creationId xmlns:a16="http://schemas.microsoft.com/office/drawing/2014/main" id="{1BDD0AAA-0FA7-4AED-BA49-21E68A40C685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4998DC0-8894-4992-B041-39687EF65FB0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2775285" y="103734"/>
            <a:ext cx="5111666" cy="457200"/>
          </a:xfrm>
          <a:prstGeom prst="rect">
            <a:avLst/>
          </a:prstGeom>
        </p:spPr>
      </p:pic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64A0973A-E544-4836-B978-478BFAEA56C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DCC56934-9529-4F31-8A1F-15E0B46E3B0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00469622-C2C1-478F-8BB1-2E48DA70F62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86153DFD-5C96-4F59-ADCF-470F60AD971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1" name="مستطيل: زوايا مستديرة 70">
            <a:hlinkClick r:id="rId32" action="ppaction://hlinksldjump"/>
            <a:extLst>
              <a:ext uri="{FF2B5EF4-FFF2-40B4-BE49-F238E27FC236}">
                <a16:creationId xmlns:a16="http://schemas.microsoft.com/office/drawing/2014/main" id="{20AAA639-AD22-4F35-9BCF-3B28C0DA2501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759AE056-6BBB-41FF-96D6-688036DF3285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096000" y="108357"/>
            <a:ext cx="3931200" cy="3600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5E27348-2827-41D3-8CBA-FF0B0405296C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4238834" y="552426"/>
            <a:ext cx="5788366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20360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BD9560FB-838A-4379-905A-C222326F3B2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A114ABF1-90A1-4225-8260-18A7FFAD51BC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525F2199-32E8-4B78-BCF4-FBB4EBB138A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16EDD2A1-21FD-40F2-938B-C50DCFDDBBD1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3F21A5DC-2DC2-4FBA-A48D-B8018ACF52A6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49AC1271-06A7-4B77-9C50-F0E50C9B618F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83E40206-FDD0-4BA5-8261-2C69EC92D3D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98074B29-360F-496F-84EC-6BC5DCBB732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B61D6D25-737A-47E8-9E5B-C2B0FC8C1663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3104C80-E23A-413F-9289-31789048893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1620B1BA-105B-49A3-8CCD-17801A91C4C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8FCB818F-2FA2-48B0-A361-3503EFAD5903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FAF11A62-3B6B-4643-85B7-29ECCECDD950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6D5E4883-9E7A-4A21-847A-F8B9A449899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26D28B45-E787-4AFA-9A2B-77D5AD7C0708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54E4E4C1-F9E3-4060-8951-3B8E4541632A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4553029A-1893-4E7D-B754-9C4B1157F09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528A0037-90C8-4D67-A5B0-524264201321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97ED52CA-9F9B-4B66-8106-167AFBC92614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BCB0C216-6ECC-438F-8EBC-5E064C909E30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A105E169-BD78-4721-96B2-D5FCA18978E8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9" action="ppaction://hlinksldjump"/>
            <a:extLst>
              <a:ext uri="{FF2B5EF4-FFF2-40B4-BE49-F238E27FC236}">
                <a16:creationId xmlns:a16="http://schemas.microsoft.com/office/drawing/2014/main" id="{68082446-A401-432B-954D-8E671B805FA8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0" action="ppaction://hlinksldjump"/>
            <a:extLst>
              <a:ext uri="{FF2B5EF4-FFF2-40B4-BE49-F238E27FC236}">
                <a16:creationId xmlns:a16="http://schemas.microsoft.com/office/drawing/2014/main" id="{C861652F-76F6-4125-BEC7-189714FBC48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1" action="ppaction://hlinksldjump"/>
            <a:extLst>
              <a:ext uri="{FF2B5EF4-FFF2-40B4-BE49-F238E27FC236}">
                <a16:creationId xmlns:a16="http://schemas.microsoft.com/office/drawing/2014/main" id="{C21A7A0C-FE41-427A-A4B5-70649255D1A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2D896F41-7952-440B-914F-3D58267B8EC4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5313F28A-1DA4-400E-B19C-6ED2B0ACE6EA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02069B1A-A17F-48C0-94C8-71440F1EDAA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8E8F8530-7B51-467B-A98A-2C40AF8F2864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6" action="ppaction://hlinksldjump"/>
            <a:extLst>
              <a:ext uri="{FF2B5EF4-FFF2-40B4-BE49-F238E27FC236}">
                <a16:creationId xmlns:a16="http://schemas.microsoft.com/office/drawing/2014/main" id="{08E00776-EAA7-4201-88F0-6B5E05455EEB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7" action="ppaction://hlinksldjump"/>
            <a:extLst>
              <a:ext uri="{FF2B5EF4-FFF2-40B4-BE49-F238E27FC236}">
                <a16:creationId xmlns:a16="http://schemas.microsoft.com/office/drawing/2014/main" id="{757643FC-F492-44AF-84DE-EA4C267D640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A674EA87-B62B-44FC-8DD1-5DE35E6B28E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D5581966-0959-4F69-AF09-FAFCD077E8A0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80F10199-C849-49F8-B48F-EFF90E300E12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A2627F7D-4608-4F84-8B9C-4AFBBB310E1C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1989BF6C-CDEE-45FD-A19C-788B0749E926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3" action="ppaction://hlinksldjump"/>
            <a:extLst>
              <a:ext uri="{FF2B5EF4-FFF2-40B4-BE49-F238E27FC236}">
                <a16:creationId xmlns:a16="http://schemas.microsoft.com/office/drawing/2014/main" id="{A234F6DD-FDF1-4A08-8F7F-F1459E145C24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4" action="ppaction://hlinksldjump"/>
            <a:extLst>
              <a:ext uri="{FF2B5EF4-FFF2-40B4-BE49-F238E27FC236}">
                <a16:creationId xmlns:a16="http://schemas.microsoft.com/office/drawing/2014/main" id="{8303A349-0D4B-4090-818A-F861221DDCE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5" action="ppaction://hlinksldjump"/>
            <a:extLst>
              <a:ext uri="{FF2B5EF4-FFF2-40B4-BE49-F238E27FC236}">
                <a16:creationId xmlns:a16="http://schemas.microsoft.com/office/drawing/2014/main" id="{3B6EAADF-AB0E-4F33-B0A0-C7BC18CA033A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6" action="ppaction://hlinksldjump"/>
            <a:extLst>
              <a:ext uri="{FF2B5EF4-FFF2-40B4-BE49-F238E27FC236}">
                <a16:creationId xmlns:a16="http://schemas.microsoft.com/office/drawing/2014/main" id="{F4B363B3-0A8A-432D-B374-291A7ECD9B01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7" action="ppaction://hlinksldjump"/>
            <a:extLst>
              <a:ext uri="{FF2B5EF4-FFF2-40B4-BE49-F238E27FC236}">
                <a16:creationId xmlns:a16="http://schemas.microsoft.com/office/drawing/2014/main" id="{16A16200-4DD7-4DC5-A959-01A2E6BBF1E4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8" action="ppaction://hlinksldjump"/>
            <a:extLst>
              <a:ext uri="{FF2B5EF4-FFF2-40B4-BE49-F238E27FC236}">
                <a16:creationId xmlns:a16="http://schemas.microsoft.com/office/drawing/2014/main" id="{1182EB78-13DC-4E5D-B347-870A32D4B49C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9" action="ppaction://hlinksldjump"/>
            <a:extLst>
              <a:ext uri="{FF2B5EF4-FFF2-40B4-BE49-F238E27FC236}">
                <a16:creationId xmlns:a16="http://schemas.microsoft.com/office/drawing/2014/main" id="{709E7C8D-06EC-4031-966C-06CA5B5C53DE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40" action="ppaction://hlinksldjump"/>
            <a:extLst>
              <a:ext uri="{FF2B5EF4-FFF2-40B4-BE49-F238E27FC236}">
                <a16:creationId xmlns:a16="http://schemas.microsoft.com/office/drawing/2014/main" id="{14B92D36-C113-458D-AD1B-D048DCE568A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41" action="ppaction://hlinksldjump"/>
            <a:extLst>
              <a:ext uri="{FF2B5EF4-FFF2-40B4-BE49-F238E27FC236}">
                <a16:creationId xmlns:a16="http://schemas.microsoft.com/office/drawing/2014/main" id="{A6B5D299-4A29-463A-A016-B6188C438124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42" action="ppaction://hlinksldjump"/>
            <a:extLst>
              <a:ext uri="{FF2B5EF4-FFF2-40B4-BE49-F238E27FC236}">
                <a16:creationId xmlns:a16="http://schemas.microsoft.com/office/drawing/2014/main" id="{6027D05A-EE53-4B46-A383-EF5B1AD16E36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43" action="ppaction://hlinksldjump"/>
            <a:extLst>
              <a:ext uri="{FF2B5EF4-FFF2-40B4-BE49-F238E27FC236}">
                <a16:creationId xmlns:a16="http://schemas.microsoft.com/office/drawing/2014/main" id="{05E216F7-1737-4C05-A136-083852927E11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772227D0-2B63-4643-99B6-19956F0FD6D6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16ACB19C-F229-47CE-8901-C96C1336FE28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extLst>
              <a:ext uri="{FF2B5EF4-FFF2-40B4-BE49-F238E27FC236}">
                <a16:creationId xmlns:a16="http://schemas.microsoft.com/office/drawing/2014/main" id="{E93D949E-4315-4C36-B9D7-5B5A1FCF050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9" name="مستطيل: زوايا مستديرة 68">
            <a:extLst>
              <a:ext uri="{FF2B5EF4-FFF2-40B4-BE49-F238E27FC236}">
                <a16:creationId xmlns:a16="http://schemas.microsoft.com/office/drawing/2014/main" id="{C83E1F4F-C2F3-4CDA-AB6E-067A2C515762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72403149-75A7-46C4-BAC1-EBB97E9379B8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03886DD-4C6F-4A70-B22D-F14CBFD2F1DD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4914900" y="234174"/>
            <a:ext cx="499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5888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B158B83E-E291-4306-8076-20C461491575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ECCD5475-AF42-48AC-B11B-8B8DDCD8C9D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11C17056-5176-42B1-B3CB-571F6B12800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BD87636F-A4C1-4A6B-8A8D-06220C4424AE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886A8809-330E-49AF-B996-318EDFD9DB28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5EF32848-5FA7-46DB-A421-1C9AE04693E4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7DE7DFC5-185B-4C01-AA99-1B5A82813E5B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169BBA09-B930-4B4D-B62B-B543480079BB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3B52DE13-D943-4D65-B129-B0EF93A4005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B635A18B-5365-42D1-8A7A-B4F0F31B88C5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66E340A6-3B07-4060-A4DC-F37D0F1DCBE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4EAEC10C-C9F8-4B9C-8EDB-4200F4E8B18C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4E434C83-7EA9-4D9F-B715-EDAD7FD8F609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C3277DFC-9B8F-41EA-ADA6-97FA75E7A676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65D211F2-8515-4585-9A26-3CCCFA90769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5CB0C0E8-C9E9-4989-B273-58BCC748F8C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ABABD15F-4327-45EC-B593-C0AA386DE8CA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D7371B22-86DD-49EA-8A22-6876E3B3C8E5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68D09635-1BA6-471D-B218-5FECCDD4219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5E136C70-BE4B-4C15-B115-2B508DCADFE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AB286FA4-8527-4AA4-810F-57FD6F4B4C88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E819780A-75EF-4AA1-B760-0E8AF6201FBC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BA18237F-1400-41E0-8B8F-31AED07D97B1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AB61503A-3623-404E-9074-C17C0EA6FBFE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8" action="ppaction://hlinksldjump"/>
            <a:extLst>
              <a:ext uri="{FF2B5EF4-FFF2-40B4-BE49-F238E27FC236}">
                <a16:creationId xmlns:a16="http://schemas.microsoft.com/office/drawing/2014/main" id="{840F5B70-DAD8-45D8-AFF0-542F9E2B4F3B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9" action="ppaction://hlinksldjump"/>
            <a:extLst>
              <a:ext uri="{FF2B5EF4-FFF2-40B4-BE49-F238E27FC236}">
                <a16:creationId xmlns:a16="http://schemas.microsoft.com/office/drawing/2014/main" id="{9A1B3778-CA50-41B9-8EAC-770107DBF2A2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20" action="ppaction://hlinksldjump"/>
            <a:extLst>
              <a:ext uri="{FF2B5EF4-FFF2-40B4-BE49-F238E27FC236}">
                <a16:creationId xmlns:a16="http://schemas.microsoft.com/office/drawing/2014/main" id="{836CEF08-C028-4231-A7F6-BE3B9FA3574B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21" action="ppaction://hlinksldjump"/>
            <a:extLst>
              <a:ext uri="{FF2B5EF4-FFF2-40B4-BE49-F238E27FC236}">
                <a16:creationId xmlns:a16="http://schemas.microsoft.com/office/drawing/2014/main" id="{61C40BB0-BA7A-41FA-B9E2-3BEFA6F7E450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2" action="ppaction://hlinksldjump"/>
            <a:extLst>
              <a:ext uri="{FF2B5EF4-FFF2-40B4-BE49-F238E27FC236}">
                <a16:creationId xmlns:a16="http://schemas.microsoft.com/office/drawing/2014/main" id="{886EC52F-CEE9-4B64-BA5F-9302AD404FF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3" action="ppaction://hlinksldjump"/>
            <a:extLst>
              <a:ext uri="{FF2B5EF4-FFF2-40B4-BE49-F238E27FC236}">
                <a16:creationId xmlns:a16="http://schemas.microsoft.com/office/drawing/2014/main" id="{A3CCB734-CE3E-4F3A-A8F6-774C2F5B696F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4" action="ppaction://hlinksldjump"/>
            <a:extLst>
              <a:ext uri="{FF2B5EF4-FFF2-40B4-BE49-F238E27FC236}">
                <a16:creationId xmlns:a16="http://schemas.microsoft.com/office/drawing/2014/main" id="{C5D35A26-79AD-4BEE-90A3-E6B55D626276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5" action="ppaction://hlinksldjump"/>
            <a:extLst>
              <a:ext uri="{FF2B5EF4-FFF2-40B4-BE49-F238E27FC236}">
                <a16:creationId xmlns:a16="http://schemas.microsoft.com/office/drawing/2014/main" id="{B5FCEF78-49E1-47E3-A6D3-7EF1578FD8F0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6" action="ppaction://hlinksldjump"/>
            <a:extLst>
              <a:ext uri="{FF2B5EF4-FFF2-40B4-BE49-F238E27FC236}">
                <a16:creationId xmlns:a16="http://schemas.microsoft.com/office/drawing/2014/main" id="{AB679B28-CD95-4CB0-B244-4A0CFE7D0AE7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7" action="ppaction://hlinksldjump"/>
            <a:extLst>
              <a:ext uri="{FF2B5EF4-FFF2-40B4-BE49-F238E27FC236}">
                <a16:creationId xmlns:a16="http://schemas.microsoft.com/office/drawing/2014/main" id="{16725CAC-5778-4563-9FF3-CB57C0CCBCFC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8" action="ppaction://hlinksldjump"/>
            <a:extLst>
              <a:ext uri="{FF2B5EF4-FFF2-40B4-BE49-F238E27FC236}">
                <a16:creationId xmlns:a16="http://schemas.microsoft.com/office/drawing/2014/main" id="{E9B1F08B-03C0-4B0D-9E26-ED6B15D6BF6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9" action="ppaction://hlinksldjump"/>
            <a:extLst>
              <a:ext uri="{FF2B5EF4-FFF2-40B4-BE49-F238E27FC236}">
                <a16:creationId xmlns:a16="http://schemas.microsoft.com/office/drawing/2014/main" id="{F888FB8F-0DB6-497C-ADCC-366EA282FBFA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30" action="ppaction://hlinksldjump"/>
            <a:extLst>
              <a:ext uri="{FF2B5EF4-FFF2-40B4-BE49-F238E27FC236}">
                <a16:creationId xmlns:a16="http://schemas.microsoft.com/office/drawing/2014/main" id="{28FC84A4-619C-425B-8A08-BB733AAB5117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31" action="ppaction://hlinksldjump"/>
            <a:extLst>
              <a:ext uri="{FF2B5EF4-FFF2-40B4-BE49-F238E27FC236}">
                <a16:creationId xmlns:a16="http://schemas.microsoft.com/office/drawing/2014/main" id="{5C0DE564-72D4-46B0-AE88-366F21D484F5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32" action="ppaction://hlinksldjump"/>
            <a:extLst>
              <a:ext uri="{FF2B5EF4-FFF2-40B4-BE49-F238E27FC236}">
                <a16:creationId xmlns:a16="http://schemas.microsoft.com/office/drawing/2014/main" id="{86B0FD50-A713-47AE-BB39-4BA9B90C483F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33" action="ppaction://hlinksldjump"/>
            <a:extLst>
              <a:ext uri="{FF2B5EF4-FFF2-40B4-BE49-F238E27FC236}">
                <a16:creationId xmlns:a16="http://schemas.microsoft.com/office/drawing/2014/main" id="{D15D4E11-A797-4A1A-8A1A-3A6C64075FC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4" action="ppaction://hlinksldjump"/>
            <a:extLst>
              <a:ext uri="{FF2B5EF4-FFF2-40B4-BE49-F238E27FC236}">
                <a16:creationId xmlns:a16="http://schemas.microsoft.com/office/drawing/2014/main" id="{93F5770C-A9F1-48C0-B9CE-4350F0B43B76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5" action="ppaction://hlinksldjump"/>
            <a:extLst>
              <a:ext uri="{FF2B5EF4-FFF2-40B4-BE49-F238E27FC236}">
                <a16:creationId xmlns:a16="http://schemas.microsoft.com/office/drawing/2014/main" id="{C63EAAD0-55FF-4440-9A9A-87786F1A7EA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6" action="ppaction://hlinksldjump"/>
            <a:extLst>
              <a:ext uri="{FF2B5EF4-FFF2-40B4-BE49-F238E27FC236}">
                <a16:creationId xmlns:a16="http://schemas.microsoft.com/office/drawing/2014/main" id="{0B4AC72C-90F1-40F3-BAA0-AC042A007908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7" action="ppaction://hlinksldjump"/>
            <a:extLst>
              <a:ext uri="{FF2B5EF4-FFF2-40B4-BE49-F238E27FC236}">
                <a16:creationId xmlns:a16="http://schemas.microsoft.com/office/drawing/2014/main" id="{DCB54BAE-E2CC-4C3A-A5EE-FE8DF23B2152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8" action="ppaction://hlinksldjump"/>
            <a:extLst>
              <a:ext uri="{FF2B5EF4-FFF2-40B4-BE49-F238E27FC236}">
                <a16:creationId xmlns:a16="http://schemas.microsoft.com/office/drawing/2014/main" id="{5C795611-9410-4D62-86A3-9169A3FEAFC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9" action="ppaction://hlinksldjump"/>
            <a:extLst>
              <a:ext uri="{FF2B5EF4-FFF2-40B4-BE49-F238E27FC236}">
                <a16:creationId xmlns:a16="http://schemas.microsoft.com/office/drawing/2014/main" id="{35F4EB23-8527-4233-AD80-15EFF0EC624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40" action="ppaction://hlinksldjump"/>
            <a:extLst>
              <a:ext uri="{FF2B5EF4-FFF2-40B4-BE49-F238E27FC236}">
                <a16:creationId xmlns:a16="http://schemas.microsoft.com/office/drawing/2014/main" id="{068546B5-6530-4296-8143-281FE6420F11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41" action="ppaction://hlinksldjump"/>
            <a:extLst>
              <a:ext uri="{FF2B5EF4-FFF2-40B4-BE49-F238E27FC236}">
                <a16:creationId xmlns:a16="http://schemas.microsoft.com/office/drawing/2014/main" id="{B8CA5104-A05F-4BEE-B366-FDDCBF8C2D34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42" action="ppaction://hlinksldjump"/>
            <a:extLst>
              <a:ext uri="{FF2B5EF4-FFF2-40B4-BE49-F238E27FC236}">
                <a16:creationId xmlns:a16="http://schemas.microsoft.com/office/drawing/2014/main" id="{F469604F-8E09-4AC0-8522-89BFF88D81C2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43" action="ppaction://hlinksldjump"/>
            <a:extLst>
              <a:ext uri="{FF2B5EF4-FFF2-40B4-BE49-F238E27FC236}">
                <a16:creationId xmlns:a16="http://schemas.microsoft.com/office/drawing/2014/main" id="{7528956E-EEF3-4F4E-B388-57679D12DF4C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32" action="ppaction://hlinksldjump"/>
            <a:extLst>
              <a:ext uri="{FF2B5EF4-FFF2-40B4-BE49-F238E27FC236}">
                <a16:creationId xmlns:a16="http://schemas.microsoft.com/office/drawing/2014/main" id="{DF0ADEF0-CB96-4D83-81DC-10C82905D74D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AF4016FB-4D51-4538-99F1-58F211A3F641}"/>
              </a:ext>
            </a:extLst>
          </p:cNvPr>
          <p:cNvSpPr/>
          <p:nvPr/>
        </p:nvSpPr>
        <p:spPr>
          <a:xfrm>
            <a:off x="90484" y="164290"/>
            <a:ext cx="99759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accent1">
                    <a:lumMod val="75000"/>
                  </a:schemeClr>
                </a:solidFill>
                <a:latin typeface="Abdo Free" panose="02000000000000000000" pitchFamily="2" charset="-78"/>
                <a:cs typeface="Abdo Free" panose="02000000000000000000" pitchFamily="2" charset="-78"/>
              </a:rPr>
              <a:t>درست تمييز المتتابعة الحسابية </a:t>
            </a:r>
          </a:p>
        </p:txBody>
      </p:sp>
    </p:spTree>
    <p:extLst>
      <p:ext uri="{BB962C8B-B14F-4D97-AF65-F5344CB8AC3E}">
        <p14:creationId xmlns:p14="http://schemas.microsoft.com/office/powerpoint/2010/main" val="2000658387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5CDC7266-0C73-4D7E-9A97-4E605F0DB92E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D5E03AB5-170D-4A7F-ACEC-7E5D1F02E2B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B5295BE8-EE94-4265-A03D-CDD2042C48D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EF5EFBFF-BC43-4FBE-AEF3-99AD61DF687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512D6831-1DAE-4768-8FA2-DC905C9ABF67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F80F2C3D-E88C-4E25-AD11-AFD0CFD125DE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27063CE4-F27D-430C-AAA1-5A5B0274FBF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B80DEECA-C6E4-4218-BCD9-9764495449A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3A8F5B7A-9FC9-43EC-83B2-015EA700F368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5AB95680-A59D-48F4-A1D7-10B56B50F552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36ABABA4-1CC7-4EE9-B7F0-291983F221C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F8762BBF-6B87-4D41-9097-BFCE7989E548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C2202276-71C2-4F91-9801-52A79452841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A2040B4A-166B-4577-87DC-C86AA9DC8DC5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D8EBBC49-2BC7-408B-B0E4-6E5964FC5A09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279F348C-2272-4A32-B877-5FD341CD94E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EAF9929B-D4DC-4CBA-AB22-3B12A929E2E5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BF80EB35-E51D-4529-AED6-BB39DB0601E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A16A213A-D0D8-4E68-ADC5-B5FC1864A28B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E75EBC2E-4591-4462-B737-879E52FA202B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46DD039E-FF8A-4671-A0AC-5F8606507853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9" action="ppaction://hlinksldjump"/>
            <a:extLst>
              <a:ext uri="{FF2B5EF4-FFF2-40B4-BE49-F238E27FC236}">
                <a16:creationId xmlns:a16="http://schemas.microsoft.com/office/drawing/2014/main" id="{DF79002F-093D-4D16-B5B0-7577218EC76B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0" action="ppaction://hlinksldjump"/>
            <a:extLst>
              <a:ext uri="{FF2B5EF4-FFF2-40B4-BE49-F238E27FC236}">
                <a16:creationId xmlns:a16="http://schemas.microsoft.com/office/drawing/2014/main" id="{489E64E5-2C0A-4C06-9A3B-DB1176BA10D4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1" action="ppaction://hlinksldjump"/>
            <a:extLst>
              <a:ext uri="{FF2B5EF4-FFF2-40B4-BE49-F238E27FC236}">
                <a16:creationId xmlns:a16="http://schemas.microsoft.com/office/drawing/2014/main" id="{F905BAE4-46BB-4705-B44B-63D890940F61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B6ACC488-6C89-44E5-A71E-D2450B6FA16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F1B34BC8-B8EB-4EA8-AB6F-CA16EEB130A2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77483042-BE33-4B48-A58A-9AD89DE17DA1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ADDB5AEF-67D8-45B9-A8C8-F6018CDE9FB9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6" action="ppaction://hlinksldjump"/>
            <a:extLst>
              <a:ext uri="{FF2B5EF4-FFF2-40B4-BE49-F238E27FC236}">
                <a16:creationId xmlns:a16="http://schemas.microsoft.com/office/drawing/2014/main" id="{6C457BE2-DB78-474D-A280-490AB6974B2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7" action="ppaction://hlinksldjump"/>
            <a:extLst>
              <a:ext uri="{FF2B5EF4-FFF2-40B4-BE49-F238E27FC236}">
                <a16:creationId xmlns:a16="http://schemas.microsoft.com/office/drawing/2014/main" id="{C27AABA1-C3E4-4F12-B152-6176C44AEB0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E8E3BF0D-48FE-407F-9503-92D1A625E4B8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556B7FC1-A1AD-4253-B9F9-A9FDCD726A89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21E8684E-12CE-452F-91DE-6D8AB1E05275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4FB6620C-64FA-4829-9D88-81C93F44E756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C7F08203-9E24-4AE1-B4E4-4F5A901570F7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3" action="ppaction://hlinksldjump"/>
            <a:extLst>
              <a:ext uri="{FF2B5EF4-FFF2-40B4-BE49-F238E27FC236}">
                <a16:creationId xmlns:a16="http://schemas.microsoft.com/office/drawing/2014/main" id="{84B70A69-1D02-48EE-AD57-720C68E1256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4" action="ppaction://hlinksldjump"/>
            <a:extLst>
              <a:ext uri="{FF2B5EF4-FFF2-40B4-BE49-F238E27FC236}">
                <a16:creationId xmlns:a16="http://schemas.microsoft.com/office/drawing/2014/main" id="{95E41A4C-7E6F-4486-9A15-44AE6E7ECE0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5" action="ppaction://hlinksldjump"/>
            <a:extLst>
              <a:ext uri="{FF2B5EF4-FFF2-40B4-BE49-F238E27FC236}">
                <a16:creationId xmlns:a16="http://schemas.microsoft.com/office/drawing/2014/main" id="{965E1457-84BD-4B67-872E-07AA1E81CDED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6" action="ppaction://hlinksldjump"/>
            <a:extLst>
              <a:ext uri="{FF2B5EF4-FFF2-40B4-BE49-F238E27FC236}">
                <a16:creationId xmlns:a16="http://schemas.microsoft.com/office/drawing/2014/main" id="{ACAB97E3-815D-49E8-956D-FE7969F60EB6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7" action="ppaction://hlinksldjump"/>
            <a:extLst>
              <a:ext uri="{FF2B5EF4-FFF2-40B4-BE49-F238E27FC236}">
                <a16:creationId xmlns:a16="http://schemas.microsoft.com/office/drawing/2014/main" id="{49008C63-B974-414E-8F3D-F1A868BE1D1B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8" action="ppaction://hlinksldjump"/>
            <a:extLst>
              <a:ext uri="{FF2B5EF4-FFF2-40B4-BE49-F238E27FC236}">
                <a16:creationId xmlns:a16="http://schemas.microsoft.com/office/drawing/2014/main" id="{FFDDBECB-E5A0-4AD5-8F46-E7CBD24D4F0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9" action="ppaction://hlinksldjump"/>
            <a:extLst>
              <a:ext uri="{FF2B5EF4-FFF2-40B4-BE49-F238E27FC236}">
                <a16:creationId xmlns:a16="http://schemas.microsoft.com/office/drawing/2014/main" id="{E405480F-42B3-484B-9465-8E5ADF5A1554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40" action="ppaction://hlinksldjump"/>
            <a:extLst>
              <a:ext uri="{FF2B5EF4-FFF2-40B4-BE49-F238E27FC236}">
                <a16:creationId xmlns:a16="http://schemas.microsoft.com/office/drawing/2014/main" id="{677D4D90-4F66-4B22-A964-8E2FC229225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41" action="ppaction://hlinksldjump"/>
            <a:extLst>
              <a:ext uri="{FF2B5EF4-FFF2-40B4-BE49-F238E27FC236}">
                <a16:creationId xmlns:a16="http://schemas.microsoft.com/office/drawing/2014/main" id="{8959F971-8409-48EF-A649-32DA42534BFE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42" action="ppaction://hlinksldjump"/>
            <a:extLst>
              <a:ext uri="{FF2B5EF4-FFF2-40B4-BE49-F238E27FC236}">
                <a16:creationId xmlns:a16="http://schemas.microsoft.com/office/drawing/2014/main" id="{B498A993-2B64-4124-A854-70E148663BA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43" action="ppaction://hlinksldjump"/>
            <a:extLst>
              <a:ext uri="{FF2B5EF4-FFF2-40B4-BE49-F238E27FC236}">
                <a16:creationId xmlns:a16="http://schemas.microsoft.com/office/drawing/2014/main" id="{676DCF8D-EC0C-4FBE-AEB9-33F02039B88E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36549D1D-D204-4A34-A9F2-B938082F8EE0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5D15AE36-890F-47A3-AAB2-0CB6B64DC4B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3465BBC4-60CE-49A2-9068-57BFCC52679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A0F0B21E-1878-409E-8F36-571227418DE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BC729D9B-C6F3-4815-B8EE-3FC8DF3C8B3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821680E-9198-4614-B5F8-592296EEAACC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253714" y="170519"/>
            <a:ext cx="9681032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2818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8CA0440C-5646-4666-9BDB-281379E4EB0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8B64A743-63FB-42A9-AAD0-D8A4B3827E6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8DE68157-770F-43B1-A73A-91ECED074B3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D6BFF5C6-8F81-45CD-99DC-352FE86FC952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0BE821F1-8642-42FC-B2B5-44C1E49B9155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9EAAD13-0135-4969-B4D7-371C42A60F8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F3BA4ED3-760D-42B0-A037-02B90D9B952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71B75B0B-5439-4C6D-85EB-F1AA8139872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A79E99DA-3636-4A8F-AE3C-DC2A23FC6763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3CC9269F-0B2C-4C74-AFE7-1381BD547EF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8B076CB4-DF60-4D24-AF95-BAD742D2955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4D3153D1-4E02-4C6E-A77F-B464807198D0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2BB90C1F-D4D7-4EDF-B849-A612D9800934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5C8F219A-A601-47AD-9913-D28326285AEE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1653D5D3-7933-4D71-B294-3F77E364673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2B4BBB3F-A3FD-442E-BCCE-AC4F3A8C1F9C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7C54CA32-CB3F-4853-AA23-C43D7E7B9039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19A46F11-62A8-4CB7-B3B9-5F9529AFFE7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C590FC8E-1C8B-46D5-872B-765FA4248899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EAD3C908-7898-492B-B6DF-F4EBAF55EDE7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198A59AA-D5FC-457A-9589-6CC2B3DF8981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9" action="ppaction://hlinksldjump"/>
            <a:extLst>
              <a:ext uri="{FF2B5EF4-FFF2-40B4-BE49-F238E27FC236}">
                <a16:creationId xmlns:a16="http://schemas.microsoft.com/office/drawing/2014/main" id="{43B03CFA-DB7C-4D71-BEA5-605E6C4DAAE3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0" action="ppaction://hlinksldjump"/>
            <a:extLst>
              <a:ext uri="{FF2B5EF4-FFF2-40B4-BE49-F238E27FC236}">
                <a16:creationId xmlns:a16="http://schemas.microsoft.com/office/drawing/2014/main" id="{557A0F79-1CE2-443E-A5E4-DA94C0160EDF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1" action="ppaction://hlinksldjump"/>
            <a:extLst>
              <a:ext uri="{FF2B5EF4-FFF2-40B4-BE49-F238E27FC236}">
                <a16:creationId xmlns:a16="http://schemas.microsoft.com/office/drawing/2014/main" id="{CB6C6A4B-CC52-4C8D-B440-1B67C24CC2F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B2D40AAE-B92A-4D53-AD97-CD98C1265D2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86E213D8-F673-4ABF-AC48-33486A9689F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703D8CD1-1872-48D3-97D1-BDBA41AB2439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7DAA7893-3E92-42F1-92EE-B2FF5A8145A5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6" action="ppaction://hlinksldjump"/>
            <a:extLst>
              <a:ext uri="{FF2B5EF4-FFF2-40B4-BE49-F238E27FC236}">
                <a16:creationId xmlns:a16="http://schemas.microsoft.com/office/drawing/2014/main" id="{E831C5C4-147D-4D96-A04E-3D57E4577D36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7" action="ppaction://hlinksldjump"/>
            <a:extLst>
              <a:ext uri="{FF2B5EF4-FFF2-40B4-BE49-F238E27FC236}">
                <a16:creationId xmlns:a16="http://schemas.microsoft.com/office/drawing/2014/main" id="{C7AB1312-D072-4A2C-BBC7-8854954316E0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6EB6E724-5B7D-44D0-B490-1EDA86370B7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06BDC2CF-8AC9-4DD1-8D78-CE18909B507D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C0030053-E4DC-4D05-A4DB-37BBE494AC4D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CEF45487-1A01-4E71-9465-84F07C1C425E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9B9FECD0-58FF-4914-8FD6-40B4A759405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3" action="ppaction://hlinksldjump"/>
            <a:extLst>
              <a:ext uri="{FF2B5EF4-FFF2-40B4-BE49-F238E27FC236}">
                <a16:creationId xmlns:a16="http://schemas.microsoft.com/office/drawing/2014/main" id="{F527B46F-3710-4CF8-9F8F-F0F9B0C6F93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4" action="ppaction://hlinksldjump"/>
            <a:extLst>
              <a:ext uri="{FF2B5EF4-FFF2-40B4-BE49-F238E27FC236}">
                <a16:creationId xmlns:a16="http://schemas.microsoft.com/office/drawing/2014/main" id="{5D88A70D-26CB-4044-AE1E-54C7A7A76C4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5" action="ppaction://hlinksldjump"/>
            <a:extLst>
              <a:ext uri="{FF2B5EF4-FFF2-40B4-BE49-F238E27FC236}">
                <a16:creationId xmlns:a16="http://schemas.microsoft.com/office/drawing/2014/main" id="{28D81634-FAC2-42C9-AAE1-678C99216891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6" action="ppaction://hlinksldjump"/>
            <a:extLst>
              <a:ext uri="{FF2B5EF4-FFF2-40B4-BE49-F238E27FC236}">
                <a16:creationId xmlns:a16="http://schemas.microsoft.com/office/drawing/2014/main" id="{32C07440-3BFC-4256-B1EA-F3E3509DAA07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7" action="ppaction://hlinksldjump"/>
            <a:extLst>
              <a:ext uri="{FF2B5EF4-FFF2-40B4-BE49-F238E27FC236}">
                <a16:creationId xmlns:a16="http://schemas.microsoft.com/office/drawing/2014/main" id="{26E221B0-0AD2-4662-B97A-9E0FEEEF6666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8" action="ppaction://hlinksldjump"/>
            <a:extLst>
              <a:ext uri="{FF2B5EF4-FFF2-40B4-BE49-F238E27FC236}">
                <a16:creationId xmlns:a16="http://schemas.microsoft.com/office/drawing/2014/main" id="{2675FA4B-F1FC-4FA1-BE15-A0008AB5CA09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9" action="ppaction://hlinksldjump"/>
            <a:extLst>
              <a:ext uri="{FF2B5EF4-FFF2-40B4-BE49-F238E27FC236}">
                <a16:creationId xmlns:a16="http://schemas.microsoft.com/office/drawing/2014/main" id="{BB6C2303-C1C4-4249-BA9F-B43806ACDB4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40" action="ppaction://hlinksldjump"/>
            <a:extLst>
              <a:ext uri="{FF2B5EF4-FFF2-40B4-BE49-F238E27FC236}">
                <a16:creationId xmlns:a16="http://schemas.microsoft.com/office/drawing/2014/main" id="{A77730CE-AA3F-48E2-BBA5-452B19A1345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41" action="ppaction://hlinksldjump"/>
            <a:extLst>
              <a:ext uri="{FF2B5EF4-FFF2-40B4-BE49-F238E27FC236}">
                <a16:creationId xmlns:a16="http://schemas.microsoft.com/office/drawing/2014/main" id="{26F5F749-8644-4E07-A0A9-5E3F89C07E33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42" action="ppaction://hlinksldjump"/>
            <a:extLst>
              <a:ext uri="{FF2B5EF4-FFF2-40B4-BE49-F238E27FC236}">
                <a16:creationId xmlns:a16="http://schemas.microsoft.com/office/drawing/2014/main" id="{72DE43FD-04C6-4149-9153-3F2E7A3403A4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43" action="ppaction://hlinksldjump"/>
            <a:extLst>
              <a:ext uri="{FF2B5EF4-FFF2-40B4-BE49-F238E27FC236}">
                <a16:creationId xmlns:a16="http://schemas.microsoft.com/office/drawing/2014/main" id="{6577CE21-642D-4E4F-8566-133C980064D1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7A02970C-09F0-492F-AF00-AB4BB730732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extLst>
              <a:ext uri="{FF2B5EF4-FFF2-40B4-BE49-F238E27FC236}">
                <a16:creationId xmlns:a16="http://schemas.microsoft.com/office/drawing/2014/main" id="{EE64F474-99DB-43DE-9B5F-BB4829EBA17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9" name="مستطيل: زوايا مستديرة 68">
            <a:extLst>
              <a:ext uri="{FF2B5EF4-FFF2-40B4-BE49-F238E27FC236}">
                <a16:creationId xmlns:a16="http://schemas.microsoft.com/office/drawing/2014/main" id="{700254C1-6DDF-49C8-B95D-060169335BC2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0" name="مستطيل: زوايا مستديرة 69">
            <a:extLst>
              <a:ext uri="{FF2B5EF4-FFF2-40B4-BE49-F238E27FC236}">
                <a16:creationId xmlns:a16="http://schemas.microsoft.com/office/drawing/2014/main" id="{BE221674-AE9A-4606-B768-5EC66B4D7C5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9E8E9575-328E-498A-A5CB-1DB5410E8DE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69675FDF-9FF8-489F-8381-194EA0D7AB41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6595275" y="136067"/>
            <a:ext cx="3413333" cy="360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C929970-CD85-44B4-A749-40AE4DD33F9A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4719882" y="666174"/>
            <a:ext cx="5288726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48069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مستطيل: زوايا مستديرة 46">
            <a:hlinkClick r:id="rId3" action="ppaction://hlinksldjump"/>
            <a:extLst>
              <a:ext uri="{FF2B5EF4-FFF2-40B4-BE49-F238E27FC236}">
                <a16:creationId xmlns:a16="http://schemas.microsoft.com/office/drawing/2014/main" id="{98076550-D50C-4256-87FC-17E3DC94563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5" name="مستطيل: زوايا مستديرة 84">
            <a:hlinkClick r:id="rId4" action="ppaction://hlinksldjump"/>
            <a:extLst>
              <a:ext uri="{FF2B5EF4-FFF2-40B4-BE49-F238E27FC236}">
                <a16:creationId xmlns:a16="http://schemas.microsoft.com/office/drawing/2014/main" id="{0750C612-A715-4BBF-ACF6-6AABFE4D771A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5" action="ppaction://hlinksldjump"/>
            <a:extLst>
              <a:ext uri="{FF2B5EF4-FFF2-40B4-BE49-F238E27FC236}">
                <a16:creationId xmlns:a16="http://schemas.microsoft.com/office/drawing/2014/main" id="{B9C0D26E-DA7F-4B30-A32D-EEC4BFBB7662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6" action="ppaction://hlinksldjump"/>
            <a:extLst>
              <a:ext uri="{FF2B5EF4-FFF2-40B4-BE49-F238E27FC236}">
                <a16:creationId xmlns:a16="http://schemas.microsoft.com/office/drawing/2014/main" id="{E3614AE6-19FF-4BCA-A89F-59CA96D3F91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7" action="ppaction://hlinksldjump"/>
            <a:extLst>
              <a:ext uri="{FF2B5EF4-FFF2-40B4-BE49-F238E27FC236}">
                <a16:creationId xmlns:a16="http://schemas.microsoft.com/office/drawing/2014/main" id="{61764C21-89B2-4FC9-B4F5-C41DCF18486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9C20122C-CD4D-49E0-AD4D-27B38ADD5B9A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3461F9C6-1BF3-4786-B325-D7DB890EE1AA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8" action="ppaction://hlinksldjump"/>
            <a:extLst>
              <a:ext uri="{FF2B5EF4-FFF2-40B4-BE49-F238E27FC236}">
                <a16:creationId xmlns:a16="http://schemas.microsoft.com/office/drawing/2014/main" id="{5BCB21B1-FEB2-49AD-A022-D28801AE07D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extLst>
              <a:ext uri="{FF2B5EF4-FFF2-40B4-BE49-F238E27FC236}">
                <a16:creationId xmlns:a16="http://schemas.microsoft.com/office/drawing/2014/main" id="{7FC8FD85-6440-4285-9F69-970A041236E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extLst>
              <a:ext uri="{FF2B5EF4-FFF2-40B4-BE49-F238E27FC236}">
                <a16:creationId xmlns:a16="http://schemas.microsoft.com/office/drawing/2014/main" id="{BD8441B6-8BA0-4981-83CE-96661DD75847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extLst>
              <a:ext uri="{FF2B5EF4-FFF2-40B4-BE49-F238E27FC236}">
                <a16:creationId xmlns:a16="http://schemas.microsoft.com/office/drawing/2014/main" id="{7722551E-FEC3-4F41-9891-C5957EE67ED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9" action="ppaction://hlinksldjump"/>
            <a:extLst>
              <a:ext uri="{FF2B5EF4-FFF2-40B4-BE49-F238E27FC236}">
                <a16:creationId xmlns:a16="http://schemas.microsoft.com/office/drawing/2014/main" id="{AAEDD67C-11F8-4680-B5D3-3072FE020D5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0" action="ppaction://hlinksldjump"/>
            <a:extLst>
              <a:ext uri="{FF2B5EF4-FFF2-40B4-BE49-F238E27FC236}">
                <a16:creationId xmlns:a16="http://schemas.microsoft.com/office/drawing/2014/main" id="{A71785DA-839F-44DA-86F3-EF8220613CBD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1" action="ppaction://hlinksldjump"/>
            <a:extLst>
              <a:ext uri="{FF2B5EF4-FFF2-40B4-BE49-F238E27FC236}">
                <a16:creationId xmlns:a16="http://schemas.microsoft.com/office/drawing/2014/main" id="{D96CFA3B-75D6-4401-8985-755C7CE4618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2" action="ppaction://hlinksldjump"/>
            <a:extLst>
              <a:ext uri="{FF2B5EF4-FFF2-40B4-BE49-F238E27FC236}">
                <a16:creationId xmlns:a16="http://schemas.microsoft.com/office/drawing/2014/main" id="{2C0EDBB1-18DC-464E-A49A-009486DCD73D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3" action="ppaction://hlinksldjump"/>
            <a:extLst>
              <a:ext uri="{FF2B5EF4-FFF2-40B4-BE49-F238E27FC236}">
                <a16:creationId xmlns:a16="http://schemas.microsoft.com/office/drawing/2014/main" id="{9F2BE9FC-8493-4CE4-AEA4-974F63D40FE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4" action="ppaction://hlinksldjump"/>
            <a:extLst>
              <a:ext uri="{FF2B5EF4-FFF2-40B4-BE49-F238E27FC236}">
                <a16:creationId xmlns:a16="http://schemas.microsoft.com/office/drawing/2014/main" id="{88BEBC8F-6DF4-413F-8290-8AC6CDC5B1B0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5" action="ppaction://hlinksldjump"/>
            <a:extLst>
              <a:ext uri="{FF2B5EF4-FFF2-40B4-BE49-F238E27FC236}">
                <a16:creationId xmlns:a16="http://schemas.microsoft.com/office/drawing/2014/main" id="{CEF419DD-45AF-4F41-979F-8262F7E1A011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6" action="ppaction://hlinksldjump"/>
            <a:extLst>
              <a:ext uri="{FF2B5EF4-FFF2-40B4-BE49-F238E27FC236}">
                <a16:creationId xmlns:a16="http://schemas.microsoft.com/office/drawing/2014/main" id="{516B8FAA-D601-470C-A450-57847565C4F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7" action="ppaction://hlinksldjump"/>
            <a:extLst>
              <a:ext uri="{FF2B5EF4-FFF2-40B4-BE49-F238E27FC236}">
                <a16:creationId xmlns:a16="http://schemas.microsoft.com/office/drawing/2014/main" id="{70D0B7B2-389E-41C1-9AFF-49CEC1CFD92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8" action="ppaction://hlinksldjump"/>
            <a:extLst>
              <a:ext uri="{FF2B5EF4-FFF2-40B4-BE49-F238E27FC236}">
                <a16:creationId xmlns:a16="http://schemas.microsoft.com/office/drawing/2014/main" id="{CBE4ECD3-D790-46A5-8045-101B907B49A7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19" action="ppaction://hlinksldjump"/>
            <a:extLst>
              <a:ext uri="{FF2B5EF4-FFF2-40B4-BE49-F238E27FC236}">
                <a16:creationId xmlns:a16="http://schemas.microsoft.com/office/drawing/2014/main" id="{7D61E27B-0BFD-4EF4-9F2B-41B441F55F6D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0" action="ppaction://hlinksldjump"/>
            <a:extLst>
              <a:ext uri="{FF2B5EF4-FFF2-40B4-BE49-F238E27FC236}">
                <a16:creationId xmlns:a16="http://schemas.microsoft.com/office/drawing/2014/main" id="{35FEF98D-A860-4B41-8191-A440CC5EAC12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1" action="ppaction://hlinksldjump"/>
            <a:extLst>
              <a:ext uri="{FF2B5EF4-FFF2-40B4-BE49-F238E27FC236}">
                <a16:creationId xmlns:a16="http://schemas.microsoft.com/office/drawing/2014/main" id="{D8940669-1A51-4E1D-915E-5DA74C7086E6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2" action="ppaction://hlinksldjump"/>
            <a:extLst>
              <a:ext uri="{FF2B5EF4-FFF2-40B4-BE49-F238E27FC236}">
                <a16:creationId xmlns:a16="http://schemas.microsoft.com/office/drawing/2014/main" id="{1FFB90AF-0B88-4448-85E6-D9571282F82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id="{A6DBC7EE-61BB-4E50-A3AE-B7CAABAE55C7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id="{2265AC39-DE95-4CE4-B3C0-CC89005B23D3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id="{C9690FA8-17F2-4C14-BF47-D75D88230A4B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id="{EF8DC3FD-E20D-437E-89F1-FE9D8A742BC2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id="{C5DB5F34-D775-443B-BE1A-8BA04A05B63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28" action="ppaction://hlinksldjump"/>
            <a:extLst>
              <a:ext uri="{FF2B5EF4-FFF2-40B4-BE49-F238E27FC236}">
                <a16:creationId xmlns:a16="http://schemas.microsoft.com/office/drawing/2014/main" id="{B4E717D1-6E0E-491C-A291-236EDF108F8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9" action="ppaction://hlinksldjump"/>
            <a:extLst>
              <a:ext uri="{FF2B5EF4-FFF2-40B4-BE49-F238E27FC236}">
                <a16:creationId xmlns:a16="http://schemas.microsoft.com/office/drawing/2014/main" id="{433B67E7-4698-43DB-B59D-D3BCA1D1BCB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0" action="ppaction://hlinksldjump"/>
            <a:extLst>
              <a:ext uri="{FF2B5EF4-FFF2-40B4-BE49-F238E27FC236}">
                <a16:creationId xmlns:a16="http://schemas.microsoft.com/office/drawing/2014/main" id="{4E2AAF68-D467-475E-AE95-252046B055A4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1" action="ppaction://hlinksldjump"/>
            <a:extLst>
              <a:ext uri="{FF2B5EF4-FFF2-40B4-BE49-F238E27FC236}">
                <a16:creationId xmlns:a16="http://schemas.microsoft.com/office/drawing/2014/main" id="{AF2BEC4A-18B4-4998-AF1F-81CA07FB1AFC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2" action="ppaction://hlinksldjump"/>
            <a:extLst>
              <a:ext uri="{FF2B5EF4-FFF2-40B4-BE49-F238E27FC236}">
                <a16:creationId xmlns:a16="http://schemas.microsoft.com/office/drawing/2014/main" id="{001EF29B-3C5D-4D03-9B72-5056E6E9B9D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3" action="ppaction://hlinksldjump"/>
            <a:extLst>
              <a:ext uri="{FF2B5EF4-FFF2-40B4-BE49-F238E27FC236}">
                <a16:creationId xmlns:a16="http://schemas.microsoft.com/office/drawing/2014/main" id="{EAD1B730-598C-4CF2-B322-E904085649C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4" action="ppaction://hlinksldjump"/>
            <a:extLst>
              <a:ext uri="{FF2B5EF4-FFF2-40B4-BE49-F238E27FC236}">
                <a16:creationId xmlns:a16="http://schemas.microsoft.com/office/drawing/2014/main" id="{FAB74935-015C-4305-8722-40DA71513971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5" action="ppaction://hlinksldjump"/>
            <a:extLst>
              <a:ext uri="{FF2B5EF4-FFF2-40B4-BE49-F238E27FC236}">
                <a16:creationId xmlns:a16="http://schemas.microsoft.com/office/drawing/2014/main" id="{F1573605-0887-476E-9909-311514B63BF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6" action="ppaction://hlinksldjump"/>
            <a:extLst>
              <a:ext uri="{FF2B5EF4-FFF2-40B4-BE49-F238E27FC236}">
                <a16:creationId xmlns:a16="http://schemas.microsoft.com/office/drawing/2014/main" id="{5C1047D6-6069-40BB-8F21-4C7C389B3452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7" action="ppaction://hlinksldjump"/>
            <a:extLst>
              <a:ext uri="{FF2B5EF4-FFF2-40B4-BE49-F238E27FC236}">
                <a16:creationId xmlns:a16="http://schemas.microsoft.com/office/drawing/2014/main" id="{C30FA262-E641-489F-9D0E-BDD7C8A361C1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8" action="ppaction://hlinksldjump"/>
            <a:extLst>
              <a:ext uri="{FF2B5EF4-FFF2-40B4-BE49-F238E27FC236}">
                <a16:creationId xmlns:a16="http://schemas.microsoft.com/office/drawing/2014/main" id="{745EB598-0757-4031-B668-D044D6320FC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9" action="ppaction://hlinksldjump"/>
            <a:extLst>
              <a:ext uri="{FF2B5EF4-FFF2-40B4-BE49-F238E27FC236}">
                <a16:creationId xmlns:a16="http://schemas.microsoft.com/office/drawing/2014/main" id="{E2823113-72B7-4161-A045-466EFBF994D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40" action="ppaction://hlinksldjump"/>
            <a:extLst>
              <a:ext uri="{FF2B5EF4-FFF2-40B4-BE49-F238E27FC236}">
                <a16:creationId xmlns:a16="http://schemas.microsoft.com/office/drawing/2014/main" id="{80656CAA-400C-48F1-AA98-CC04E8CC79F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مستطيل: زوايا مستديرة 129">
            <a:hlinkClick r:id="rId41" action="ppaction://hlinksldjump"/>
            <a:extLst>
              <a:ext uri="{FF2B5EF4-FFF2-40B4-BE49-F238E27FC236}">
                <a16:creationId xmlns:a16="http://schemas.microsoft.com/office/drawing/2014/main" id="{3BC1E76C-A9EB-4DA7-8A5B-DCD8801E10AC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مستطيل: زوايا مستديرة 130">
            <a:hlinkClick r:id="rId42" action="ppaction://hlinksldjump"/>
            <a:extLst>
              <a:ext uri="{FF2B5EF4-FFF2-40B4-BE49-F238E27FC236}">
                <a16:creationId xmlns:a16="http://schemas.microsoft.com/office/drawing/2014/main" id="{BFD07E13-7ECA-4442-BFB8-EE4921F95D33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2" name="مستطيل: زوايا مستديرة 131">
            <a:hlinkClick r:id="rId43" action="ppaction://hlinksldjump"/>
            <a:extLst>
              <a:ext uri="{FF2B5EF4-FFF2-40B4-BE49-F238E27FC236}">
                <a16:creationId xmlns:a16="http://schemas.microsoft.com/office/drawing/2014/main" id="{460D4D48-1CFB-41A6-A006-1792F0CFADE2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D58D5A65-BA1C-415D-9ACD-F0B3F6840FBC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1EBE781F-686C-41F3-8E22-F83F2924DCC4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E09CF1F5-48EB-4CAD-A834-632F2743E84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AD89F729-39A5-43D6-B293-50ECD88DB06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hlinkClick r:id="rId32" action="ppaction://hlinksldjump"/>
            <a:extLst>
              <a:ext uri="{FF2B5EF4-FFF2-40B4-BE49-F238E27FC236}">
                <a16:creationId xmlns:a16="http://schemas.microsoft.com/office/drawing/2014/main" id="{4FAC3192-47D5-42C1-9846-9A0D76C5F56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314A017-1697-4818-AB61-3F773B4E5CAF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739074" y="171985"/>
            <a:ext cx="679846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51250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E59F9616-4C96-4001-85C8-8832A834F3CE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BF586E0A-DA83-4345-BCDE-CAF7EDACC2B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222A89B7-4B13-4B8F-ABB8-122683B7C31F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8B9A9287-2264-4BA9-861F-D69DBAE8EAE1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F0B27D4F-FB3E-40A5-A4BB-0DA91841EE2C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107BD868-53DD-4C18-B917-C1099049618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88A0BC82-6898-40D1-B784-109E4D7DF476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B7B3A34F-F3B4-4768-884B-F33802F4EB5B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290C84C8-5C0B-4F09-9D93-3C5573E4086D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E02A7FA7-219A-4C6D-9FAA-09253ED7CFF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D7AE9F72-5D1E-46CE-83AE-0750F58F77BF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E6C24FC4-8308-4A89-9696-A3104F0E3AF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48B14427-4D68-4664-B7F5-782676EC7013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2F640A1B-1D1F-4561-8A10-24342CB9C47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F43B6936-CFBE-47AB-9297-2C3D3B025E3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C8EAC64F-19B1-4FA4-9FFB-395071B7E09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3717BBC7-D21C-45FE-876A-0C9B80182E7C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93EA7CE1-5D47-4681-A12E-A3E0CD5C4449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420585A7-E4B5-4D36-8E68-22B6E364607A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A21F66EA-EA28-4B95-A268-7706357C6DB3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5535B0E6-663B-45C0-BDFE-4492FBD5252B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9" action="ppaction://hlinksldjump"/>
            <a:extLst>
              <a:ext uri="{FF2B5EF4-FFF2-40B4-BE49-F238E27FC236}">
                <a16:creationId xmlns:a16="http://schemas.microsoft.com/office/drawing/2014/main" id="{B1AAEFA0-C118-4A32-AD65-F8A592CA5D79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0" action="ppaction://hlinksldjump"/>
            <a:extLst>
              <a:ext uri="{FF2B5EF4-FFF2-40B4-BE49-F238E27FC236}">
                <a16:creationId xmlns:a16="http://schemas.microsoft.com/office/drawing/2014/main" id="{202E79D1-2C53-4E1E-836D-04817AE9B17A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1" action="ppaction://hlinksldjump"/>
            <a:extLst>
              <a:ext uri="{FF2B5EF4-FFF2-40B4-BE49-F238E27FC236}">
                <a16:creationId xmlns:a16="http://schemas.microsoft.com/office/drawing/2014/main" id="{06D6D67F-BA5D-4E35-9EE8-4463964C9DFA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F3895138-E960-4A57-8E61-7D4BCD172297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FEAC41E4-555C-4E50-9145-920E2C5CC6CF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BB94D507-2A23-45FA-8AC2-6019FE056039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12DD1AA8-6BCA-4F04-98BC-A93DC334B479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6" action="ppaction://hlinksldjump"/>
            <a:extLst>
              <a:ext uri="{FF2B5EF4-FFF2-40B4-BE49-F238E27FC236}">
                <a16:creationId xmlns:a16="http://schemas.microsoft.com/office/drawing/2014/main" id="{8AF162E6-1CB8-48F8-ADFC-6328B41C61C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7" action="ppaction://hlinksldjump"/>
            <a:extLst>
              <a:ext uri="{FF2B5EF4-FFF2-40B4-BE49-F238E27FC236}">
                <a16:creationId xmlns:a16="http://schemas.microsoft.com/office/drawing/2014/main" id="{A382D2AC-A91D-4AFB-B139-678E0191670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69A74BC6-6B09-453C-97F0-BA1456976D1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1B3EC329-D429-497A-AF6B-748170A886CC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41CFCFD2-33F3-4B11-9165-229BF09B62A3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E8B4BB4D-7C02-460F-A4E3-EE606BC6D10C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FB525051-86ED-424C-B161-B562D107034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3" action="ppaction://hlinksldjump"/>
            <a:extLst>
              <a:ext uri="{FF2B5EF4-FFF2-40B4-BE49-F238E27FC236}">
                <a16:creationId xmlns:a16="http://schemas.microsoft.com/office/drawing/2014/main" id="{A18D9C28-FFE1-4134-B6AA-A900A0416E3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4" action="ppaction://hlinksldjump"/>
            <a:extLst>
              <a:ext uri="{FF2B5EF4-FFF2-40B4-BE49-F238E27FC236}">
                <a16:creationId xmlns:a16="http://schemas.microsoft.com/office/drawing/2014/main" id="{F366D9A9-A202-4741-A2DE-14B7F3E428E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5" action="ppaction://hlinksldjump"/>
            <a:extLst>
              <a:ext uri="{FF2B5EF4-FFF2-40B4-BE49-F238E27FC236}">
                <a16:creationId xmlns:a16="http://schemas.microsoft.com/office/drawing/2014/main" id="{1DD81938-DA97-4F1A-B2EF-1E95BB640AA9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6" action="ppaction://hlinksldjump"/>
            <a:extLst>
              <a:ext uri="{FF2B5EF4-FFF2-40B4-BE49-F238E27FC236}">
                <a16:creationId xmlns:a16="http://schemas.microsoft.com/office/drawing/2014/main" id="{FA49A86E-A897-4C3E-A254-ADECAB741FA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7" action="ppaction://hlinksldjump"/>
            <a:extLst>
              <a:ext uri="{FF2B5EF4-FFF2-40B4-BE49-F238E27FC236}">
                <a16:creationId xmlns:a16="http://schemas.microsoft.com/office/drawing/2014/main" id="{FB3767BA-6C88-42C1-99DA-14FD92716D07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8" action="ppaction://hlinksldjump"/>
            <a:extLst>
              <a:ext uri="{FF2B5EF4-FFF2-40B4-BE49-F238E27FC236}">
                <a16:creationId xmlns:a16="http://schemas.microsoft.com/office/drawing/2014/main" id="{2516D17A-EEAE-4436-B204-1465EC760B24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9" action="ppaction://hlinksldjump"/>
            <a:extLst>
              <a:ext uri="{FF2B5EF4-FFF2-40B4-BE49-F238E27FC236}">
                <a16:creationId xmlns:a16="http://schemas.microsoft.com/office/drawing/2014/main" id="{6D231F1C-AF54-48FA-910B-443894958C5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40" action="ppaction://hlinksldjump"/>
            <a:extLst>
              <a:ext uri="{FF2B5EF4-FFF2-40B4-BE49-F238E27FC236}">
                <a16:creationId xmlns:a16="http://schemas.microsoft.com/office/drawing/2014/main" id="{FB992032-762E-4CBB-AE4D-9F35E727BE40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41" action="ppaction://hlinksldjump"/>
            <a:extLst>
              <a:ext uri="{FF2B5EF4-FFF2-40B4-BE49-F238E27FC236}">
                <a16:creationId xmlns:a16="http://schemas.microsoft.com/office/drawing/2014/main" id="{6E32A0C3-9DFF-4E29-8528-5C7B7B8F2C6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42" action="ppaction://hlinksldjump"/>
            <a:extLst>
              <a:ext uri="{FF2B5EF4-FFF2-40B4-BE49-F238E27FC236}">
                <a16:creationId xmlns:a16="http://schemas.microsoft.com/office/drawing/2014/main" id="{BF8313BF-23E7-44F5-876C-7D6AC42214EE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43" action="ppaction://hlinksldjump"/>
            <a:extLst>
              <a:ext uri="{FF2B5EF4-FFF2-40B4-BE49-F238E27FC236}">
                <a16:creationId xmlns:a16="http://schemas.microsoft.com/office/drawing/2014/main" id="{A64ED20D-5870-4E66-96E2-7AA5F77AFE71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C358DAE-0CBB-41F3-B1B5-A5A87DE2D073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A37526B2-9388-4E98-8290-7282DF16C7A4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02FFDA05-558B-4765-935E-C96B519C815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388A4D3C-7CBB-4E67-B70B-357A0A060E40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2D40B226-6C8A-4A47-9898-D4B66D80903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237C5C0-F99C-4302-B737-BD2D62770009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2021597" y="352100"/>
            <a:ext cx="6210581" cy="504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C04720B-D041-4F29-8E66-DB1CD12D4844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97068" y="1042926"/>
            <a:ext cx="8270351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63549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6F43FA9B-74CF-455D-8A7B-DB5D45B89C74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151E9FF7-E810-4834-BA01-66A8ADEA9B2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5B8AF429-E7E5-4BC8-A1F0-DA561C107D72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8418F7C8-07AB-4FB2-8B62-08EB025634B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EBADB96C-3748-46D2-8F46-66B98571F119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FD2328CE-806C-41DF-B012-29526211873F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2FBF37BB-4654-4A1E-9553-79DA16F8F17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8FE1161D-95EE-4AF3-B3E4-AE0D8C3BF44F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62C3156B-E02B-44A6-9595-4031298F69FB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5D0063DA-41A4-4D16-BFE7-02169A0684B0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5FAF4CD2-E0C6-4BC8-96C4-039C7CB47FB0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81465DB7-D3AA-4EA9-A296-28CCE28AF795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69ECC458-32C2-4B3E-8F80-09022C2532B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D3EFD8E6-95E7-496E-90CE-53D6D3FC1E20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5AB73BA0-16FE-4D05-8A53-A42298162C6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DC59D296-417E-4464-BD22-CB75CA3C1C40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E486A2BE-AD9B-4114-BEFA-CF4653ADC32C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02CF33ED-5C66-4E8B-87F1-F07E06AEDBF2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923E006B-1A17-4A1C-955F-25C6B842E533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D3B8A8E9-0B79-4926-9A95-9A352385B11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F97F79B6-A3CC-46EE-962C-7DD3E76E1813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9" action="ppaction://hlinksldjump"/>
            <a:extLst>
              <a:ext uri="{FF2B5EF4-FFF2-40B4-BE49-F238E27FC236}">
                <a16:creationId xmlns:a16="http://schemas.microsoft.com/office/drawing/2014/main" id="{BBCF22EC-0B90-4E16-8E00-55D8D66330BB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0" action="ppaction://hlinksldjump"/>
            <a:extLst>
              <a:ext uri="{FF2B5EF4-FFF2-40B4-BE49-F238E27FC236}">
                <a16:creationId xmlns:a16="http://schemas.microsoft.com/office/drawing/2014/main" id="{885077B6-D909-4CCE-AE73-790615147E59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1" action="ppaction://hlinksldjump"/>
            <a:extLst>
              <a:ext uri="{FF2B5EF4-FFF2-40B4-BE49-F238E27FC236}">
                <a16:creationId xmlns:a16="http://schemas.microsoft.com/office/drawing/2014/main" id="{C344F19F-C9EB-4EA7-A872-6C48F2ADEEC9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0F1216E1-1B75-4133-9EE0-245514E13BF2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30D40807-22CD-491F-8D5A-9709D21802F2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3624EF4F-4B00-480E-BEE5-A75BB1E90EA4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3A76A071-6C25-4DE3-BFF7-AA6BF6830504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6" action="ppaction://hlinksldjump"/>
            <a:extLst>
              <a:ext uri="{FF2B5EF4-FFF2-40B4-BE49-F238E27FC236}">
                <a16:creationId xmlns:a16="http://schemas.microsoft.com/office/drawing/2014/main" id="{D9390A90-05A9-46DC-83B4-8A9F15FEEA1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7" action="ppaction://hlinksldjump"/>
            <a:extLst>
              <a:ext uri="{FF2B5EF4-FFF2-40B4-BE49-F238E27FC236}">
                <a16:creationId xmlns:a16="http://schemas.microsoft.com/office/drawing/2014/main" id="{E667AD79-38F9-499E-A0BC-67829D6E26D1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F495CA6D-C39E-4162-8AA3-190A7F266F0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64DFDAA4-E2E9-4A77-A32D-7531E17B8F79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50EC0C9E-8AC9-4F01-860E-B200942FD9BA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F12461FB-7620-4FE5-89BD-294C06C03EBC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7259F022-2FDD-4CA5-B6E9-FF7F9B9C6F2F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3" action="ppaction://hlinksldjump"/>
            <a:extLst>
              <a:ext uri="{FF2B5EF4-FFF2-40B4-BE49-F238E27FC236}">
                <a16:creationId xmlns:a16="http://schemas.microsoft.com/office/drawing/2014/main" id="{56C7C20D-4530-40D8-9962-A5EFFF2BD24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4" action="ppaction://hlinksldjump"/>
            <a:extLst>
              <a:ext uri="{FF2B5EF4-FFF2-40B4-BE49-F238E27FC236}">
                <a16:creationId xmlns:a16="http://schemas.microsoft.com/office/drawing/2014/main" id="{FF12F0C1-90E9-4BB7-BE29-30AA4D1130E6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5" action="ppaction://hlinksldjump"/>
            <a:extLst>
              <a:ext uri="{FF2B5EF4-FFF2-40B4-BE49-F238E27FC236}">
                <a16:creationId xmlns:a16="http://schemas.microsoft.com/office/drawing/2014/main" id="{82473591-F576-459A-B163-5BFD82186893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6" action="ppaction://hlinksldjump"/>
            <a:extLst>
              <a:ext uri="{FF2B5EF4-FFF2-40B4-BE49-F238E27FC236}">
                <a16:creationId xmlns:a16="http://schemas.microsoft.com/office/drawing/2014/main" id="{396A874D-8A5A-4433-9E29-656EC2CE76BD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7" action="ppaction://hlinksldjump"/>
            <a:extLst>
              <a:ext uri="{FF2B5EF4-FFF2-40B4-BE49-F238E27FC236}">
                <a16:creationId xmlns:a16="http://schemas.microsoft.com/office/drawing/2014/main" id="{F8EE0102-D486-4883-B20F-9E7C6FE70A5C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8" action="ppaction://hlinksldjump"/>
            <a:extLst>
              <a:ext uri="{FF2B5EF4-FFF2-40B4-BE49-F238E27FC236}">
                <a16:creationId xmlns:a16="http://schemas.microsoft.com/office/drawing/2014/main" id="{9C1610C0-45EE-4449-8B74-31D199E0963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9" action="ppaction://hlinksldjump"/>
            <a:extLst>
              <a:ext uri="{FF2B5EF4-FFF2-40B4-BE49-F238E27FC236}">
                <a16:creationId xmlns:a16="http://schemas.microsoft.com/office/drawing/2014/main" id="{A7F95B0C-02EF-4008-81C2-4CA83041ACF2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40" action="ppaction://hlinksldjump"/>
            <a:extLst>
              <a:ext uri="{FF2B5EF4-FFF2-40B4-BE49-F238E27FC236}">
                <a16:creationId xmlns:a16="http://schemas.microsoft.com/office/drawing/2014/main" id="{0CD4CE19-3AEA-4403-9B8E-EE5B3FA66B9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41" action="ppaction://hlinksldjump"/>
            <a:extLst>
              <a:ext uri="{FF2B5EF4-FFF2-40B4-BE49-F238E27FC236}">
                <a16:creationId xmlns:a16="http://schemas.microsoft.com/office/drawing/2014/main" id="{32D5BF73-3BB0-4A9C-84EC-422E3AD8DD14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42" action="ppaction://hlinksldjump"/>
            <a:extLst>
              <a:ext uri="{FF2B5EF4-FFF2-40B4-BE49-F238E27FC236}">
                <a16:creationId xmlns:a16="http://schemas.microsoft.com/office/drawing/2014/main" id="{3785563F-E050-4123-979A-501AA9014C38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43" action="ppaction://hlinksldjump"/>
            <a:extLst>
              <a:ext uri="{FF2B5EF4-FFF2-40B4-BE49-F238E27FC236}">
                <a16:creationId xmlns:a16="http://schemas.microsoft.com/office/drawing/2014/main" id="{A8C65BD3-0ED0-4814-9F5E-7301EDB39C7D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8EFA6F3B-6E88-4E75-B509-4FA105B85179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76F87D9A-D70D-44BD-B612-28C7AB185776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extLst>
              <a:ext uri="{FF2B5EF4-FFF2-40B4-BE49-F238E27FC236}">
                <a16:creationId xmlns:a16="http://schemas.microsoft.com/office/drawing/2014/main" id="{33771A2B-02AE-4AA3-B4E7-D09CB935EA5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9" name="مستطيل: زوايا مستديرة 68">
            <a:extLst>
              <a:ext uri="{FF2B5EF4-FFF2-40B4-BE49-F238E27FC236}">
                <a16:creationId xmlns:a16="http://schemas.microsoft.com/office/drawing/2014/main" id="{8715AB19-2145-4146-9AE5-9D3BB4818464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3D56B870-7EF6-431B-8C15-76568352A252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15192176-A5D6-432B-89B5-429B487A4E61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4661941" y="135952"/>
            <a:ext cx="5346667" cy="3600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E3A95AC-9F0A-4CC6-AF26-0473FF866184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3763973" y="705803"/>
            <a:ext cx="6237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2254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مستطيل: زوايا مستديرة 46">
            <a:hlinkClick r:id="rId3" action="ppaction://hlinksldjump"/>
            <a:extLst>
              <a:ext uri="{FF2B5EF4-FFF2-40B4-BE49-F238E27FC236}">
                <a16:creationId xmlns:a16="http://schemas.microsoft.com/office/drawing/2014/main" id="{822BD7DD-1A64-47EA-A327-E708ED51BDAF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5" name="مستطيل: زوايا مستديرة 84">
            <a:hlinkClick r:id="rId4" action="ppaction://hlinksldjump"/>
            <a:extLst>
              <a:ext uri="{FF2B5EF4-FFF2-40B4-BE49-F238E27FC236}">
                <a16:creationId xmlns:a16="http://schemas.microsoft.com/office/drawing/2014/main" id="{75704B8B-0385-4BE6-8427-66C869853A1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5" action="ppaction://hlinksldjump"/>
            <a:extLst>
              <a:ext uri="{FF2B5EF4-FFF2-40B4-BE49-F238E27FC236}">
                <a16:creationId xmlns:a16="http://schemas.microsoft.com/office/drawing/2014/main" id="{7450B03E-0321-4E56-A76E-B8B8E3EE782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6" action="ppaction://hlinksldjump"/>
            <a:extLst>
              <a:ext uri="{FF2B5EF4-FFF2-40B4-BE49-F238E27FC236}">
                <a16:creationId xmlns:a16="http://schemas.microsoft.com/office/drawing/2014/main" id="{A1DA5E9B-C3DD-4FBB-93BC-451AA6977AA4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7" action="ppaction://hlinksldjump"/>
            <a:extLst>
              <a:ext uri="{FF2B5EF4-FFF2-40B4-BE49-F238E27FC236}">
                <a16:creationId xmlns:a16="http://schemas.microsoft.com/office/drawing/2014/main" id="{5B6BE170-A4B5-483F-8E9F-6B5E0D525BEB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0229B445-88A8-4DDE-81B6-C6AAB1227B2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01B7851E-60D8-400E-B0B8-3FBFD67CDAE5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8" action="ppaction://hlinksldjump"/>
            <a:extLst>
              <a:ext uri="{FF2B5EF4-FFF2-40B4-BE49-F238E27FC236}">
                <a16:creationId xmlns:a16="http://schemas.microsoft.com/office/drawing/2014/main" id="{B2A41DC9-66FD-4405-B893-4BCE59A970CD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extLst>
              <a:ext uri="{FF2B5EF4-FFF2-40B4-BE49-F238E27FC236}">
                <a16:creationId xmlns:a16="http://schemas.microsoft.com/office/drawing/2014/main" id="{C303B679-6A20-4D95-8416-0FDE4C8A324E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extLst>
              <a:ext uri="{FF2B5EF4-FFF2-40B4-BE49-F238E27FC236}">
                <a16:creationId xmlns:a16="http://schemas.microsoft.com/office/drawing/2014/main" id="{39CAE28D-C60A-4DAA-B104-B77B62DB289E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extLst>
              <a:ext uri="{FF2B5EF4-FFF2-40B4-BE49-F238E27FC236}">
                <a16:creationId xmlns:a16="http://schemas.microsoft.com/office/drawing/2014/main" id="{6F0EA62D-15E6-4F8F-A677-DE00E4AB5384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9" action="ppaction://hlinksldjump"/>
            <a:extLst>
              <a:ext uri="{FF2B5EF4-FFF2-40B4-BE49-F238E27FC236}">
                <a16:creationId xmlns:a16="http://schemas.microsoft.com/office/drawing/2014/main" id="{60A570DF-A5AB-4E53-9B44-6DFFCCB8AB5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0" action="ppaction://hlinksldjump"/>
            <a:extLst>
              <a:ext uri="{FF2B5EF4-FFF2-40B4-BE49-F238E27FC236}">
                <a16:creationId xmlns:a16="http://schemas.microsoft.com/office/drawing/2014/main" id="{737E1610-D891-4CD1-AC1D-B8816E1B769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1" action="ppaction://hlinksldjump"/>
            <a:extLst>
              <a:ext uri="{FF2B5EF4-FFF2-40B4-BE49-F238E27FC236}">
                <a16:creationId xmlns:a16="http://schemas.microsoft.com/office/drawing/2014/main" id="{E9F1C680-CAA3-45D7-A714-88715E717451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2" action="ppaction://hlinksldjump"/>
            <a:extLst>
              <a:ext uri="{FF2B5EF4-FFF2-40B4-BE49-F238E27FC236}">
                <a16:creationId xmlns:a16="http://schemas.microsoft.com/office/drawing/2014/main" id="{1287681F-B267-4BC3-9652-1F51BC040733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3" action="ppaction://hlinksldjump"/>
            <a:extLst>
              <a:ext uri="{FF2B5EF4-FFF2-40B4-BE49-F238E27FC236}">
                <a16:creationId xmlns:a16="http://schemas.microsoft.com/office/drawing/2014/main" id="{92C01F07-485F-461F-84F9-5F58B48C0810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4" action="ppaction://hlinksldjump"/>
            <a:extLst>
              <a:ext uri="{FF2B5EF4-FFF2-40B4-BE49-F238E27FC236}">
                <a16:creationId xmlns:a16="http://schemas.microsoft.com/office/drawing/2014/main" id="{7E945F02-9A73-4A3B-BBAC-FFD8D6F1C617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5" action="ppaction://hlinksldjump"/>
            <a:extLst>
              <a:ext uri="{FF2B5EF4-FFF2-40B4-BE49-F238E27FC236}">
                <a16:creationId xmlns:a16="http://schemas.microsoft.com/office/drawing/2014/main" id="{D5102836-317B-4DF5-A788-BAF91D06094B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6" action="ppaction://hlinksldjump"/>
            <a:extLst>
              <a:ext uri="{FF2B5EF4-FFF2-40B4-BE49-F238E27FC236}">
                <a16:creationId xmlns:a16="http://schemas.microsoft.com/office/drawing/2014/main" id="{59F79DEB-94D9-4496-9D95-866DE2CC7AEE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7" action="ppaction://hlinksldjump"/>
            <a:extLst>
              <a:ext uri="{FF2B5EF4-FFF2-40B4-BE49-F238E27FC236}">
                <a16:creationId xmlns:a16="http://schemas.microsoft.com/office/drawing/2014/main" id="{49334861-D6C5-4EE3-9464-D28A72DC7DD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8" action="ppaction://hlinksldjump"/>
            <a:extLst>
              <a:ext uri="{FF2B5EF4-FFF2-40B4-BE49-F238E27FC236}">
                <a16:creationId xmlns:a16="http://schemas.microsoft.com/office/drawing/2014/main" id="{600EF1D2-4D01-4A3E-8D3F-C85E47FC6BCF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19" action="ppaction://hlinksldjump"/>
            <a:extLst>
              <a:ext uri="{FF2B5EF4-FFF2-40B4-BE49-F238E27FC236}">
                <a16:creationId xmlns:a16="http://schemas.microsoft.com/office/drawing/2014/main" id="{F5D3CDB5-748B-4FF3-9F0D-28E926C8C676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0" action="ppaction://hlinksldjump"/>
            <a:extLst>
              <a:ext uri="{FF2B5EF4-FFF2-40B4-BE49-F238E27FC236}">
                <a16:creationId xmlns:a16="http://schemas.microsoft.com/office/drawing/2014/main" id="{8A464A83-DA9C-4812-A110-5E996F2DADC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1" action="ppaction://hlinksldjump"/>
            <a:extLst>
              <a:ext uri="{FF2B5EF4-FFF2-40B4-BE49-F238E27FC236}">
                <a16:creationId xmlns:a16="http://schemas.microsoft.com/office/drawing/2014/main" id="{E32964D3-1DC6-4E00-BE46-82898193382A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2" action="ppaction://hlinksldjump"/>
            <a:extLst>
              <a:ext uri="{FF2B5EF4-FFF2-40B4-BE49-F238E27FC236}">
                <a16:creationId xmlns:a16="http://schemas.microsoft.com/office/drawing/2014/main" id="{9D30E2A8-6B72-425B-9815-DEFBC8BFB40C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id="{7F7F6E5D-8FA5-43F1-BF68-97CB04043771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id="{0D1995D1-C343-4F8D-9C9A-8DBC1DD602FE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id="{A6BACED5-869C-439D-9873-26F542FD76DE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id="{0893311D-BC1B-4B36-8A06-0448ACB622D8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id="{77B3EC1E-596C-4F69-AC0A-761CEAD7B17F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28" action="ppaction://hlinksldjump"/>
            <a:extLst>
              <a:ext uri="{FF2B5EF4-FFF2-40B4-BE49-F238E27FC236}">
                <a16:creationId xmlns:a16="http://schemas.microsoft.com/office/drawing/2014/main" id="{0DA6E50F-B2A9-4769-8D79-74CB1551ACC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9" action="ppaction://hlinksldjump"/>
            <a:extLst>
              <a:ext uri="{FF2B5EF4-FFF2-40B4-BE49-F238E27FC236}">
                <a16:creationId xmlns:a16="http://schemas.microsoft.com/office/drawing/2014/main" id="{24F89C71-9431-4941-B6FD-1E557792CCA7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0" action="ppaction://hlinksldjump"/>
            <a:extLst>
              <a:ext uri="{FF2B5EF4-FFF2-40B4-BE49-F238E27FC236}">
                <a16:creationId xmlns:a16="http://schemas.microsoft.com/office/drawing/2014/main" id="{348E0894-7D23-4C71-B5BF-E677C566E7B2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1" action="ppaction://hlinksldjump"/>
            <a:extLst>
              <a:ext uri="{FF2B5EF4-FFF2-40B4-BE49-F238E27FC236}">
                <a16:creationId xmlns:a16="http://schemas.microsoft.com/office/drawing/2014/main" id="{09FA96EB-58BB-42B7-9D15-B4E3D5E8517E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2" action="ppaction://hlinksldjump"/>
            <a:extLst>
              <a:ext uri="{FF2B5EF4-FFF2-40B4-BE49-F238E27FC236}">
                <a16:creationId xmlns:a16="http://schemas.microsoft.com/office/drawing/2014/main" id="{07C36CA2-1E12-4267-8E16-D2C81D1DBF12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3" action="ppaction://hlinksldjump"/>
            <a:extLst>
              <a:ext uri="{FF2B5EF4-FFF2-40B4-BE49-F238E27FC236}">
                <a16:creationId xmlns:a16="http://schemas.microsoft.com/office/drawing/2014/main" id="{D09C456D-428E-49A4-82BC-85B83735705B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4" action="ppaction://hlinksldjump"/>
            <a:extLst>
              <a:ext uri="{FF2B5EF4-FFF2-40B4-BE49-F238E27FC236}">
                <a16:creationId xmlns:a16="http://schemas.microsoft.com/office/drawing/2014/main" id="{5D60AFA1-964A-41B5-A471-14EF23234D7F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5" action="ppaction://hlinksldjump"/>
            <a:extLst>
              <a:ext uri="{FF2B5EF4-FFF2-40B4-BE49-F238E27FC236}">
                <a16:creationId xmlns:a16="http://schemas.microsoft.com/office/drawing/2014/main" id="{11D3A41E-AD31-4F8A-9DF4-EE9FA0941159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6" action="ppaction://hlinksldjump"/>
            <a:extLst>
              <a:ext uri="{FF2B5EF4-FFF2-40B4-BE49-F238E27FC236}">
                <a16:creationId xmlns:a16="http://schemas.microsoft.com/office/drawing/2014/main" id="{B35A9B85-0D41-4672-B761-F67C25BA578B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7" action="ppaction://hlinksldjump"/>
            <a:extLst>
              <a:ext uri="{FF2B5EF4-FFF2-40B4-BE49-F238E27FC236}">
                <a16:creationId xmlns:a16="http://schemas.microsoft.com/office/drawing/2014/main" id="{1C4B245D-668F-4024-B6CC-0C850193741A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8" action="ppaction://hlinksldjump"/>
            <a:extLst>
              <a:ext uri="{FF2B5EF4-FFF2-40B4-BE49-F238E27FC236}">
                <a16:creationId xmlns:a16="http://schemas.microsoft.com/office/drawing/2014/main" id="{FE295E7D-FB02-4A64-8109-C77230966E5A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9" action="ppaction://hlinksldjump"/>
            <a:extLst>
              <a:ext uri="{FF2B5EF4-FFF2-40B4-BE49-F238E27FC236}">
                <a16:creationId xmlns:a16="http://schemas.microsoft.com/office/drawing/2014/main" id="{D098DD2A-18C6-4261-9F0B-74CCF5466DD7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40" action="ppaction://hlinksldjump"/>
            <a:extLst>
              <a:ext uri="{FF2B5EF4-FFF2-40B4-BE49-F238E27FC236}">
                <a16:creationId xmlns:a16="http://schemas.microsoft.com/office/drawing/2014/main" id="{F7DD6FF1-2FF0-4944-9A68-F9147A29707A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مستطيل: زوايا مستديرة 129">
            <a:hlinkClick r:id="rId41" action="ppaction://hlinksldjump"/>
            <a:extLst>
              <a:ext uri="{FF2B5EF4-FFF2-40B4-BE49-F238E27FC236}">
                <a16:creationId xmlns:a16="http://schemas.microsoft.com/office/drawing/2014/main" id="{C0865C5B-4534-403D-83A4-178222CFA2A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مستطيل: زوايا مستديرة 130">
            <a:hlinkClick r:id="rId42" action="ppaction://hlinksldjump"/>
            <a:extLst>
              <a:ext uri="{FF2B5EF4-FFF2-40B4-BE49-F238E27FC236}">
                <a16:creationId xmlns:a16="http://schemas.microsoft.com/office/drawing/2014/main" id="{7E1C53BE-C412-43EE-A7E4-9484E060C26E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2" name="مستطيل: زوايا مستديرة 131">
            <a:hlinkClick r:id="rId43" action="ppaction://hlinksldjump"/>
            <a:extLst>
              <a:ext uri="{FF2B5EF4-FFF2-40B4-BE49-F238E27FC236}">
                <a16:creationId xmlns:a16="http://schemas.microsoft.com/office/drawing/2014/main" id="{0F862AE4-EFBC-4F28-BD31-F51E94D1876D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3D662149-A3BC-49DE-B321-3F8BE237C24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6DD6E74B-A317-4EE0-85D7-0C388F692C5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36DB16B1-572F-424D-A963-BF7B9C6FCA72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096D047E-0483-44F6-872C-0305AFEC5459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hlinkClick r:id="rId32" action="ppaction://hlinksldjump"/>
            <a:extLst>
              <a:ext uri="{FF2B5EF4-FFF2-40B4-BE49-F238E27FC236}">
                <a16:creationId xmlns:a16="http://schemas.microsoft.com/office/drawing/2014/main" id="{753EE7E7-7B23-4155-8390-A17BFC49DD4D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7D721BB-4A25-482E-A409-C1FC8F608D0A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475069" y="164475"/>
            <a:ext cx="7309058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40907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023681FE-AB13-4137-BB6C-D008A851CEF6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E98D8483-E02C-483E-B1EF-ECC2D1A77C9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C9824EF5-B45F-4EE7-A83F-B975327BEC90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D6050B78-16FE-4D65-916C-26D7E20B94E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FB87BF61-5A82-465B-9807-41AEF48AED1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3576EA9-5D58-4AA4-BF7F-B3F4FAC98B0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C56E8790-5008-4E26-B6CF-BFBB48A760E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7177A19C-7284-44F7-9EB4-3E911027640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7D32A071-B862-4C98-81E3-575244E49940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DFDFF0B5-A1A7-4D0B-B5CF-AF6B584BC37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F508EEC3-746D-4C43-BA24-408E9F9308D7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72F188FE-7AD3-46A7-869F-57DA1F06A6F5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F375DC17-11EA-49CA-9FC0-4C8F4D0F2258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6EF59035-05E1-4BF7-A5D6-1ACF5C053F1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D8C5F9FE-F71E-4D25-B596-AEDB0FA1352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3E9C9BE2-F719-4018-94C6-148C9EEC1B4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2A3DE82E-BF52-464A-B782-ACB3A6374A18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90CA6E8C-378A-400B-8CB5-97D80D4B3E4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FD409061-60FE-4844-B3FA-6999C7C0D37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9BE738F1-6C6E-4972-B901-D2E8588368B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6C34610C-60B1-426F-A636-6DE249802C8B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9" action="ppaction://hlinksldjump"/>
            <a:extLst>
              <a:ext uri="{FF2B5EF4-FFF2-40B4-BE49-F238E27FC236}">
                <a16:creationId xmlns:a16="http://schemas.microsoft.com/office/drawing/2014/main" id="{9844D1D5-00B1-4D88-A90E-BF89FDDD84CA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0" action="ppaction://hlinksldjump"/>
            <a:extLst>
              <a:ext uri="{FF2B5EF4-FFF2-40B4-BE49-F238E27FC236}">
                <a16:creationId xmlns:a16="http://schemas.microsoft.com/office/drawing/2014/main" id="{4EB94B51-9494-4AC2-B820-99F4AA0715B4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1" action="ppaction://hlinksldjump"/>
            <a:extLst>
              <a:ext uri="{FF2B5EF4-FFF2-40B4-BE49-F238E27FC236}">
                <a16:creationId xmlns:a16="http://schemas.microsoft.com/office/drawing/2014/main" id="{7C221A5F-5DB7-4EF4-A805-9373E8CCA09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622D3212-96D6-4757-84F7-1BC63090D222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7B438460-B0E1-4E45-99A8-D2805A6A1CA5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13300EC0-5605-45C5-BBB8-39B22E88AEB3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B3287F8E-2646-4C47-A018-364843E25D0E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6" action="ppaction://hlinksldjump"/>
            <a:extLst>
              <a:ext uri="{FF2B5EF4-FFF2-40B4-BE49-F238E27FC236}">
                <a16:creationId xmlns:a16="http://schemas.microsoft.com/office/drawing/2014/main" id="{7B6B4DB9-BE23-49CF-917B-B84886CEDAA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7" action="ppaction://hlinksldjump"/>
            <a:extLst>
              <a:ext uri="{FF2B5EF4-FFF2-40B4-BE49-F238E27FC236}">
                <a16:creationId xmlns:a16="http://schemas.microsoft.com/office/drawing/2014/main" id="{470EFA9E-44DA-4FC6-B38E-A435FEC2E96F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FE29B256-8A32-49FE-90FC-05AD76862D73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94F562B0-9314-4D4E-B3DD-A868D69DAD61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F8EA69BC-7378-4C16-BB5D-5F0B94424F8F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DE1986B1-AF2E-4701-AD47-0E561292F9BA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0AB16FE6-7A92-4975-A638-AE1C3C82EA92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3" action="ppaction://hlinksldjump"/>
            <a:extLst>
              <a:ext uri="{FF2B5EF4-FFF2-40B4-BE49-F238E27FC236}">
                <a16:creationId xmlns:a16="http://schemas.microsoft.com/office/drawing/2014/main" id="{53C257A3-DE86-445D-8BBA-75A5C437239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4" action="ppaction://hlinksldjump"/>
            <a:extLst>
              <a:ext uri="{FF2B5EF4-FFF2-40B4-BE49-F238E27FC236}">
                <a16:creationId xmlns:a16="http://schemas.microsoft.com/office/drawing/2014/main" id="{D13BBAFF-CD48-40DF-ACA4-E778F76ECF79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5" action="ppaction://hlinksldjump"/>
            <a:extLst>
              <a:ext uri="{FF2B5EF4-FFF2-40B4-BE49-F238E27FC236}">
                <a16:creationId xmlns:a16="http://schemas.microsoft.com/office/drawing/2014/main" id="{B4148274-CD7F-488F-BA56-8296FBB452D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6" action="ppaction://hlinksldjump"/>
            <a:extLst>
              <a:ext uri="{FF2B5EF4-FFF2-40B4-BE49-F238E27FC236}">
                <a16:creationId xmlns:a16="http://schemas.microsoft.com/office/drawing/2014/main" id="{126E5BC7-6514-4D61-9BCA-0C46DCBD3A72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7" action="ppaction://hlinksldjump"/>
            <a:extLst>
              <a:ext uri="{FF2B5EF4-FFF2-40B4-BE49-F238E27FC236}">
                <a16:creationId xmlns:a16="http://schemas.microsoft.com/office/drawing/2014/main" id="{7FBAE7E8-E599-4091-9EF7-AFF154AADF8F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8" action="ppaction://hlinksldjump"/>
            <a:extLst>
              <a:ext uri="{FF2B5EF4-FFF2-40B4-BE49-F238E27FC236}">
                <a16:creationId xmlns:a16="http://schemas.microsoft.com/office/drawing/2014/main" id="{A994606E-49CA-42FE-AD5C-7B5DF335C07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9" action="ppaction://hlinksldjump"/>
            <a:extLst>
              <a:ext uri="{FF2B5EF4-FFF2-40B4-BE49-F238E27FC236}">
                <a16:creationId xmlns:a16="http://schemas.microsoft.com/office/drawing/2014/main" id="{AD7BBBDA-14AB-4894-96A7-08471A37C72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40" action="ppaction://hlinksldjump"/>
            <a:extLst>
              <a:ext uri="{FF2B5EF4-FFF2-40B4-BE49-F238E27FC236}">
                <a16:creationId xmlns:a16="http://schemas.microsoft.com/office/drawing/2014/main" id="{56EAA819-41A1-4ACB-BBF1-E2251BF6BA9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41" action="ppaction://hlinksldjump"/>
            <a:extLst>
              <a:ext uri="{FF2B5EF4-FFF2-40B4-BE49-F238E27FC236}">
                <a16:creationId xmlns:a16="http://schemas.microsoft.com/office/drawing/2014/main" id="{81CB8A31-D3EE-46FC-B0B1-095A2A9C91D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42" action="ppaction://hlinksldjump"/>
            <a:extLst>
              <a:ext uri="{FF2B5EF4-FFF2-40B4-BE49-F238E27FC236}">
                <a16:creationId xmlns:a16="http://schemas.microsoft.com/office/drawing/2014/main" id="{59B9C5CD-E796-40FA-85C5-C26DE63F7EC2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43" action="ppaction://hlinksldjump"/>
            <a:extLst>
              <a:ext uri="{FF2B5EF4-FFF2-40B4-BE49-F238E27FC236}">
                <a16:creationId xmlns:a16="http://schemas.microsoft.com/office/drawing/2014/main" id="{48DA97DB-78C5-4E64-8C97-9F25C8A0028B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0AB33D5C-C769-4443-8AC4-83AC2F9A1D8C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2E411E5C-3553-475A-91B1-D1F2B1E2DF89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DE7C2587-945F-4745-A07F-14F2A1E705C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4CFFAB73-E5C3-4EE9-B87B-97113D8E6A1C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337785EB-70B2-477D-9637-C5344A80C0E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C6BE57C-E85E-404A-B168-6076493E15FE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574077" y="161054"/>
            <a:ext cx="9126230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4868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10336AF7-4C30-43FB-9DC9-78FEF3CE3025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87F6314C-5E75-44E4-B78D-6BF2DF539A22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C5A84949-3B63-4324-9974-382CC907545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7660E41D-11A4-408C-9BF2-15DA0DD06E7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E71D186F-A68F-44ED-96FB-DCA3FF7C6415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62072F43-2C9A-4460-B356-CE2B534A6B10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1CBB1EFC-BF71-4957-A1D9-C89B92135276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0772646E-D902-493B-BA46-525793696D1B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9BA55B5E-205A-4B1C-B4C0-34104F323903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4269C5DA-A879-4E1C-A2F8-A3CDAA189EC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A3DE9713-2497-4C84-AF97-FDD26F05881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8753CA61-BC78-4CAE-9ED8-0520165D00C6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64BBE204-5BCB-407F-BFFB-46861B5512E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32E1069A-02BF-41F3-960E-C1760FE0B4E4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45CC255F-568C-4D9E-97B4-62AC078F3D1F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3B978E4B-5B92-44E4-87F5-2FA382B4D38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AA772876-4B92-4F46-94FE-3A5C7C0C62E8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ED32ED3A-047E-4BCE-8435-1BC034A7CB2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F1AB3CED-8399-4371-8675-94E30AB4A190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A8EA488B-96EA-4C39-9698-B91DC49D02E6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6513F564-5FEC-4FBD-8356-4A2CF69B0A86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9" action="ppaction://hlinksldjump"/>
            <a:extLst>
              <a:ext uri="{FF2B5EF4-FFF2-40B4-BE49-F238E27FC236}">
                <a16:creationId xmlns:a16="http://schemas.microsoft.com/office/drawing/2014/main" id="{11D422B2-1D04-40F2-9189-C1CE0E9237E9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0" action="ppaction://hlinksldjump"/>
            <a:extLst>
              <a:ext uri="{FF2B5EF4-FFF2-40B4-BE49-F238E27FC236}">
                <a16:creationId xmlns:a16="http://schemas.microsoft.com/office/drawing/2014/main" id="{1A20F29A-903A-4369-8A11-3DAC8B3878A9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1" action="ppaction://hlinksldjump"/>
            <a:extLst>
              <a:ext uri="{FF2B5EF4-FFF2-40B4-BE49-F238E27FC236}">
                <a16:creationId xmlns:a16="http://schemas.microsoft.com/office/drawing/2014/main" id="{91ADB66E-937E-4B1C-B689-39AD280D0697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133C2B4F-F456-4354-B94E-A99DD949A4F2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8F9C00BA-819C-42D1-A6DC-3A6C16D5F0E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206170FB-B36B-41DD-BF54-E8A349DF03EF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4B98D24A-6B59-47CF-92B0-8476697047C8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6" action="ppaction://hlinksldjump"/>
            <a:extLst>
              <a:ext uri="{FF2B5EF4-FFF2-40B4-BE49-F238E27FC236}">
                <a16:creationId xmlns:a16="http://schemas.microsoft.com/office/drawing/2014/main" id="{2C0A0903-0677-46E4-B39E-69F2CCDA1AA1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7" action="ppaction://hlinksldjump"/>
            <a:extLst>
              <a:ext uri="{FF2B5EF4-FFF2-40B4-BE49-F238E27FC236}">
                <a16:creationId xmlns:a16="http://schemas.microsoft.com/office/drawing/2014/main" id="{3C4BE3CC-13F0-48D5-8154-15D13492FD9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C566DE0F-AA3E-46BF-BD8E-A642B01D589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6C5FF841-C10E-457C-85A0-9591FB50B4BD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CF85B085-587E-4496-B7F8-9B69ADB68AB1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DDF7B983-2A4C-432B-BE89-28A75BB3E843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79853C0E-5F0D-48E4-9D53-D54056A863A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3" action="ppaction://hlinksldjump"/>
            <a:extLst>
              <a:ext uri="{FF2B5EF4-FFF2-40B4-BE49-F238E27FC236}">
                <a16:creationId xmlns:a16="http://schemas.microsoft.com/office/drawing/2014/main" id="{A12B046E-C98D-47B9-89BC-1D10758B9405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4" action="ppaction://hlinksldjump"/>
            <a:extLst>
              <a:ext uri="{FF2B5EF4-FFF2-40B4-BE49-F238E27FC236}">
                <a16:creationId xmlns:a16="http://schemas.microsoft.com/office/drawing/2014/main" id="{5030DB04-BD83-421A-8766-098544EBFB3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5" action="ppaction://hlinksldjump"/>
            <a:extLst>
              <a:ext uri="{FF2B5EF4-FFF2-40B4-BE49-F238E27FC236}">
                <a16:creationId xmlns:a16="http://schemas.microsoft.com/office/drawing/2014/main" id="{9761A594-D645-4D26-B943-B56509F4A8F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6" action="ppaction://hlinksldjump"/>
            <a:extLst>
              <a:ext uri="{FF2B5EF4-FFF2-40B4-BE49-F238E27FC236}">
                <a16:creationId xmlns:a16="http://schemas.microsoft.com/office/drawing/2014/main" id="{D2EA01DD-9687-4399-8637-EC992E1DBF3A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7" action="ppaction://hlinksldjump"/>
            <a:extLst>
              <a:ext uri="{FF2B5EF4-FFF2-40B4-BE49-F238E27FC236}">
                <a16:creationId xmlns:a16="http://schemas.microsoft.com/office/drawing/2014/main" id="{96F1BE37-C7D5-4FA0-A10F-F93C541838E5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8" action="ppaction://hlinksldjump"/>
            <a:extLst>
              <a:ext uri="{FF2B5EF4-FFF2-40B4-BE49-F238E27FC236}">
                <a16:creationId xmlns:a16="http://schemas.microsoft.com/office/drawing/2014/main" id="{4AD9E7AC-9BDA-46D2-B873-679811D3B634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9" action="ppaction://hlinksldjump"/>
            <a:extLst>
              <a:ext uri="{FF2B5EF4-FFF2-40B4-BE49-F238E27FC236}">
                <a16:creationId xmlns:a16="http://schemas.microsoft.com/office/drawing/2014/main" id="{D010138B-E0D7-4923-A79B-C1F6979684D6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40" action="ppaction://hlinksldjump"/>
            <a:extLst>
              <a:ext uri="{FF2B5EF4-FFF2-40B4-BE49-F238E27FC236}">
                <a16:creationId xmlns:a16="http://schemas.microsoft.com/office/drawing/2014/main" id="{644220F5-B170-4AA9-9B5D-C158A696D4C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41" action="ppaction://hlinksldjump"/>
            <a:extLst>
              <a:ext uri="{FF2B5EF4-FFF2-40B4-BE49-F238E27FC236}">
                <a16:creationId xmlns:a16="http://schemas.microsoft.com/office/drawing/2014/main" id="{D305CDF5-640C-45F6-BC4D-48B6B23FABAE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42" action="ppaction://hlinksldjump"/>
            <a:extLst>
              <a:ext uri="{FF2B5EF4-FFF2-40B4-BE49-F238E27FC236}">
                <a16:creationId xmlns:a16="http://schemas.microsoft.com/office/drawing/2014/main" id="{F2445F8C-C23B-4033-8AD0-38469BB3B74E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43" action="ppaction://hlinksldjump"/>
            <a:extLst>
              <a:ext uri="{FF2B5EF4-FFF2-40B4-BE49-F238E27FC236}">
                <a16:creationId xmlns:a16="http://schemas.microsoft.com/office/drawing/2014/main" id="{91C51FF1-CD45-4467-B1F1-791E3B60BFA4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314F2F46-9960-4C38-A557-20F639C6383B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9E6A35D3-8AEF-444D-8A98-80C18F615626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21173FD0-EA68-40A8-9EB1-7F634EC9E79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E1F6C9D9-8B41-41BA-8193-9B378D5A5AA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9469EB94-3E18-4D6B-B982-7BC00D89481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7F01657-F364-4FEC-9F22-AAE0B395D2C7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7811366" y="108357"/>
            <a:ext cx="2136000" cy="3600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56A6F0B-4D77-4B51-9F5B-F833AE102630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182372" y="629222"/>
            <a:ext cx="790834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18033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مستطيل: زوايا مستديرة 46">
            <a:hlinkClick r:id="rId3" action="ppaction://hlinksldjump"/>
            <a:extLst>
              <a:ext uri="{FF2B5EF4-FFF2-40B4-BE49-F238E27FC236}">
                <a16:creationId xmlns:a16="http://schemas.microsoft.com/office/drawing/2014/main" id="{6ED15B20-03FC-42FA-9B1D-B26859DF4DC4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5" name="مستطيل: زوايا مستديرة 84">
            <a:hlinkClick r:id="rId4" action="ppaction://hlinksldjump"/>
            <a:extLst>
              <a:ext uri="{FF2B5EF4-FFF2-40B4-BE49-F238E27FC236}">
                <a16:creationId xmlns:a16="http://schemas.microsoft.com/office/drawing/2014/main" id="{9404D7E2-87E6-43FA-B53D-077FD4ADAB8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5" action="ppaction://hlinksldjump"/>
            <a:extLst>
              <a:ext uri="{FF2B5EF4-FFF2-40B4-BE49-F238E27FC236}">
                <a16:creationId xmlns:a16="http://schemas.microsoft.com/office/drawing/2014/main" id="{61C4BADB-2F68-4DE7-BD87-2DEDE023FD0F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6" action="ppaction://hlinksldjump"/>
            <a:extLst>
              <a:ext uri="{FF2B5EF4-FFF2-40B4-BE49-F238E27FC236}">
                <a16:creationId xmlns:a16="http://schemas.microsoft.com/office/drawing/2014/main" id="{4F14BEFC-E41A-409A-91C4-1B04C705CA10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7" action="ppaction://hlinksldjump"/>
            <a:extLst>
              <a:ext uri="{FF2B5EF4-FFF2-40B4-BE49-F238E27FC236}">
                <a16:creationId xmlns:a16="http://schemas.microsoft.com/office/drawing/2014/main" id="{D55FE4FE-BE00-412E-A936-071CCEA5D97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55D798A8-F9AC-4D54-80AC-223865E17EE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9C5905BE-86C5-4871-8731-25F3E453820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8" action="ppaction://hlinksldjump"/>
            <a:extLst>
              <a:ext uri="{FF2B5EF4-FFF2-40B4-BE49-F238E27FC236}">
                <a16:creationId xmlns:a16="http://schemas.microsoft.com/office/drawing/2014/main" id="{BA063DDA-3714-4D31-B82D-282982D363D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extLst>
              <a:ext uri="{FF2B5EF4-FFF2-40B4-BE49-F238E27FC236}">
                <a16:creationId xmlns:a16="http://schemas.microsoft.com/office/drawing/2014/main" id="{1C7D9D65-DB7D-4237-9F6B-C6B82024F6D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extLst>
              <a:ext uri="{FF2B5EF4-FFF2-40B4-BE49-F238E27FC236}">
                <a16:creationId xmlns:a16="http://schemas.microsoft.com/office/drawing/2014/main" id="{79DD2E88-637C-49BA-B110-4060A32A0906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extLst>
              <a:ext uri="{FF2B5EF4-FFF2-40B4-BE49-F238E27FC236}">
                <a16:creationId xmlns:a16="http://schemas.microsoft.com/office/drawing/2014/main" id="{40E4321E-1E7F-400D-8FCB-22DDB05BE4F1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9" action="ppaction://hlinksldjump"/>
            <a:extLst>
              <a:ext uri="{FF2B5EF4-FFF2-40B4-BE49-F238E27FC236}">
                <a16:creationId xmlns:a16="http://schemas.microsoft.com/office/drawing/2014/main" id="{9E7C8659-FFBA-4C68-BC6E-A200FE2ACAD0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0" action="ppaction://hlinksldjump"/>
            <a:extLst>
              <a:ext uri="{FF2B5EF4-FFF2-40B4-BE49-F238E27FC236}">
                <a16:creationId xmlns:a16="http://schemas.microsoft.com/office/drawing/2014/main" id="{96F6AD5B-5882-405A-8773-8D3D0D32E48B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1" action="ppaction://hlinksldjump"/>
            <a:extLst>
              <a:ext uri="{FF2B5EF4-FFF2-40B4-BE49-F238E27FC236}">
                <a16:creationId xmlns:a16="http://schemas.microsoft.com/office/drawing/2014/main" id="{AE48923E-84D5-4D88-A651-662DC7645F5D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2" action="ppaction://hlinksldjump"/>
            <a:extLst>
              <a:ext uri="{FF2B5EF4-FFF2-40B4-BE49-F238E27FC236}">
                <a16:creationId xmlns:a16="http://schemas.microsoft.com/office/drawing/2014/main" id="{05EB91B1-7DC4-4918-B119-6B544D5D746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3" action="ppaction://hlinksldjump"/>
            <a:extLst>
              <a:ext uri="{FF2B5EF4-FFF2-40B4-BE49-F238E27FC236}">
                <a16:creationId xmlns:a16="http://schemas.microsoft.com/office/drawing/2014/main" id="{A641AA16-AE9D-44E9-8FD8-4FF6868E3BCE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4" action="ppaction://hlinksldjump"/>
            <a:extLst>
              <a:ext uri="{FF2B5EF4-FFF2-40B4-BE49-F238E27FC236}">
                <a16:creationId xmlns:a16="http://schemas.microsoft.com/office/drawing/2014/main" id="{9AD02527-2D2F-4AB7-9C0F-4C8BB14D67B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5" action="ppaction://hlinksldjump"/>
            <a:extLst>
              <a:ext uri="{FF2B5EF4-FFF2-40B4-BE49-F238E27FC236}">
                <a16:creationId xmlns:a16="http://schemas.microsoft.com/office/drawing/2014/main" id="{24776615-700F-4286-9B63-00C33149EC4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6" action="ppaction://hlinksldjump"/>
            <a:extLst>
              <a:ext uri="{FF2B5EF4-FFF2-40B4-BE49-F238E27FC236}">
                <a16:creationId xmlns:a16="http://schemas.microsoft.com/office/drawing/2014/main" id="{053C444D-B656-450A-B3A4-6710028C3F29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7" action="ppaction://hlinksldjump"/>
            <a:extLst>
              <a:ext uri="{FF2B5EF4-FFF2-40B4-BE49-F238E27FC236}">
                <a16:creationId xmlns:a16="http://schemas.microsoft.com/office/drawing/2014/main" id="{D9ABF20A-5756-4F47-9631-A1C6F3C9C1B3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8" action="ppaction://hlinksldjump"/>
            <a:extLst>
              <a:ext uri="{FF2B5EF4-FFF2-40B4-BE49-F238E27FC236}">
                <a16:creationId xmlns:a16="http://schemas.microsoft.com/office/drawing/2014/main" id="{F9AB0E46-9667-44B7-920E-54AD7CEAA187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19" action="ppaction://hlinksldjump"/>
            <a:extLst>
              <a:ext uri="{FF2B5EF4-FFF2-40B4-BE49-F238E27FC236}">
                <a16:creationId xmlns:a16="http://schemas.microsoft.com/office/drawing/2014/main" id="{0022F0D5-F7CB-473E-B0E5-7D41E5A830E1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0" action="ppaction://hlinksldjump"/>
            <a:extLst>
              <a:ext uri="{FF2B5EF4-FFF2-40B4-BE49-F238E27FC236}">
                <a16:creationId xmlns:a16="http://schemas.microsoft.com/office/drawing/2014/main" id="{A254DE57-08FA-4FF4-BC55-F8A2A0324FD4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1" action="ppaction://hlinksldjump"/>
            <a:extLst>
              <a:ext uri="{FF2B5EF4-FFF2-40B4-BE49-F238E27FC236}">
                <a16:creationId xmlns:a16="http://schemas.microsoft.com/office/drawing/2014/main" id="{68A4C5B8-6B4D-48EA-886B-17FC68EE6F59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2" action="ppaction://hlinksldjump"/>
            <a:extLst>
              <a:ext uri="{FF2B5EF4-FFF2-40B4-BE49-F238E27FC236}">
                <a16:creationId xmlns:a16="http://schemas.microsoft.com/office/drawing/2014/main" id="{09D723C9-C321-4DA4-9DA9-75FB109C637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id="{EEB3D369-FE2C-4131-AF0C-29D433681997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id="{6E1811CC-FE02-4B29-A052-1384FF679627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id="{651EC5FB-98F8-4611-ABFB-6EE14158B42F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id="{6916D524-F4F4-40AC-8DF0-5895BC32EC6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id="{0EAF734C-CCA8-4A19-9277-FDD47B76D4E4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28" action="ppaction://hlinksldjump"/>
            <a:extLst>
              <a:ext uri="{FF2B5EF4-FFF2-40B4-BE49-F238E27FC236}">
                <a16:creationId xmlns:a16="http://schemas.microsoft.com/office/drawing/2014/main" id="{86BCCEBE-74BA-42EC-88E9-579C9F62361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9" action="ppaction://hlinksldjump"/>
            <a:extLst>
              <a:ext uri="{FF2B5EF4-FFF2-40B4-BE49-F238E27FC236}">
                <a16:creationId xmlns:a16="http://schemas.microsoft.com/office/drawing/2014/main" id="{9100F214-5207-4ED2-AC9F-FD189330D94D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0" action="ppaction://hlinksldjump"/>
            <a:extLst>
              <a:ext uri="{FF2B5EF4-FFF2-40B4-BE49-F238E27FC236}">
                <a16:creationId xmlns:a16="http://schemas.microsoft.com/office/drawing/2014/main" id="{B70AF273-47E3-43CB-86CB-9B16B399345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1" action="ppaction://hlinksldjump"/>
            <a:extLst>
              <a:ext uri="{FF2B5EF4-FFF2-40B4-BE49-F238E27FC236}">
                <a16:creationId xmlns:a16="http://schemas.microsoft.com/office/drawing/2014/main" id="{50DFD51B-BADC-4BCA-BA1A-ED8BF41DAC4C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2" action="ppaction://hlinksldjump"/>
            <a:extLst>
              <a:ext uri="{FF2B5EF4-FFF2-40B4-BE49-F238E27FC236}">
                <a16:creationId xmlns:a16="http://schemas.microsoft.com/office/drawing/2014/main" id="{DD7F9234-CCF9-4446-B621-8491F1B24AC6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3" action="ppaction://hlinksldjump"/>
            <a:extLst>
              <a:ext uri="{FF2B5EF4-FFF2-40B4-BE49-F238E27FC236}">
                <a16:creationId xmlns:a16="http://schemas.microsoft.com/office/drawing/2014/main" id="{C30BEC81-C7EC-4CC9-B9C8-CBF383E2418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4" action="ppaction://hlinksldjump"/>
            <a:extLst>
              <a:ext uri="{FF2B5EF4-FFF2-40B4-BE49-F238E27FC236}">
                <a16:creationId xmlns:a16="http://schemas.microsoft.com/office/drawing/2014/main" id="{25925032-D027-4C56-9E67-B634DACDCD8B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5" action="ppaction://hlinksldjump"/>
            <a:extLst>
              <a:ext uri="{FF2B5EF4-FFF2-40B4-BE49-F238E27FC236}">
                <a16:creationId xmlns:a16="http://schemas.microsoft.com/office/drawing/2014/main" id="{5D05BB2A-4DD2-42CD-9396-B4EDD60E8EB6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6" action="ppaction://hlinksldjump"/>
            <a:extLst>
              <a:ext uri="{FF2B5EF4-FFF2-40B4-BE49-F238E27FC236}">
                <a16:creationId xmlns:a16="http://schemas.microsoft.com/office/drawing/2014/main" id="{7AB3E987-9248-43A4-8077-BAB5B10A199A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7" action="ppaction://hlinksldjump"/>
            <a:extLst>
              <a:ext uri="{FF2B5EF4-FFF2-40B4-BE49-F238E27FC236}">
                <a16:creationId xmlns:a16="http://schemas.microsoft.com/office/drawing/2014/main" id="{342D0AA8-3C9B-413D-AC53-C888A5557BFB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8" action="ppaction://hlinksldjump"/>
            <a:extLst>
              <a:ext uri="{FF2B5EF4-FFF2-40B4-BE49-F238E27FC236}">
                <a16:creationId xmlns:a16="http://schemas.microsoft.com/office/drawing/2014/main" id="{F2C8207F-A014-44B5-9FBD-A4AF145FF42A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9" action="ppaction://hlinksldjump"/>
            <a:extLst>
              <a:ext uri="{FF2B5EF4-FFF2-40B4-BE49-F238E27FC236}">
                <a16:creationId xmlns:a16="http://schemas.microsoft.com/office/drawing/2014/main" id="{2EAA0F3C-CC50-45F9-A217-1077C4BB7EC3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40" action="ppaction://hlinksldjump"/>
            <a:extLst>
              <a:ext uri="{FF2B5EF4-FFF2-40B4-BE49-F238E27FC236}">
                <a16:creationId xmlns:a16="http://schemas.microsoft.com/office/drawing/2014/main" id="{733A2F7E-A6F4-4602-BB44-B6EB60C57371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مستطيل: زوايا مستديرة 129">
            <a:hlinkClick r:id="rId41" action="ppaction://hlinksldjump"/>
            <a:extLst>
              <a:ext uri="{FF2B5EF4-FFF2-40B4-BE49-F238E27FC236}">
                <a16:creationId xmlns:a16="http://schemas.microsoft.com/office/drawing/2014/main" id="{C31ECBAD-9A20-4E27-AB35-844931CCFA4F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مستطيل: زوايا مستديرة 130">
            <a:hlinkClick r:id="rId42" action="ppaction://hlinksldjump"/>
            <a:extLst>
              <a:ext uri="{FF2B5EF4-FFF2-40B4-BE49-F238E27FC236}">
                <a16:creationId xmlns:a16="http://schemas.microsoft.com/office/drawing/2014/main" id="{7286C3F2-D6B0-4882-A3DE-07F322BEC80D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2" name="مستطيل: زوايا مستديرة 131">
            <a:hlinkClick r:id="rId43" action="ppaction://hlinksldjump"/>
            <a:extLst>
              <a:ext uri="{FF2B5EF4-FFF2-40B4-BE49-F238E27FC236}">
                <a16:creationId xmlns:a16="http://schemas.microsoft.com/office/drawing/2014/main" id="{AFCF8A18-B70C-439F-8976-1F3BE91F8BED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A8C7FFA3-DE30-4B27-8F4D-1D925E1291F3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F4224444-E513-4962-819A-398584044F98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45A68FB8-CFFA-4388-BBE0-9A6E54CCE31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18A5513C-10B8-45FA-8193-A20395ECD668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hlinkClick r:id="rId32" action="ppaction://hlinksldjump"/>
            <a:extLst>
              <a:ext uri="{FF2B5EF4-FFF2-40B4-BE49-F238E27FC236}">
                <a16:creationId xmlns:a16="http://schemas.microsoft.com/office/drawing/2014/main" id="{95D47B07-DA2B-4D9D-B531-B010221A4622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9641B29-0E2C-427F-8398-37725B349752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300595" y="244859"/>
            <a:ext cx="7666907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38280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D59BB9D3-4CBD-4F8E-AE07-F660F1115D84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C8458AF-D18D-4C01-A069-CB729005ACE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A8B7E752-760B-48D9-B7AA-674400415FED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C68811D4-8BD8-4D99-AE0B-EB19F29C16F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4AF33E35-7696-4F73-A641-C375F8C163B8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6C9FAA1-ED33-4853-A7A6-E944CD6BAEA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3B6B9224-7752-4411-8C79-A1B4D6A4BF49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D1380164-C462-471C-86F0-48833FE90D7E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69246A95-461E-4575-9204-3A612D0A7007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F2D60D66-F34A-4BE6-8E31-DACD33998E5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6F96CDE1-3421-4AF9-B9CE-4103496E0B6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27242BBC-DC11-4BB8-BB70-3C2B2267A5D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98940653-4ED8-4556-898C-C9A168B8B3C3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A65C4095-D3EC-4AD3-8FDD-E4CBAF9EBC7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678F9FD5-4BD9-45C8-87A8-7DC4F5DFE73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EBAF8E56-C6BB-4B83-A8A6-C98916B2F10F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CAC85832-2BD2-4622-9C75-CA5E8481436E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5DE2088A-3927-45CF-8062-02A0026F425E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4B5AEFBC-C111-4E6A-B097-BFAE48EE125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9D95795D-B5B8-4C71-8E7A-6AC4BFF33CD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:a16="http://schemas.microsoft.com/office/drawing/2014/main" id="{3E9F2D0F-EEED-41AC-AC4C-285B41961A7C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9" action="ppaction://hlinksldjump"/>
            <a:extLst>
              <a:ext uri="{FF2B5EF4-FFF2-40B4-BE49-F238E27FC236}">
                <a16:creationId xmlns:a16="http://schemas.microsoft.com/office/drawing/2014/main" id="{34160644-F2F9-4C5D-A02C-E651C068392B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0" action="ppaction://hlinksldjump"/>
            <a:extLst>
              <a:ext uri="{FF2B5EF4-FFF2-40B4-BE49-F238E27FC236}">
                <a16:creationId xmlns:a16="http://schemas.microsoft.com/office/drawing/2014/main" id="{233EBF56-6B7C-4686-8038-75A570ADC40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1" action="ppaction://hlinksldjump"/>
            <a:extLst>
              <a:ext uri="{FF2B5EF4-FFF2-40B4-BE49-F238E27FC236}">
                <a16:creationId xmlns:a16="http://schemas.microsoft.com/office/drawing/2014/main" id="{3B9666A4-A69F-4BB4-B931-0D831538FD9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2" action="ppaction://hlinksldjump"/>
            <a:extLst>
              <a:ext uri="{FF2B5EF4-FFF2-40B4-BE49-F238E27FC236}">
                <a16:creationId xmlns:a16="http://schemas.microsoft.com/office/drawing/2014/main" id="{83EE4671-E2D1-4479-A6CD-F573BF7C8B1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3" action="ppaction://hlinksldjump"/>
            <a:extLst>
              <a:ext uri="{FF2B5EF4-FFF2-40B4-BE49-F238E27FC236}">
                <a16:creationId xmlns:a16="http://schemas.microsoft.com/office/drawing/2014/main" id="{AFBE247A-5AB4-4F60-AF72-1E4B99B95ED2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4" action="ppaction://hlinksldjump"/>
            <a:extLst>
              <a:ext uri="{FF2B5EF4-FFF2-40B4-BE49-F238E27FC236}">
                <a16:creationId xmlns:a16="http://schemas.microsoft.com/office/drawing/2014/main" id="{D7AC20D2-304C-4D8D-8B8D-8315878D8AC1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5" action="ppaction://hlinksldjump"/>
            <a:extLst>
              <a:ext uri="{FF2B5EF4-FFF2-40B4-BE49-F238E27FC236}">
                <a16:creationId xmlns:a16="http://schemas.microsoft.com/office/drawing/2014/main" id="{195A65D4-8E77-45C3-B716-2DE931E3B3C1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9C5BFAAE-B339-4600-8F78-DB48EE54A11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0C9E523D-C244-407D-8950-3484E2295CF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FDACAFB3-5CA8-45D1-B2D1-99E939B0AC0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7BCA07AD-AA78-41D8-B755-9FB4FEF9C03B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0" action="ppaction://hlinksldjump"/>
            <a:extLst>
              <a:ext uri="{FF2B5EF4-FFF2-40B4-BE49-F238E27FC236}">
                <a16:creationId xmlns:a16="http://schemas.microsoft.com/office/drawing/2014/main" id="{7A85DB12-C4A2-44ED-9BD6-EFE0603AE988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1" action="ppaction://hlinksldjump"/>
            <a:extLst>
              <a:ext uri="{FF2B5EF4-FFF2-40B4-BE49-F238E27FC236}">
                <a16:creationId xmlns:a16="http://schemas.microsoft.com/office/drawing/2014/main" id="{C7D6AFD4-EEF0-43C1-8453-8E6F01E3DD40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2" action="ppaction://hlinksldjump"/>
            <a:extLst>
              <a:ext uri="{FF2B5EF4-FFF2-40B4-BE49-F238E27FC236}">
                <a16:creationId xmlns:a16="http://schemas.microsoft.com/office/drawing/2014/main" id="{86A80AF7-9633-43D7-BE2A-E13547673BCE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3" action="ppaction://hlinksldjump"/>
            <a:extLst>
              <a:ext uri="{FF2B5EF4-FFF2-40B4-BE49-F238E27FC236}">
                <a16:creationId xmlns:a16="http://schemas.microsoft.com/office/drawing/2014/main" id="{854F4075-597E-4268-B35E-57D28EDCAEEC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4" action="ppaction://hlinksldjump"/>
            <a:extLst>
              <a:ext uri="{FF2B5EF4-FFF2-40B4-BE49-F238E27FC236}">
                <a16:creationId xmlns:a16="http://schemas.microsoft.com/office/drawing/2014/main" id="{B513712D-A16B-4EDF-A99E-C9B08ACED6A2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5" action="ppaction://hlinksldjump"/>
            <a:extLst>
              <a:ext uri="{FF2B5EF4-FFF2-40B4-BE49-F238E27FC236}">
                <a16:creationId xmlns:a16="http://schemas.microsoft.com/office/drawing/2014/main" id="{AF63D71D-0A11-42FE-BF1C-6CF7EF8EB7C7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6" action="ppaction://hlinksldjump"/>
            <a:extLst>
              <a:ext uri="{FF2B5EF4-FFF2-40B4-BE49-F238E27FC236}">
                <a16:creationId xmlns:a16="http://schemas.microsoft.com/office/drawing/2014/main" id="{87C7F5D3-993E-4BC0-B213-8512C851AA6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7" action="ppaction://hlinksldjump"/>
            <a:extLst>
              <a:ext uri="{FF2B5EF4-FFF2-40B4-BE49-F238E27FC236}">
                <a16:creationId xmlns:a16="http://schemas.microsoft.com/office/drawing/2014/main" id="{5A9B6EB6-CC93-4114-B752-43C381D54022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8" action="ppaction://hlinksldjump"/>
            <a:extLst>
              <a:ext uri="{FF2B5EF4-FFF2-40B4-BE49-F238E27FC236}">
                <a16:creationId xmlns:a16="http://schemas.microsoft.com/office/drawing/2014/main" id="{FCDBB61D-078F-4876-BC6D-DC7B3ED6BEC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9" action="ppaction://hlinksldjump"/>
            <a:extLst>
              <a:ext uri="{FF2B5EF4-FFF2-40B4-BE49-F238E27FC236}">
                <a16:creationId xmlns:a16="http://schemas.microsoft.com/office/drawing/2014/main" id="{7F5CEFBE-9E2D-4C20-9EED-FAE881E69D15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40" action="ppaction://hlinksldjump"/>
            <a:extLst>
              <a:ext uri="{FF2B5EF4-FFF2-40B4-BE49-F238E27FC236}">
                <a16:creationId xmlns:a16="http://schemas.microsoft.com/office/drawing/2014/main" id="{4755A460-C055-4786-AA0A-E7858081528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41" action="ppaction://hlinksldjump"/>
            <a:extLst>
              <a:ext uri="{FF2B5EF4-FFF2-40B4-BE49-F238E27FC236}">
                <a16:creationId xmlns:a16="http://schemas.microsoft.com/office/drawing/2014/main" id="{489423E5-117A-4739-8D2C-2489876A8C46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42" action="ppaction://hlinksldjump"/>
            <a:extLst>
              <a:ext uri="{FF2B5EF4-FFF2-40B4-BE49-F238E27FC236}">
                <a16:creationId xmlns:a16="http://schemas.microsoft.com/office/drawing/2014/main" id="{60EC2FE1-17B9-4A2C-8EAE-81855F38A656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43" action="ppaction://hlinksldjump"/>
            <a:extLst>
              <a:ext uri="{FF2B5EF4-FFF2-40B4-BE49-F238E27FC236}">
                <a16:creationId xmlns:a16="http://schemas.microsoft.com/office/drawing/2014/main" id="{CBD6DDBB-DE01-41B6-855C-809262CD561E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4348F2A5-A180-4918-A38B-701AF2CD563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26CACE65-768D-41BB-AC7E-FD08BB20FE3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15FEE082-D31F-4B9F-AD31-B526A2D56818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2E5A63E-B90D-403C-9AB0-D72C0012887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2E31005A-2EA9-457E-85B5-0503E5B7DEB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BD046D4-3378-4DB2-9F70-B909B32CF336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b="84915"/>
          <a:stretch/>
        </p:blipFill>
        <p:spPr>
          <a:xfrm>
            <a:off x="823045" y="334300"/>
            <a:ext cx="8609365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8270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6C8F8B9D-6283-42C3-AB1A-C9E4E5957EC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4F34E452-EA1E-4472-ACED-2091FFC2C06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544FE76D-EA48-4996-B1C8-019CE215F4C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C91432EF-C751-43DE-8184-F0DD7FD3CFD7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ED2E5395-4311-48E4-8AE3-AE53723760E7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9602BAA7-7984-47AD-A8AD-A81D916BBCE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E1CAA7F2-8FD9-4B20-ABCC-D10DD82B257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3CA9E20F-F142-4459-86BD-553019145A1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F4C48CB4-5D38-4FA0-943A-36F5559DC225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FD428C98-5DA8-4175-98AB-91E6515E295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A6D10067-6020-4E29-86D2-E39B6BFDBB42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E7DE3231-4153-4D8B-BDA0-32EEE88A916C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62FE8115-E020-42B6-98B5-6A722BEF8F6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390D5006-6D70-4376-A0B1-38876FD6EDE0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578A03D7-4013-43B2-97B7-806C8E71915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1C484C8A-6F3A-451B-BE5B-E525225DB64A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7F26DFA9-F53A-494B-AB48-6224E06A42D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9594CCF6-24BC-41E4-BB63-162BECA52482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898B43AC-626E-4AB3-B62C-C2F211D9B5AE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C8E83006-7E4C-4146-B85B-056A1251359A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8" action="ppaction://hlinksldjump"/>
            <a:extLst>
              <a:ext uri="{FF2B5EF4-FFF2-40B4-BE49-F238E27FC236}">
                <a16:creationId xmlns:a16="http://schemas.microsoft.com/office/drawing/2014/main" id="{813E8676-E430-4754-A335-377BAB9FBF5F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9" action="ppaction://hlinksldjump"/>
            <a:extLst>
              <a:ext uri="{FF2B5EF4-FFF2-40B4-BE49-F238E27FC236}">
                <a16:creationId xmlns:a16="http://schemas.microsoft.com/office/drawing/2014/main" id="{1EF9BA3C-4649-478F-ABC2-98F5988294FC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20" action="ppaction://hlinksldjump"/>
            <a:extLst>
              <a:ext uri="{FF2B5EF4-FFF2-40B4-BE49-F238E27FC236}">
                <a16:creationId xmlns:a16="http://schemas.microsoft.com/office/drawing/2014/main" id="{A608B1F7-6013-4203-B6E4-E91BC81C3CA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21" action="ppaction://hlinksldjump"/>
            <a:extLst>
              <a:ext uri="{FF2B5EF4-FFF2-40B4-BE49-F238E27FC236}">
                <a16:creationId xmlns:a16="http://schemas.microsoft.com/office/drawing/2014/main" id="{52571D40-84B2-4D62-B4F0-5D90163C1E5C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2" action="ppaction://hlinksldjump"/>
            <a:extLst>
              <a:ext uri="{FF2B5EF4-FFF2-40B4-BE49-F238E27FC236}">
                <a16:creationId xmlns:a16="http://schemas.microsoft.com/office/drawing/2014/main" id="{CF538793-573D-42B7-BABF-25BAFD8B34F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3" action="ppaction://hlinksldjump"/>
            <a:extLst>
              <a:ext uri="{FF2B5EF4-FFF2-40B4-BE49-F238E27FC236}">
                <a16:creationId xmlns:a16="http://schemas.microsoft.com/office/drawing/2014/main" id="{003619EC-4A37-4BB0-9F62-6D7853CA69B3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4" action="ppaction://hlinksldjump"/>
            <a:extLst>
              <a:ext uri="{FF2B5EF4-FFF2-40B4-BE49-F238E27FC236}">
                <a16:creationId xmlns:a16="http://schemas.microsoft.com/office/drawing/2014/main" id="{2DA2FE7A-2241-45CF-861C-93341CCADC1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5" action="ppaction://hlinksldjump"/>
            <a:extLst>
              <a:ext uri="{FF2B5EF4-FFF2-40B4-BE49-F238E27FC236}">
                <a16:creationId xmlns:a16="http://schemas.microsoft.com/office/drawing/2014/main" id="{0A909D89-2530-4509-BAFF-90629E55557B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6" action="ppaction://hlinksldjump"/>
            <a:extLst>
              <a:ext uri="{FF2B5EF4-FFF2-40B4-BE49-F238E27FC236}">
                <a16:creationId xmlns:a16="http://schemas.microsoft.com/office/drawing/2014/main" id="{53443D0D-3F06-4037-B9D9-88D56EB80FA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7" action="ppaction://hlinksldjump"/>
            <a:extLst>
              <a:ext uri="{FF2B5EF4-FFF2-40B4-BE49-F238E27FC236}">
                <a16:creationId xmlns:a16="http://schemas.microsoft.com/office/drawing/2014/main" id="{52AB787C-E97D-4041-AC9E-145E93D47A5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8" action="ppaction://hlinksldjump"/>
            <a:extLst>
              <a:ext uri="{FF2B5EF4-FFF2-40B4-BE49-F238E27FC236}">
                <a16:creationId xmlns:a16="http://schemas.microsoft.com/office/drawing/2014/main" id="{C3113578-7544-43CD-870E-D9F1D68992A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9" action="ppaction://hlinksldjump"/>
            <a:extLst>
              <a:ext uri="{FF2B5EF4-FFF2-40B4-BE49-F238E27FC236}">
                <a16:creationId xmlns:a16="http://schemas.microsoft.com/office/drawing/2014/main" id="{485D5062-D0A4-457F-B6AE-9911E3DF4DA3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30" action="ppaction://hlinksldjump"/>
            <a:extLst>
              <a:ext uri="{FF2B5EF4-FFF2-40B4-BE49-F238E27FC236}">
                <a16:creationId xmlns:a16="http://schemas.microsoft.com/office/drawing/2014/main" id="{EB259000-AA8A-49A2-B25F-9F48FBC65FCA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31" action="ppaction://hlinksldjump"/>
            <a:extLst>
              <a:ext uri="{FF2B5EF4-FFF2-40B4-BE49-F238E27FC236}">
                <a16:creationId xmlns:a16="http://schemas.microsoft.com/office/drawing/2014/main" id="{19BE7EFF-2E1C-40D3-A201-EA0D332F44CC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32" action="ppaction://hlinksldjump"/>
            <a:extLst>
              <a:ext uri="{FF2B5EF4-FFF2-40B4-BE49-F238E27FC236}">
                <a16:creationId xmlns:a16="http://schemas.microsoft.com/office/drawing/2014/main" id="{3A922318-47D2-4D8B-A584-8DCEF15EA1F9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33" action="ppaction://hlinksldjump"/>
            <a:extLst>
              <a:ext uri="{FF2B5EF4-FFF2-40B4-BE49-F238E27FC236}">
                <a16:creationId xmlns:a16="http://schemas.microsoft.com/office/drawing/2014/main" id="{B206A7E3-BFD0-4E0F-A2AB-F7BEF28332CC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4" action="ppaction://hlinksldjump"/>
            <a:extLst>
              <a:ext uri="{FF2B5EF4-FFF2-40B4-BE49-F238E27FC236}">
                <a16:creationId xmlns:a16="http://schemas.microsoft.com/office/drawing/2014/main" id="{33B16372-052E-401C-A518-5703FB2B6E2A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5" action="ppaction://hlinksldjump"/>
            <a:extLst>
              <a:ext uri="{FF2B5EF4-FFF2-40B4-BE49-F238E27FC236}">
                <a16:creationId xmlns:a16="http://schemas.microsoft.com/office/drawing/2014/main" id="{2901A83E-2934-4E4F-B607-729B1B5725FA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6" action="ppaction://hlinksldjump"/>
            <a:extLst>
              <a:ext uri="{FF2B5EF4-FFF2-40B4-BE49-F238E27FC236}">
                <a16:creationId xmlns:a16="http://schemas.microsoft.com/office/drawing/2014/main" id="{25B7E4FF-C9C6-4AD9-8310-DCDF7360AEB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7" action="ppaction://hlinksldjump"/>
            <a:extLst>
              <a:ext uri="{FF2B5EF4-FFF2-40B4-BE49-F238E27FC236}">
                <a16:creationId xmlns:a16="http://schemas.microsoft.com/office/drawing/2014/main" id="{151420B1-A38A-4F46-B294-1FC289B1E2BF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8" action="ppaction://hlinksldjump"/>
            <a:extLst>
              <a:ext uri="{FF2B5EF4-FFF2-40B4-BE49-F238E27FC236}">
                <a16:creationId xmlns:a16="http://schemas.microsoft.com/office/drawing/2014/main" id="{C64B899C-D04D-4463-A244-3CDDC49F5A8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9" action="ppaction://hlinksldjump"/>
            <a:extLst>
              <a:ext uri="{FF2B5EF4-FFF2-40B4-BE49-F238E27FC236}">
                <a16:creationId xmlns:a16="http://schemas.microsoft.com/office/drawing/2014/main" id="{FD989726-F666-4219-BF02-41EF4FCE462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40" action="ppaction://hlinksldjump"/>
            <a:extLst>
              <a:ext uri="{FF2B5EF4-FFF2-40B4-BE49-F238E27FC236}">
                <a16:creationId xmlns:a16="http://schemas.microsoft.com/office/drawing/2014/main" id="{5E3018E3-E58D-4431-9497-22EFAB1E521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41" action="ppaction://hlinksldjump"/>
            <a:extLst>
              <a:ext uri="{FF2B5EF4-FFF2-40B4-BE49-F238E27FC236}">
                <a16:creationId xmlns:a16="http://schemas.microsoft.com/office/drawing/2014/main" id="{5B80232C-D971-4973-A11D-706DF9956413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42" action="ppaction://hlinksldjump"/>
            <a:extLst>
              <a:ext uri="{FF2B5EF4-FFF2-40B4-BE49-F238E27FC236}">
                <a16:creationId xmlns:a16="http://schemas.microsoft.com/office/drawing/2014/main" id="{7225CB32-59C6-4F6C-A1C2-0142ED93F8E4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43" action="ppaction://hlinksldjump"/>
            <a:extLst>
              <a:ext uri="{FF2B5EF4-FFF2-40B4-BE49-F238E27FC236}">
                <a16:creationId xmlns:a16="http://schemas.microsoft.com/office/drawing/2014/main" id="{C8F7C3FD-5D12-451B-969A-3164677545CA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75E53365-50DD-453F-9F60-09D5BFDCA3B9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605C80BF-AB2D-4D24-BB48-2A31B179FFB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915D99FB-8097-4C60-A437-4091F817C7AE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1606168-673F-467D-BE14-7FE7884DF92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71FD08A7-0A7C-4EEB-BF1F-1C1D957EFFE8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9" name="صورة 58">
            <a:extLst>
              <a:ext uri="{FF2B5EF4-FFF2-40B4-BE49-F238E27FC236}">
                <a16:creationId xmlns:a16="http://schemas.microsoft.com/office/drawing/2014/main" id="{4DE95312-1D42-43D8-AAB5-938D8B11280A}"/>
              </a:ext>
            </a:extLst>
          </p:cNvPr>
          <p:cNvPicPr>
            <a:picLocks noChangeAspect="1"/>
          </p:cNvPicPr>
          <p:nvPr/>
        </p:nvPicPr>
        <p:blipFill rotWithShape="1">
          <a:blip r:embed="rId4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33473" t="1704" b="71738"/>
          <a:stretch/>
        </p:blipFill>
        <p:spPr>
          <a:xfrm>
            <a:off x="5228903" y="352100"/>
            <a:ext cx="4686944" cy="608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8AF75118-013F-4D22-BBEE-23DF9515377C}"/>
              </a:ext>
            </a:extLst>
          </p:cNvPr>
          <p:cNvPicPr>
            <a:picLocks noChangeAspect="1"/>
          </p:cNvPicPr>
          <p:nvPr/>
        </p:nvPicPr>
        <p:blipFill rotWithShape="1">
          <a:blip r:embed="rId4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67495"/>
          <a:stretch/>
        </p:blipFill>
        <p:spPr>
          <a:xfrm>
            <a:off x="3564532" y="1322982"/>
            <a:ext cx="6129876" cy="608497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249BF082-F13E-4B1F-85C0-2E5FE4CE0465}"/>
              </a:ext>
            </a:extLst>
          </p:cNvPr>
          <p:cNvPicPr>
            <a:picLocks noChangeAspect="1"/>
          </p:cNvPicPr>
          <p:nvPr/>
        </p:nvPicPr>
        <p:blipFill rotWithShape="1">
          <a:blip r:embed="rId4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31232" b="47490"/>
          <a:stretch/>
        </p:blipFill>
        <p:spPr>
          <a:xfrm>
            <a:off x="3564532" y="2141650"/>
            <a:ext cx="6129876" cy="398326"/>
          </a:xfrm>
          <a:prstGeom prst="rect">
            <a:avLst/>
          </a:prstGeom>
        </p:spPr>
      </p:pic>
      <p:pic>
        <p:nvPicPr>
          <p:cNvPr id="62" name="صورة 61">
            <a:extLst>
              <a:ext uri="{FF2B5EF4-FFF2-40B4-BE49-F238E27FC236}">
                <a16:creationId xmlns:a16="http://schemas.microsoft.com/office/drawing/2014/main" id="{54483731-85CB-4F3C-A9DE-4F16E1A9A3E7}"/>
              </a:ext>
            </a:extLst>
          </p:cNvPr>
          <p:cNvPicPr>
            <a:picLocks noChangeAspect="1"/>
          </p:cNvPicPr>
          <p:nvPr/>
        </p:nvPicPr>
        <p:blipFill rotWithShape="1">
          <a:blip r:embed="rId4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50761" b="27961"/>
          <a:stretch/>
        </p:blipFill>
        <p:spPr>
          <a:xfrm>
            <a:off x="3564532" y="2750147"/>
            <a:ext cx="6129876" cy="398326"/>
          </a:xfrm>
          <a:prstGeom prst="rect">
            <a:avLst/>
          </a:prstGeom>
        </p:spPr>
      </p:pic>
      <p:pic>
        <p:nvPicPr>
          <p:cNvPr id="63" name="صورة 62">
            <a:extLst>
              <a:ext uri="{FF2B5EF4-FFF2-40B4-BE49-F238E27FC236}">
                <a16:creationId xmlns:a16="http://schemas.microsoft.com/office/drawing/2014/main" id="{ABCA62DC-FE43-4734-A03C-B79F25B1F051}"/>
              </a:ext>
            </a:extLst>
          </p:cNvPr>
          <p:cNvPicPr>
            <a:picLocks noChangeAspect="1"/>
          </p:cNvPicPr>
          <p:nvPr/>
        </p:nvPicPr>
        <p:blipFill rotWithShape="1">
          <a:blip r:embed="rId4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75832" b="3144"/>
          <a:stretch/>
        </p:blipFill>
        <p:spPr>
          <a:xfrm>
            <a:off x="3564532" y="3358644"/>
            <a:ext cx="6129876" cy="39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52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F4195AF-4AF9-40AA-98AF-480B2DAACF5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23AA19E7-B4BB-492D-9DB2-624346ED434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2F470CF8-875A-4DFC-AE87-601F019CD6E4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518DAF92-3DDD-4A9F-A2D4-E8BAB67F6CF7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01AC8248-046F-48AB-B130-FAEF14CB2FF3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BE4BC650-7B29-4273-9102-3ADEF666817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DE1EF2BE-3CFE-494F-8E58-FDB7F040E67C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A5EF1829-85C1-4BA8-B6ED-5D00A512A209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3917BDF3-B756-4F81-9747-DF5DB850DA32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7C1C9EDC-89D8-42C2-8F2D-EDF5485CBCA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D82EEFF6-B1E4-4783-9D04-CAFB3252D54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44014D23-1278-407E-A964-12C8D721CF8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1B7D5511-72F8-4453-858B-356EBA5E2EB5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E4B8572F-6E72-4B68-B348-3C8E523E8C7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739A131B-707F-4E74-AC8C-45915ED40D6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BEE893B9-77E8-4810-9465-0D76E2D6B512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AD6DCC37-DED5-4DE3-AFDA-F2BF68AC4FF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96812F15-A56F-4F00-8609-91FE298B31E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C2FC8462-8486-41CE-A070-C587B930CF09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13DFE0C1-258A-4440-AFFB-399620F8530C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:a16="http://schemas.microsoft.com/office/drawing/2014/main" id="{3B2FC31F-27A0-48B6-B3C1-85BBF25B6A34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9" action="ppaction://hlinksldjump"/>
            <a:extLst>
              <a:ext uri="{FF2B5EF4-FFF2-40B4-BE49-F238E27FC236}">
                <a16:creationId xmlns:a16="http://schemas.microsoft.com/office/drawing/2014/main" id="{E5CD43ED-7482-4540-B901-AE010F052DCF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0" action="ppaction://hlinksldjump"/>
            <a:extLst>
              <a:ext uri="{FF2B5EF4-FFF2-40B4-BE49-F238E27FC236}">
                <a16:creationId xmlns:a16="http://schemas.microsoft.com/office/drawing/2014/main" id="{7F554F8B-B5CB-4C2F-B923-507AE1A1AB3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1" action="ppaction://hlinksldjump"/>
            <a:extLst>
              <a:ext uri="{FF2B5EF4-FFF2-40B4-BE49-F238E27FC236}">
                <a16:creationId xmlns:a16="http://schemas.microsoft.com/office/drawing/2014/main" id="{0ABB43CE-0404-4794-9FF1-BE1CB74D662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2" action="ppaction://hlinksldjump"/>
            <a:extLst>
              <a:ext uri="{FF2B5EF4-FFF2-40B4-BE49-F238E27FC236}">
                <a16:creationId xmlns:a16="http://schemas.microsoft.com/office/drawing/2014/main" id="{9A880659-9127-47D7-B39D-C9DCFFECC73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3" action="ppaction://hlinksldjump"/>
            <a:extLst>
              <a:ext uri="{FF2B5EF4-FFF2-40B4-BE49-F238E27FC236}">
                <a16:creationId xmlns:a16="http://schemas.microsoft.com/office/drawing/2014/main" id="{BD36F6DE-B37A-4539-90DE-927CEA9C57F5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4" action="ppaction://hlinksldjump"/>
            <a:extLst>
              <a:ext uri="{FF2B5EF4-FFF2-40B4-BE49-F238E27FC236}">
                <a16:creationId xmlns:a16="http://schemas.microsoft.com/office/drawing/2014/main" id="{B841D9C6-A31E-4F33-B1E2-D003414C19B1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5" action="ppaction://hlinksldjump"/>
            <a:extLst>
              <a:ext uri="{FF2B5EF4-FFF2-40B4-BE49-F238E27FC236}">
                <a16:creationId xmlns:a16="http://schemas.microsoft.com/office/drawing/2014/main" id="{9BC0C6FF-AF7A-4BD0-AFBC-4CC84FD6ED63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B94C32EC-9029-4884-B075-8DC08D962CBA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2E1EC5D4-8E5D-4319-AE0C-D60E7589431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1683FC28-127F-45D6-9EC6-FA6B71B5B22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F3363788-A40F-47FA-B4B8-4B298072FFFA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0" action="ppaction://hlinksldjump"/>
            <a:extLst>
              <a:ext uri="{FF2B5EF4-FFF2-40B4-BE49-F238E27FC236}">
                <a16:creationId xmlns:a16="http://schemas.microsoft.com/office/drawing/2014/main" id="{9C11B349-1125-4E55-B079-1E4354ED57FA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1" action="ppaction://hlinksldjump"/>
            <a:extLst>
              <a:ext uri="{FF2B5EF4-FFF2-40B4-BE49-F238E27FC236}">
                <a16:creationId xmlns:a16="http://schemas.microsoft.com/office/drawing/2014/main" id="{146B3422-F67D-43A9-B213-CB52D5F6F566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2" action="ppaction://hlinksldjump"/>
            <a:extLst>
              <a:ext uri="{FF2B5EF4-FFF2-40B4-BE49-F238E27FC236}">
                <a16:creationId xmlns:a16="http://schemas.microsoft.com/office/drawing/2014/main" id="{2025FD59-A712-4611-818B-2DD800136571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3" action="ppaction://hlinksldjump"/>
            <a:extLst>
              <a:ext uri="{FF2B5EF4-FFF2-40B4-BE49-F238E27FC236}">
                <a16:creationId xmlns:a16="http://schemas.microsoft.com/office/drawing/2014/main" id="{13A13718-E6BA-40CC-88DC-19CD238F461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4" action="ppaction://hlinksldjump"/>
            <a:extLst>
              <a:ext uri="{FF2B5EF4-FFF2-40B4-BE49-F238E27FC236}">
                <a16:creationId xmlns:a16="http://schemas.microsoft.com/office/drawing/2014/main" id="{AD828867-C6EB-4E93-9E1E-3610B9A414D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5" action="ppaction://hlinksldjump"/>
            <a:extLst>
              <a:ext uri="{FF2B5EF4-FFF2-40B4-BE49-F238E27FC236}">
                <a16:creationId xmlns:a16="http://schemas.microsoft.com/office/drawing/2014/main" id="{FCF04D16-A44F-48DE-80E9-C9227379E63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6" action="ppaction://hlinksldjump"/>
            <a:extLst>
              <a:ext uri="{FF2B5EF4-FFF2-40B4-BE49-F238E27FC236}">
                <a16:creationId xmlns:a16="http://schemas.microsoft.com/office/drawing/2014/main" id="{501C4827-0692-45BD-8081-C2CB202470A9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7" action="ppaction://hlinksldjump"/>
            <a:extLst>
              <a:ext uri="{FF2B5EF4-FFF2-40B4-BE49-F238E27FC236}">
                <a16:creationId xmlns:a16="http://schemas.microsoft.com/office/drawing/2014/main" id="{BA3DB41D-945E-465E-B8EA-73239A4FAC28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8" action="ppaction://hlinksldjump"/>
            <a:extLst>
              <a:ext uri="{FF2B5EF4-FFF2-40B4-BE49-F238E27FC236}">
                <a16:creationId xmlns:a16="http://schemas.microsoft.com/office/drawing/2014/main" id="{CEC27234-5B77-4CAF-952A-B294D6D96A8E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9" action="ppaction://hlinksldjump"/>
            <a:extLst>
              <a:ext uri="{FF2B5EF4-FFF2-40B4-BE49-F238E27FC236}">
                <a16:creationId xmlns:a16="http://schemas.microsoft.com/office/drawing/2014/main" id="{6068CE9D-C9FC-48EF-BC15-1B123B5BF6A7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40" action="ppaction://hlinksldjump"/>
            <a:extLst>
              <a:ext uri="{FF2B5EF4-FFF2-40B4-BE49-F238E27FC236}">
                <a16:creationId xmlns:a16="http://schemas.microsoft.com/office/drawing/2014/main" id="{BD404F2A-D5B6-492F-A249-0B47AA3156C8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41" action="ppaction://hlinksldjump"/>
            <a:extLst>
              <a:ext uri="{FF2B5EF4-FFF2-40B4-BE49-F238E27FC236}">
                <a16:creationId xmlns:a16="http://schemas.microsoft.com/office/drawing/2014/main" id="{A4A835C8-F9A2-4A1F-936E-8BC81CB9ACF3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42" action="ppaction://hlinksldjump"/>
            <a:extLst>
              <a:ext uri="{FF2B5EF4-FFF2-40B4-BE49-F238E27FC236}">
                <a16:creationId xmlns:a16="http://schemas.microsoft.com/office/drawing/2014/main" id="{26FF951C-2D97-4141-A3AF-6612C09E924B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43" action="ppaction://hlinksldjump"/>
            <a:extLst>
              <a:ext uri="{FF2B5EF4-FFF2-40B4-BE49-F238E27FC236}">
                <a16:creationId xmlns:a16="http://schemas.microsoft.com/office/drawing/2014/main" id="{F05AA486-86EA-40E2-A7A5-33DD2DD97C22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CB0D9C61-95DA-4477-B9FC-E549837F67D0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D07BB670-4BA0-4FDA-A21F-24F87F0B16C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3825CC27-49B4-4253-8655-45420EF59683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5C7346E5-09B4-4D86-B945-0E344EEC439F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hlinkClick r:id="rId32" action="ppaction://hlinksldjump"/>
            <a:extLst>
              <a:ext uri="{FF2B5EF4-FFF2-40B4-BE49-F238E27FC236}">
                <a16:creationId xmlns:a16="http://schemas.microsoft.com/office/drawing/2014/main" id="{76D9125F-7337-4B83-BF22-7048BA22C98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F5A91C8-8837-4F62-88BD-722F1CCE398C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b="70860"/>
          <a:stretch/>
        </p:blipFill>
        <p:spPr>
          <a:xfrm>
            <a:off x="671046" y="166359"/>
            <a:ext cx="8912765" cy="181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377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F8D6D9E6-E319-47D7-AE0A-E301B2AF7395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99382F9-8262-4F6A-AD87-D626B0548222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E1E6FA19-E36E-44F7-AB0F-332ED0E47F6B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1A348005-D891-4648-A476-5999B60B6E6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CCA9EE2B-DA7D-40DF-BCF6-DCAF775175BD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818EC59-332E-42CA-97D5-1262C6FFDCA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4D702511-2F2F-40CB-94CA-CB4DC6EEE73B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6F2C148D-2554-4777-A4E2-0B77DFA04A2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AFEFB98A-4E1A-47F7-BF19-20D705E66480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62C52604-16D3-4D74-BD73-8690C4EDDDF3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11DD9AC6-8F26-45EA-929D-7A3D9DCF623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CA862007-7C67-4300-BA42-B2F051BC06D8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54719641-F6A0-42CC-89B9-FF5C08EF225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EFAE1DC0-0FE9-4434-8BC3-32084F8FE24D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7D81D819-555C-46EB-B32D-73F5798D4A43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39230B6A-83C3-47B4-A5EF-FECD090719D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1DE1184D-BAE7-4F36-9B3E-07F1DD757B23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3D0CE9C8-FF0A-4FF5-8073-F14616CDA16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DC607DAE-4334-4680-BB53-27C0513A8A18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44077F31-4A3A-4593-9C3E-58BA8662DA41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:a16="http://schemas.microsoft.com/office/drawing/2014/main" id="{731CB06D-1F9F-49E9-A68F-4EF36AABAD43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9" action="ppaction://hlinksldjump"/>
            <a:extLst>
              <a:ext uri="{FF2B5EF4-FFF2-40B4-BE49-F238E27FC236}">
                <a16:creationId xmlns:a16="http://schemas.microsoft.com/office/drawing/2014/main" id="{B5D9A2A5-71FA-4415-8637-53CC860C830D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0" action="ppaction://hlinksldjump"/>
            <a:extLst>
              <a:ext uri="{FF2B5EF4-FFF2-40B4-BE49-F238E27FC236}">
                <a16:creationId xmlns:a16="http://schemas.microsoft.com/office/drawing/2014/main" id="{35E1C6D2-AF1E-46F1-9CC9-36063241025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1" action="ppaction://hlinksldjump"/>
            <a:extLst>
              <a:ext uri="{FF2B5EF4-FFF2-40B4-BE49-F238E27FC236}">
                <a16:creationId xmlns:a16="http://schemas.microsoft.com/office/drawing/2014/main" id="{66DF2F60-C882-4CA7-9933-E17A69B6F11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2" action="ppaction://hlinksldjump"/>
            <a:extLst>
              <a:ext uri="{FF2B5EF4-FFF2-40B4-BE49-F238E27FC236}">
                <a16:creationId xmlns:a16="http://schemas.microsoft.com/office/drawing/2014/main" id="{41EF3C63-973A-413E-911B-333B90BBBC3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3" action="ppaction://hlinksldjump"/>
            <a:extLst>
              <a:ext uri="{FF2B5EF4-FFF2-40B4-BE49-F238E27FC236}">
                <a16:creationId xmlns:a16="http://schemas.microsoft.com/office/drawing/2014/main" id="{8EDD0E40-D790-46D1-BD5F-7753F62BBE8B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4" action="ppaction://hlinksldjump"/>
            <a:extLst>
              <a:ext uri="{FF2B5EF4-FFF2-40B4-BE49-F238E27FC236}">
                <a16:creationId xmlns:a16="http://schemas.microsoft.com/office/drawing/2014/main" id="{C3A37F6B-C1E7-4B66-A306-3EB4B5F3484B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5" action="ppaction://hlinksldjump"/>
            <a:extLst>
              <a:ext uri="{FF2B5EF4-FFF2-40B4-BE49-F238E27FC236}">
                <a16:creationId xmlns:a16="http://schemas.microsoft.com/office/drawing/2014/main" id="{B355D0FB-A935-4A7B-A4D6-AAB758D8B27A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48A9361A-011C-4F14-A658-4D8C22BBA82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1287E877-7E75-4854-AA32-47B5A331F78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919F32C9-88E8-4737-89A9-B37DA176BC5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9E5EA101-0812-449D-9E09-418C19553DD5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0" action="ppaction://hlinksldjump"/>
            <a:extLst>
              <a:ext uri="{FF2B5EF4-FFF2-40B4-BE49-F238E27FC236}">
                <a16:creationId xmlns:a16="http://schemas.microsoft.com/office/drawing/2014/main" id="{CAFA648A-0131-4BA3-BBB7-3F38A4DB32B6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1" action="ppaction://hlinksldjump"/>
            <a:extLst>
              <a:ext uri="{FF2B5EF4-FFF2-40B4-BE49-F238E27FC236}">
                <a16:creationId xmlns:a16="http://schemas.microsoft.com/office/drawing/2014/main" id="{9C7992B2-E333-46D5-9FAC-FCFD1D26B7D8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2" action="ppaction://hlinksldjump"/>
            <a:extLst>
              <a:ext uri="{FF2B5EF4-FFF2-40B4-BE49-F238E27FC236}">
                <a16:creationId xmlns:a16="http://schemas.microsoft.com/office/drawing/2014/main" id="{B525C913-CB6D-4D79-B951-806F59CA7FB5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3" action="ppaction://hlinksldjump"/>
            <a:extLst>
              <a:ext uri="{FF2B5EF4-FFF2-40B4-BE49-F238E27FC236}">
                <a16:creationId xmlns:a16="http://schemas.microsoft.com/office/drawing/2014/main" id="{8D68D276-99DB-4FD8-BB5A-D957AB498D8E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4" action="ppaction://hlinksldjump"/>
            <a:extLst>
              <a:ext uri="{FF2B5EF4-FFF2-40B4-BE49-F238E27FC236}">
                <a16:creationId xmlns:a16="http://schemas.microsoft.com/office/drawing/2014/main" id="{44AB62D1-E394-4CA3-B088-4FBEBCF33F7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5" action="ppaction://hlinksldjump"/>
            <a:extLst>
              <a:ext uri="{FF2B5EF4-FFF2-40B4-BE49-F238E27FC236}">
                <a16:creationId xmlns:a16="http://schemas.microsoft.com/office/drawing/2014/main" id="{E7EF89AA-CC02-4A39-9C9F-71C25DAE131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6" action="ppaction://hlinksldjump"/>
            <a:extLst>
              <a:ext uri="{FF2B5EF4-FFF2-40B4-BE49-F238E27FC236}">
                <a16:creationId xmlns:a16="http://schemas.microsoft.com/office/drawing/2014/main" id="{C2ABC311-9933-47EF-8AC8-0B4950DE1D3E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7" action="ppaction://hlinksldjump"/>
            <a:extLst>
              <a:ext uri="{FF2B5EF4-FFF2-40B4-BE49-F238E27FC236}">
                <a16:creationId xmlns:a16="http://schemas.microsoft.com/office/drawing/2014/main" id="{EE97F013-3C37-4AF8-BD1F-E8C2C091222D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8" action="ppaction://hlinksldjump"/>
            <a:extLst>
              <a:ext uri="{FF2B5EF4-FFF2-40B4-BE49-F238E27FC236}">
                <a16:creationId xmlns:a16="http://schemas.microsoft.com/office/drawing/2014/main" id="{C0BAABD6-8AED-43AC-AFF2-12D23D8577A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9" action="ppaction://hlinksldjump"/>
            <a:extLst>
              <a:ext uri="{FF2B5EF4-FFF2-40B4-BE49-F238E27FC236}">
                <a16:creationId xmlns:a16="http://schemas.microsoft.com/office/drawing/2014/main" id="{D7FAAEBC-C360-476F-86A2-D0E4B6A188D5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40" action="ppaction://hlinksldjump"/>
            <a:extLst>
              <a:ext uri="{FF2B5EF4-FFF2-40B4-BE49-F238E27FC236}">
                <a16:creationId xmlns:a16="http://schemas.microsoft.com/office/drawing/2014/main" id="{7077AB2B-9CB7-4257-827E-CA61727EBAA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41" action="ppaction://hlinksldjump"/>
            <a:extLst>
              <a:ext uri="{FF2B5EF4-FFF2-40B4-BE49-F238E27FC236}">
                <a16:creationId xmlns:a16="http://schemas.microsoft.com/office/drawing/2014/main" id="{07E95914-F3BB-4095-BB0B-2AD3C78D2146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42" action="ppaction://hlinksldjump"/>
            <a:extLst>
              <a:ext uri="{FF2B5EF4-FFF2-40B4-BE49-F238E27FC236}">
                <a16:creationId xmlns:a16="http://schemas.microsoft.com/office/drawing/2014/main" id="{00EE736D-1742-4F32-8C8E-D514C3CC61CD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43" action="ppaction://hlinksldjump"/>
            <a:extLst>
              <a:ext uri="{FF2B5EF4-FFF2-40B4-BE49-F238E27FC236}">
                <a16:creationId xmlns:a16="http://schemas.microsoft.com/office/drawing/2014/main" id="{BC6B69A2-6410-4048-9048-2F400A91608F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D7E4AEB-9425-49B2-995D-49885E7A626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1F8DE75B-4565-4065-8874-6F24D3D2661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0CB13F94-A965-44A6-B2DE-65B7F0C46F78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9533787E-3884-4CC7-BB82-8349D2286A9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E6E864E4-A517-4FFC-A0E7-35A798340C04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9" name="صورة 58">
            <a:extLst>
              <a:ext uri="{FF2B5EF4-FFF2-40B4-BE49-F238E27FC236}">
                <a16:creationId xmlns:a16="http://schemas.microsoft.com/office/drawing/2014/main" id="{74B32A13-83AB-4FB7-B9F9-53831EC7D5D1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62" t="15061" r="-62" b="69854"/>
          <a:stretch/>
        </p:blipFill>
        <p:spPr>
          <a:xfrm>
            <a:off x="823045" y="334300"/>
            <a:ext cx="8609365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11281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C013BF1-A1A6-4D9E-9DF4-0A91608E619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3B96A353-AD28-44C8-AD60-3685A96845E9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96E7FB69-D6C3-480A-B3A0-FC253F3D5FDF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37C4882D-D099-4559-915C-E218601F9420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3B8E9D1E-1278-46FE-961D-F094F29D406C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D6FCFD8-2FA4-4054-B347-7D58258EF74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CB314879-1823-401B-86D3-5D451A13AE7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8D567F8C-0FC2-4042-90D1-B8A07883ED3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241637B0-8B0B-4821-83C2-91C4B79DFF3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74CB75C7-B77E-4D90-B224-A6148F31EB30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37AB6145-4ED2-4E1F-9DC4-649C7A6613C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79AE6962-1CEA-43B0-8198-A255CB15836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4D036BAF-E7BE-47D8-9D9E-92E83221382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F8A4B838-5B42-4673-9557-37F71EA1E1B8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83C259BE-4B65-4038-84C6-A4E58DEE4217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A83EFC60-E3DF-4B85-84CA-23977F0A11B8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69812832-6B28-4AFC-A0EF-492B603CB12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7CD388C0-54AC-47C0-A76E-A2CFCD0C13EB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891716A6-8EF0-4DA0-9750-714213D515FC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3B39203A-2E48-4576-814A-C0AE8AFE824A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:a16="http://schemas.microsoft.com/office/drawing/2014/main" id="{A3D3CAB7-044F-4C7E-8678-84317525739C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9" action="ppaction://hlinksldjump"/>
            <a:extLst>
              <a:ext uri="{FF2B5EF4-FFF2-40B4-BE49-F238E27FC236}">
                <a16:creationId xmlns:a16="http://schemas.microsoft.com/office/drawing/2014/main" id="{3EF99C76-0159-4FB8-BF70-E9815C670C4D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0" action="ppaction://hlinksldjump"/>
            <a:extLst>
              <a:ext uri="{FF2B5EF4-FFF2-40B4-BE49-F238E27FC236}">
                <a16:creationId xmlns:a16="http://schemas.microsoft.com/office/drawing/2014/main" id="{B81AAA18-AD77-42E8-B4DB-545D06375B9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1" action="ppaction://hlinksldjump"/>
            <a:extLst>
              <a:ext uri="{FF2B5EF4-FFF2-40B4-BE49-F238E27FC236}">
                <a16:creationId xmlns:a16="http://schemas.microsoft.com/office/drawing/2014/main" id="{FA65BE88-B600-4734-B6C7-B08EAC9804D0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2" action="ppaction://hlinksldjump"/>
            <a:extLst>
              <a:ext uri="{FF2B5EF4-FFF2-40B4-BE49-F238E27FC236}">
                <a16:creationId xmlns:a16="http://schemas.microsoft.com/office/drawing/2014/main" id="{B660ECCF-A5DB-4E17-949B-DCF3AF48C27C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3" action="ppaction://hlinksldjump"/>
            <a:extLst>
              <a:ext uri="{FF2B5EF4-FFF2-40B4-BE49-F238E27FC236}">
                <a16:creationId xmlns:a16="http://schemas.microsoft.com/office/drawing/2014/main" id="{1DEA9A5C-9046-4D87-95D4-12EA8D465FB9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4" action="ppaction://hlinksldjump"/>
            <a:extLst>
              <a:ext uri="{FF2B5EF4-FFF2-40B4-BE49-F238E27FC236}">
                <a16:creationId xmlns:a16="http://schemas.microsoft.com/office/drawing/2014/main" id="{BE4E4877-4003-4400-99C9-8136B762CE9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5" action="ppaction://hlinksldjump"/>
            <a:extLst>
              <a:ext uri="{FF2B5EF4-FFF2-40B4-BE49-F238E27FC236}">
                <a16:creationId xmlns:a16="http://schemas.microsoft.com/office/drawing/2014/main" id="{FB5B885E-F09A-4AD0-AB4F-50B1E6D5F506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E9AEBC84-1F27-4B0A-85E5-E6DC7DF5E46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C3162708-76A4-4764-B111-EF72603CFB3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1058C332-65DB-4F2E-AE96-DB4E7830C01F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C0D80ACE-4EFD-405D-9960-0E0B0FBA87B6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0" action="ppaction://hlinksldjump"/>
            <a:extLst>
              <a:ext uri="{FF2B5EF4-FFF2-40B4-BE49-F238E27FC236}">
                <a16:creationId xmlns:a16="http://schemas.microsoft.com/office/drawing/2014/main" id="{E2DB1DB5-E1C2-4C55-99ED-6E216C3F316B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1" action="ppaction://hlinksldjump"/>
            <a:extLst>
              <a:ext uri="{FF2B5EF4-FFF2-40B4-BE49-F238E27FC236}">
                <a16:creationId xmlns:a16="http://schemas.microsoft.com/office/drawing/2014/main" id="{A25BB27A-002F-4A36-920D-17466B53B1DD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2" action="ppaction://hlinksldjump"/>
            <a:extLst>
              <a:ext uri="{FF2B5EF4-FFF2-40B4-BE49-F238E27FC236}">
                <a16:creationId xmlns:a16="http://schemas.microsoft.com/office/drawing/2014/main" id="{D3C1B597-1A34-4BE7-A3E0-70686D1BC97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3" action="ppaction://hlinksldjump"/>
            <a:extLst>
              <a:ext uri="{FF2B5EF4-FFF2-40B4-BE49-F238E27FC236}">
                <a16:creationId xmlns:a16="http://schemas.microsoft.com/office/drawing/2014/main" id="{A506096F-FADE-41AA-9AC0-2D8108F08587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4" action="ppaction://hlinksldjump"/>
            <a:extLst>
              <a:ext uri="{FF2B5EF4-FFF2-40B4-BE49-F238E27FC236}">
                <a16:creationId xmlns:a16="http://schemas.microsoft.com/office/drawing/2014/main" id="{9002C632-E92B-440B-B556-044353EF036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5" action="ppaction://hlinksldjump"/>
            <a:extLst>
              <a:ext uri="{FF2B5EF4-FFF2-40B4-BE49-F238E27FC236}">
                <a16:creationId xmlns:a16="http://schemas.microsoft.com/office/drawing/2014/main" id="{8FABF940-1F86-470A-8AA0-02393CEE9CF5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6" action="ppaction://hlinksldjump"/>
            <a:extLst>
              <a:ext uri="{FF2B5EF4-FFF2-40B4-BE49-F238E27FC236}">
                <a16:creationId xmlns:a16="http://schemas.microsoft.com/office/drawing/2014/main" id="{3AC5D9FC-2F5B-4723-8BB4-2E4694537F20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7" action="ppaction://hlinksldjump"/>
            <a:extLst>
              <a:ext uri="{FF2B5EF4-FFF2-40B4-BE49-F238E27FC236}">
                <a16:creationId xmlns:a16="http://schemas.microsoft.com/office/drawing/2014/main" id="{FEF9266E-DF43-4134-BE4E-1FC0C5C110DE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8" action="ppaction://hlinksldjump"/>
            <a:extLst>
              <a:ext uri="{FF2B5EF4-FFF2-40B4-BE49-F238E27FC236}">
                <a16:creationId xmlns:a16="http://schemas.microsoft.com/office/drawing/2014/main" id="{B02F6B5E-1191-46C8-9433-1BA8A5FD49BA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9" action="ppaction://hlinksldjump"/>
            <a:extLst>
              <a:ext uri="{FF2B5EF4-FFF2-40B4-BE49-F238E27FC236}">
                <a16:creationId xmlns:a16="http://schemas.microsoft.com/office/drawing/2014/main" id="{0520FA60-E1C8-4CBB-9E50-79BC36624223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40" action="ppaction://hlinksldjump"/>
            <a:extLst>
              <a:ext uri="{FF2B5EF4-FFF2-40B4-BE49-F238E27FC236}">
                <a16:creationId xmlns:a16="http://schemas.microsoft.com/office/drawing/2014/main" id="{B1E58A48-4F8A-4D01-A3ED-EB9987D5C273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41" action="ppaction://hlinksldjump"/>
            <a:extLst>
              <a:ext uri="{FF2B5EF4-FFF2-40B4-BE49-F238E27FC236}">
                <a16:creationId xmlns:a16="http://schemas.microsoft.com/office/drawing/2014/main" id="{98C94D5F-D04C-4D3A-AEA7-2C4B885F822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42" action="ppaction://hlinksldjump"/>
            <a:extLst>
              <a:ext uri="{FF2B5EF4-FFF2-40B4-BE49-F238E27FC236}">
                <a16:creationId xmlns:a16="http://schemas.microsoft.com/office/drawing/2014/main" id="{10510A22-1F0D-4C24-B72C-9B973AA5A8C9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43" action="ppaction://hlinksldjump"/>
            <a:extLst>
              <a:ext uri="{FF2B5EF4-FFF2-40B4-BE49-F238E27FC236}">
                <a16:creationId xmlns:a16="http://schemas.microsoft.com/office/drawing/2014/main" id="{ED460A52-5BF9-4992-BBB2-D40542909CD4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FD40E939-362E-4BF8-996A-9C4697F5D2AB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A2410AFB-AA9C-4F7A-BBEE-EB51FEB784C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7230B8F8-5415-4863-AF76-00EE1D8B476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6B5E6E1-C090-4B26-BAC6-BA3E76A0248C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hlinkClick r:id="rId32" action="ppaction://hlinksldjump"/>
            <a:extLst>
              <a:ext uri="{FF2B5EF4-FFF2-40B4-BE49-F238E27FC236}">
                <a16:creationId xmlns:a16="http://schemas.microsoft.com/office/drawing/2014/main" id="{7607817E-B5C8-496B-9D7A-AC3DEB22C60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8" name="صورة 57">
            <a:extLst>
              <a:ext uri="{FF2B5EF4-FFF2-40B4-BE49-F238E27FC236}">
                <a16:creationId xmlns:a16="http://schemas.microsoft.com/office/drawing/2014/main" id="{5103FF2A-FFD2-4676-B92C-2530793FFE35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33" t="28981" r="-33" b="44657"/>
          <a:stretch/>
        </p:blipFill>
        <p:spPr>
          <a:xfrm>
            <a:off x="671046" y="166360"/>
            <a:ext cx="8912765" cy="164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55384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34243B54-8408-4233-851A-457853CA622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1759A06-3364-4D49-B19B-27FDCA36357A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6719BE37-9634-4D53-B412-E312C5FB9F3A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998363F3-1F88-41E5-B11C-9C9FC8120926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9A4BC3A9-0EA6-4767-A315-5A2E68B2409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8A9189D8-F840-42F2-9AC2-DD86AD5A6A4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1181BC8C-9DD8-40A1-A6AA-D5C10266EAAF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8E8CF520-49F2-41DD-9B27-48B2245EEEE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7EA68261-C7CA-4093-96C7-9798C55DB441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8C900BAD-6F13-4345-82FF-DD4BA18FF1BC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C6756530-9BF1-4A5C-9BBC-BFED04C464AC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DC21EF7C-22A7-4FB7-8044-FECCE18F70C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0B985283-2896-477E-990A-8B75489D4348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266C04A2-E703-4B98-9389-D88A609FE9D7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9E5BC723-DE44-4885-A618-B0DDD036B9CD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3EBA4524-4FCA-40F8-9C93-B91E471469E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3F1AA685-691D-46A3-AA29-D3788BE3979F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8AA07B07-8B84-46D0-8379-34B003E82C4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5B9DFF9A-ADF4-41E2-9EAF-D91B3293BE90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A011E644-1024-49E5-9135-5C83CC4F99C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:a16="http://schemas.microsoft.com/office/drawing/2014/main" id="{212AB042-21FF-49BD-AB06-9D410F033161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9" action="ppaction://hlinksldjump"/>
            <a:extLst>
              <a:ext uri="{FF2B5EF4-FFF2-40B4-BE49-F238E27FC236}">
                <a16:creationId xmlns:a16="http://schemas.microsoft.com/office/drawing/2014/main" id="{90848B72-BBB2-42F6-9F1E-B20B547A05B5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0" action="ppaction://hlinksldjump"/>
            <a:extLst>
              <a:ext uri="{FF2B5EF4-FFF2-40B4-BE49-F238E27FC236}">
                <a16:creationId xmlns:a16="http://schemas.microsoft.com/office/drawing/2014/main" id="{40049A71-78F4-45E0-A39C-11344BA9C3F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1" action="ppaction://hlinksldjump"/>
            <a:extLst>
              <a:ext uri="{FF2B5EF4-FFF2-40B4-BE49-F238E27FC236}">
                <a16:creationId xmlns:a16="http://schemas.microsoft.com/office/drawing/2014/main" id="{87D5FCE9-CAA2-4D56-B899-67D7E22BCAF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2" action="ppaction://hlinksldjump"/>
            <a:extLst>
              <a:ext uri="{FF2B5EF4-FFF2-40B4-BE49-F238E27FC236}">
                <a16:creationId xmlns:a16="http://schemas.microsoft.com/office/drawing/2014/main" id="{6F69B996-0DBD-4F9E-AA5F-6CD74122348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3" action="ppaction://hlinksldjump"/>
            <a:extLst>
              <a:ext uri="{FF2B5EF4-FFF2-40B4-BE49-F238E27FC236}">
                <a16:creationId xmlns:a16="http://schemas.microsoft.com/office/drawing/2014/main" id="{1CC3758F-DAEB-4C1B-A952-87531FA12ECE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4" action="ppaction://hlinksldjump"/>
            <a:extLst>
              <a:ext uri="{FF2B5EF4-FFF2-40B4-BE49-F238E27FC236}">
                <a16:creationId xmlns:a16="http://schemas.microsoft.com/office/drawing/2014/main" id="{F9C202EA-76B9-4925-8524-1CB3900C6482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5" action="ppaction://hlinksldjump"/>
            <a:extLst>
              <a:ext uri="{FF2B5EF4-FFF2-40B4-BE49-F238E27FC236}">
                <a16:creationId xmlns:a16="http://schemas.microsoft.com/office/drawing/2014/main" id="{591E3D2F-2BA3-4669-96D7-7954117AFCE4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B4705E31-18B4-4382-B046-25BF4454861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62F89C7B-ECBE-4764-BCD9-601F2F91DA2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E5401D7B-CEA1-4AD3-8361-D172812640E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4643115D-9564-444E-89FB-9CA079F18A17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0" action="ppaction://hlinksldjump"/>
            <a:extLst>
              <a:ext uri="{FF2B5EF4-FFF2-40B4-BE49-F238E27FC236}">
                <a16:creationId xmlns:a16="http://schemas.microsoft.com/office/drawing/2014/main" id="{392E4909-A026-45D7-A809-3F6C78FAC43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1" action="ppaction://hlinksldjump"/>
            <a:extLst>
              <a:ext uri="{FF2B5EF4-FFF2-40B4-BE49-F238E27FC236}">
                <a16:creationId xmlns:a16="http://schemas.microsoft.com/office/drawing/2014/main" id="{92C3934A-2660-4F2A-8ADB-3E02FC48A84A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2" action="ppaction://hlinksldjump"/>
            <a:extLst>
              <a:ext uri="{FF2B5EF4-FFF2-40B4-BE49-F238E27FC236}">
                <a16:creationId xmlns:a16="http://schemas.microsoft.com/office/drawing/2014/main" id="{F34A922A-732D-480D-BF60-11E54238459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3" action="ppaction://hlinksldjump"/>
            <a:extLst>
              <a:ext uri="{FF2B5EF4-FFF2-40B4-BE49-F238E27FC236}">
                <a16:creationId xmlns:a16="http://schemas.microsoft.com/office/drawing/2014/main" id="{BB16F076-4F99-4016-9937-7F6D9FF4031D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4" action="ppaction://hlinksldjump"/>
            <a:extLst>
              <a:ext uri="{FF2B5EF4-FFF2-40B4-BE49-F238E27FC236}">
                <a16:creationId xmlns:a16="http://schemas.microsoft.com/office/drawing/2014/main" id="{533E9344-E191-4250-8CDD-3460108E5232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5" action="ppaction://hlinksldjump"/>
            <a:extLst>
              <a:ext uri="{FF2B5EF4-FFF2-40B4-BE49-F238E27FC236}">
                <a16:creationId xmlns:a16="http://schemas.microsoft.com/office/drawing/2014/main" id="{979314F1-0CD8-42E4-8252-383280440878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6" action="ppaction://hlinksldjump"/>
            <a:extLst>
              <a:ext uri="{FF2B5EF4-FFF2-40B4-BE49-F238E27FC236}">
                <a16:creationId xmlns:a16="http://schemas.microsoft.com/office/drawing/2014/main" id="{087870B7-6AE5-49E7-BBEB-85EBF38A4C1C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7" action="ppaction://hlinksldjump"/>
            <a:extLst>
              <a:ext uri="{FF2B5EF4-FFF2-40B4-BE49-F238E27FC236}">
                <a16:creationId xmlns:a16="http://schemas.microsoft.com/office/drawing/2014/main" id="{355E6B84-C897-4E68-956E-CE3F5028B3D3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8" action="ppaction://hlinksldjump"/>
            <a:extLst>
              <a:ext uri="{FF2B5EF4-FFF2-40B4-BE49-F238E27FC236}">
                <a16:creationId xmlns:a16="http://schemas.microsoft.com/office/drawing/2014/main" id="{5B1FBA7C-93AE-49CE-83C5-0B203E6A42E2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9" action="ppaction://hlinksldjump"/>
            <a:extLst>
              <a:ext uri="{FF2B5EF4-FFF2-40B4-BE49-F238E27FC236}">
                <a16:creationId xmlns:a16="http://schemas.microsoft.com/office/drawing/2014/main" id="{3815919F-2D7D-4108-A698-AB5EEBD503B8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40" action="ppaction://hlinksldjump"/>
            <a:extLst>
              <a:ext uri="{FF2B5EF4-FFF2-40B4-BE49-F238E27FC236}">
                <a16:creationId xmlns:a16="http://schemas.microsoft.com/office/drawing/2014/main" id="{2D52A429-5384-45EE-9544-386511B4E4D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41" action="ppaction://hlinksldjump"/>
            <a:extLst>
              <a:ext uri="{FF2B5EF4-FFF2-40B4-BE49-F238E27FC236}">
                <a16:creationId xmlns:a16="http://schemas.microsoft.com/office/drawing/2014/main" id="{9DE7E001-A318-4F35-8FFA-36325273CB7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42" action="ppaction://hlinksldjump"/>
            <a:extLst>
              <a:ext uri="{FF2B5EF4-FFF2-40B4-BE49-F238E27FC236}">
                <a16:creationId xmlns:a16="http://schemas.microsoft.com/office/drawing/2014/main" id="{F6127447-23F1-46D5-B644-5C60C1393202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43" action="ppaction://hlinksldjump"/>
            <a:extLst>
              <a:ext uri="{FF2B5EF4-FFF2-40B4-BE49-F238E27FC236}">
                <a16:creationId xmlns:a16="http://schemas.microsoft.com/office/drawing/2014/main" id="{3104E99B-2ABE-4629-987A-4F2A906B3FF0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E4FF2D6D-1B2A-473A-8469-77A82F3F5AB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4DA5B63C-D0C3-44DF-A34E-65EB34BEDE1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05C85FA4-45EE-49B6-A5E9-1C4DCF34AC8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BF4C4733-2FA3-4054-91A2-7A31F681D25A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6A26D4B2-342F-458E-8720-42462402E6B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9" name="صورة 58">
            <a:extLst>
              <a:ext uri="{FF2B5EF4-FFF2-40B4-BE49-F238E27FC236}">
                <a16:creationId xmlns:a16="http://schemas.microsoft.com/office/drawing/2014/main" id="{BBA5522C-82F3-4BB6-A289-5D5A6CEB0BA5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38" t="29372" r="-38" b="55543"/>
          <a:stretch/>
        </p:blipFill>
        <p:spPr>
          <a:xfrm>
            <a:off x="823045" y="334300"/>
            <a:ext cx="8609365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40015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0670A274-4678-4B15-B9CC-3C1BBDF8983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E8112FCC-1DF9-41DE-8031-F4C7EEDB8475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97DDC25D-4175-46CA-87C0-569B5BA499C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95C6D97F-4BAD-4E79-872E-EBD9BC13FB58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81AE09CB-96D1-477C-8C64-4BAF1A1B31F9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B524B3C-4F98-45DD-95C1-16C6727EF10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C62FC960-FADE-4882-8CE5-45A138DA8F2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93CBBE55-F7AD-4E88-B8D6-BCD0205261E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F5061876-A47A-42C2-82C5-7C122E9518B5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4DE3A6C1-085B-4B7C-BB12-7294FBF9B20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55EA92F3-218E-4265-9272-9D1044CADBB3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85010914-F6DC-4D7F-826C-45691D7EF66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2F25B589-AD0A-4615-82CC-57B2256D8EC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E10D74CF-BE00-4FE1-BE24-26255077134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48392B11-E2A3-4918-AE43-3F99CF644CE2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5EF07774-EE87-4F64-89AA-4AFC00EDBC6E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40F63B37-23A9-45F8-AD68-223693319B52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81E8EF43-A141-4208-870A-D98C72E6F33A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4B911DC7-D349-446D-A364-6C8CB3277A8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7D2636FF-4665-4F0D-A61B-F6C0F649B8E0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:a16="http://schemas.microsoft.com/office/drawing/2014/main" id="{1423BC7B-A6EA-42B1-98C9-DB431038CE23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9" action="ppaction://hlinksldjump"/>
            <a:extLst>
              <a:ext uri="{FF2B5EF4-FFF2-40B4-BE49-F238E27FC236}">
                <a16:creationId xmlns:a16="http://schemas.microsoft.com/office/drawing/2014/main" id="{66EB7B5B-40DD-4EE3-9CA1-0A2C996C6BC1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0" action="ppaction://hlinksldjump"/>
            <a:extLst>
              <a:ext uri="{FF2B5EF4-FFF2-40B4-BE49-F238E27FC236}">
                <a16:creationId xmlns:a16="http://schemas.microsoft.com/office/drawing/2014/main" id="{53BE45BD-15EF-49C5-AA07-DA3F523C8C8B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1" action="ppaction://hlinksldjump"/>
            <a:extLst>
              <a:ext uri="{FF2B5EF4-FFF2-40B4-BE49-F238E27FC236}">
                <a16:creationId xmlns:a16="http://schemas.microsoft.com/office/drawing/2014/main" id="{6779E846-57F2-466A-B36E-FAB890E5B27B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2" action="ppaction://hlinksldjump"/>
            <a:extLst>
              <a:ext uri="{FF2B5EF4-FFF2-40B4-BE49-F238E27FC236}">
                <a16:creationId xmlns:a16="http://schemas.microsoft.com/office/drawing/2014/main" id="{B8F5A90B-5408-452E-BCC0-E517E9DE1A4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3" action="ppaction://hlinksldjump"/>
            <a:extLst>
              <a:ext uri="{FF2B5EF4-FFF2-40B4-BE49-F238E27FC236}">
                <a16:creationId xmlns:a16="http://schemas.microsoft.com/office/drawing/2014/main" id="{9D9572A2-CAC6-46B9-ABEF-7A5AE46E3DEB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4" action="ppaction://hlinksldjump"/>
            <a:extLst>
              <a:ext uri="{FF2B5EF4-FFF2-40B4-BE49-F238E27FC236}">
                <a16:creationId xmlns:a16="http://schemas.microsoft.com/office/drawing/2014/main" id="{036DEFB2-BAFA-4EB2-A425-4170F271BAD1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5" action="ppaction://hlinksldjump"/>
            <a:extLst>
              <a:ext uri="{FF2B5EF4-FFF2-40B4-BE49-F238E27FC236}">
                <a16:creationId xmlns:a16="http://schemas.microsoft.com/office/drawing/2014/main" id="{4A7945E6-AA8C-4224-8747-B0B696699BB6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B2ADFD7F-327F-41C2-A563-D26DC170431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371DF4AA-CC1E-421B-A999-6AF0C906732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CF07D9FC-8B09-4C37-8F5B-B26D2B4FD841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4C5D9D91-C7D1-482E-A1B2-9F8F3ABBB3D0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0" action="ppaction://hlinksldjump"/>
            <a:extLst>
              <a:ext uri="{FF2B5EF4-FFF2-40B4-BE49-F238E27FC236}">
                <a16:creationId xmlns:a16="http://schemas.microsoft.com/office/drawing/2014/main" id="{CFDA041B-6112-4D11-B800-BC48B2E0D765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1" action="ppaction://hlinksldjump"/>
            <a:extLst>
              <a:ext uri="{FF2B5EF4-FFF2-40B4-BE49-F238E27FC236}">
                <a16:creationId xmlns:a16="http://schemas.microsoft.com/office/drawing/2014/main" id="{C0FE5FD9-9415-4EC9-B27B-F60407867E0F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2" action="ppaction://hlinksldjump"/>
            <a:extLst>
              <a:ext uri="{FF2B5EF4-FFF2-40B4-BE49-F238E27FC236}">
                <a16:creationId xmlns:a16="http://schemas.microsoft.com/office/drawing/2014/main" id="{0D1A0D25-1B0A-4E60-8A79-8C295341F3A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3" action="ppaction://hlinksldjump"/>
            <a:extLst>
              <a:ext uri="{FF2B5EF4-FFF2-40B4-BE49-F238E27FC236}">
                <a16:creationId xmlns:a16="http://schemas.microsoft.com/office/drawing/2014/main" id="{B30FC506-C40E-4482-8CF7-5E865A6255A1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4" action="ppaction://hlinksldjump"/>
            <a:extLst>
              <a:ext uri="{FF2B5EF4-FFF2-40B4-BE49-F238E27FC236}">
                <a16:creationId xmlns:a16="http://schemas.microsoft.com/office/drawing/2014/main" id="{AB7DB977-F232-45A1-BB45-CA7B6F35471D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5" action="ppaction://hlinksldjump"/>
            <a:extLst>
              <a:ext uri="{FF2B5EF4-FFF2-40B4-BE49-F238E27FC236}">
                <a16:creationId xmlns:a16="http://schemas.microsoft.com/office/drawing/2014/main" id="{3265FD64-1688-4C9F-ABDE-4EDC9EC989A1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6" action="ppaction://hlinksldjump"/>
            <a:extLst>
              <a:ext uri="{FF2B5EF4-FFF2-40B4-BE49-F238E27FC236}">
                <a16:creationId xmlns:a16="http://schemas.microsoft.com/office/drawing/2014/main" id="{8D9FBA43-6D93-48EB-8DE3-180C241794C6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7" action="ppaction://hlinksldjump"/>
            <a:extLst>
              <a:ext uri="{FF2B5EF4-FFF2-40B4-BE49-F238E27FC236}">
                <a16:creationId xmlns:a16="http://schemas.microsoft.com/office/drawing/2014/main" id="{33B8B731-987F-420C-9D91-85234452A82B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8" action="ppaction://hlinksldjump"/>
            <a:extLst>
              <a:ext uri="{FF2B5EF4-FFF2-40B4-BE49-F238E27FC236}">
                <a16:creationId xmlns:a16="http://schemas.microsoft.com/office/drawing/2014/main" id="{A56F9BE5-318C-4D31-8A13-11E0A991788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9" action="ppaction://hlinksldjump"/>
            <a:extLst>
              <a:ext uri="{FF2B5EF4-FFF2-40B4-BE49-F238E27FC236}">
                <a16:creationId xmlns:a16="http://schemas.microsoft.com/office/drawing/2014/main" id="{2EEA90DD-345E-47D6-A7C2-7C2564CDF654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40" action="ppaction://hlinksldjump"/>
            <a:extLst>
              <a:ext uri="{FF2B5EF4-FFF2-40B4-BE49-F238E27FC236}">
                <a16:creationId xmlns:a16="http://schemas.microsoft.com/office/drawing/2014/main" id="{A4D56AD8-2DC3-4497-B2EA-38DAB64CCB1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41" action="ppaction://hlinksldjump"/>
            <a:extLst>
              <a:ext uri="{FF2B5EF4-FFF2-40B4-BE49-F238E27FC236}">
                <a16:creationId xmlns:a16="http://schemas.microsoft.com/office/drawing/2014/main" id="{0046511B-931C-4752-80EB-DF03F6E876A5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42" action="ppaction://hlinksldjump"/>
            <a:extLst>
              <a:ext uri="{FF2B5EF4-FFF2-40B4-BE49-F238E27FC236}">
                <a16:creationId xmlns:a16="http://schemas.microsoft.com/office/drawing/2014/main" id="{9AB3B3CF-87BC-43FC-A58D-5F606DEE5D74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43" action="ppaction://hlinksldjump"/>
            <a:extLst>
              <a:ext uri="{FF2B5EF4-FFF2-40B4-BE49-F238E27FC236}">
                <a16:creationId xmlns:a16="http://schemas.microsoft.com/office/drawing/2014/main" id="{4EF5DF51-0676-4C7F-82FE-AC7AF049ABF9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772BB9F-46F2-45E9-89FE-67F6EB4B641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2F7DD918-0F48-46CC-804F-3D874652090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E3C1EE16-7EBA-4A17-A07B-DB402EB37DD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AC73AAD-3ACD-4804-B4C4-F7EDE695191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EA4C543D-290D-44DD-8263-6325A2FD9D0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9" name="صورة 58">
            <a:extLst>
              <a:ext uri="{FF2B5EF4-FFF2-40B4-BE49-F238E27FC236}">
                <a16:creationId xmlns:a16="http://schemas.microsoft.com/office/drawing/2014/main" id="{6A3D9AE9-603B-4323-A6AE-3800160B13EE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33" t="56301" r="-33" b="166"/>
          <a:stretch/>
        </p:blipFill>
        <p:spPr>
          <a:xfrm>
            <a:off x="671046" y="166359"/>
            <a:ext cx="8912765" cy="271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56765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47A505E1-5975-4AFC-BA40-3F783EE8A6A7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FE766859-D0EB-43D0-A36F-27D3081F2E44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8139919D-DF60-42B4-B75E-2470229A4F9E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7B4BD8AA-ABA0-41E2-AD38-A543782C1F01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7CB06357-5DED-422F-8297-9FA9AD220F4E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F9C445A9-D5FE-4D6D-B3F6-394BB7CCE3BA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55E80B1-8E53-42D8-8E13-F093D3BBD26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3131C5FF-1739-45A5-A80D-189899FE534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22A9BC28-EA8F-412B-BAF9-9E29B7DCBF0B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2BE2DA97-F801-456B-85B8-02AE95FBD558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8B40DB32-9C71-42CB-9E65-88B64A1A6C93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E16D8FA7-5CE3-4EAD-A209-D69626708A3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47486E86-0C9E-44DF-BC8D-B738D7A3CF8A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FEAED6BD-9BAD-4B29-AC01-470A4857D15B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8A7EF6AE-291E-48BD-9DD7-1BA7F616E55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7C425010-A30E-4FE4-BD6A-18819793DBE3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1D59761D-C035-4092-9658-57390D4FF02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66E74E4A-791C-4D10-9902-F1CC8CAA689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1205223E-858A-48E3-B812-C06701EDB55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CDD8413E-4656-4CE9-9E54-8498F9EDD80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:a16="http://schemas.microsoft.com/office/drawing/2014/main" id="{D44700EB-0816-41DE-8F50-55EC2A86C160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9" action="ppaction://hlinksldjump"/>
            <a:extLst>
              <a:ext uri="{FF2B5EF4-FFF2-40B4-BE49-F238E27FC236}">
                <a16:creationId xmlns:a16="http://schemas.microsoft.com/office/drawing/2014/main" id="{E0688C97-0BE2-4552-9CF5-B3E1B5811100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0" action="ppaction://hlinksldjump"/>
            <a:extLst>
              <a:ext uri="{FF2B5EF4-FFF2-40B4-BE49-F238E27FC236}">
                <a16:creationId xmlns:a16="http://schemas.microsoft.com/office/drawing/2014/main" id="{F9F8FBEA-9F1F-4E7C-9166-15DDBF78F849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1" action="ppaction://hlinksldjump"/>
            <a:extLst>
              <a:ext uri="{FF2B5EF4-FFF2-40B4-BE49-F238E27FC236}">
                <a16:creationId xmlns:a16="http://schemas.microsoft.com/office/drawing/2014/main" id="{B67A9120-AEA5-4C28-A8F0-D8C5B043EBC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2" action="ppaction://hlinksldjump"/>
            <a:extLst>
              <a:ext uri="{FF2B5EF4-FFF2-40B4-BE49-F238E27FC236}">
                <a16:creationId xmlns:a16="http://schemas.microsoft.com/office/drawing/2014/main" id="{27621105-F4CD-4279-A142-EC00C2B7F3B4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3" action="ppaction://hlinksldjump"/>
            <a:extLst>
              <a:ext uri="{FF2B5EF4-FFF2-40B4-BE49-F238E27FC236}">
                <a16:creationId xmlns:a16="http://schemas.microsoft.com/office/drawing/2014/main" id="{F4B884CB-46EF-4834-9260-33EB62184B33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4" action="ppaction://hlinksldjump"/>
            <a:extLst>
              <a:ext uri="{FF2B5EF4-FFF2-40B4-BE49-F238E27FC236}">
                <a16:creationId xmlns:a16="http://schemas.microsoft.com/office/drawing/2014/main" id="{EC014251-72B6-4D1D-9712-BB761CC47977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5" action="ppaction://hlinksldjump"/>
            <a:extLst>
              <a:ext uri="{FF2B5EF4-FFF2-40B4-BE49-F238E27FC236}">
                <a16:creationId xmlns:a16="http://schemas.microsoft.com/office/drawing/2014/main" id="{D58EA34B-00B0-4BB9-AB3B-7140B4B2B39D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FA85FA63-60CE-484C-9301-C993C5869B58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5B70CA21-90A2-4422-956D-828C6B7F108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CFA53F6C-234A-44FE-9DEA-A5DA94BC87B8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D85C61DB-6AF3-4ACA-86A0-0A51C5BF491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0" action="ppaction://hlinksldjump"/>
            <a:extLst>
              <a:ext uri="{FF2B5EF4-FFF2-40B4-BE49-F238E27FC236}">
                <a16:creationId xmlns:a16="http://schemas.microsoft.com/office/drawing/2014/main" id="{6F8E5620-4C87-4FE2-904F-E61D47C2707F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1" action="ppaction://hlinksldjump"/>
            <a:extLst>
              <a:ext uri="{FF2B5EF4-FFF2-40B4-BE49-F238E27FC236}">
                <a16:creationId xmlns:a16="http://schemas.microsoft.com/office/drawing/2014/main" id="{F406B643-0FC3-4534-ADF2-138779133322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2" action="ppaction://hlinksldjump"/>
            <a:extLst>
              <a:ext uri="{FF2B5EF4-FFF2-40B4-BE49-F238E27FC236}">
                <a16:creationId xmlns:a16="http://schemas.microsoft.com/office/drawing/2014/main" id="{D4E7344B-C3BB-4051-A403-63746F5FDE7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3" action="ppaction://hlinksldjump"/>
            <a:extLst>
              <a:ext uri="{FF2B5EF4-FFF2-40B4-BE49-F238E27FC236}">
                <a16:creationId xmlns:a16="http://schemas.microsoft.com/office/drawing/2014/main" id="{61339FF4-D028-48C5-9241-46612B2D7FE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4" action="ppaction://hlinksldjump"/>
            <a:extLst>
              <a:ext uri="{FF2B5EF4-FFF2-40B4-BE49-F238E27FC236}">
                <a16:creationId xmlns:a16="http://schemas.microsoft.com/office/drawing/2014/main" id="{D132BCD7-BA32-4327-BA83-A23DF0D53B0E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5" action="ppaction://hlinksldjump"/>
            <a:extLst>
              <a:ext uri="{FF2B5EF4-FFF2-40B4-BE49-F238E27FC236}">
                <a16:creationId xmlns:a16="http://schemas.microsoft.com/office/drawing/2014/main" id="{0559D250-711C-4877-A02F-EA0324037F07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6" action="ppaction://hlinksldjump"/>
            <a:extLst>
              <a:ext uri="{FF2B5EF4-FFF2-40B4-BE49-F238E27FC236}">
                <a16:creationId xmlns:a16="http://schemas.microsoft.com/office/drawing/2014/main" id="{1B4CF83E-D4AC-4DAC-B846-9F3CBAF27CB7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7" action="ppaction://hlinksldjump"/>
            <a:extLst>
              <a:ext uri="{FF2B5EF4-FFF2-40B4-BE49-F238E27FC236}">
                <a16:creationId xmlns:a16="http://schemas.microsoft.com/office/drawing/2014/main" id="{BAFF75AD-CB81-47C0-8A4C-D12D15C64347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8" action="ppaction://hlinksldjump"/>
            <a:extLst>
              <a:ext uri="{FF2B5EF4-FFF2-40B4-BE49-F238E27FC236}">
                <a16:creationId xmlns:a16="http://schemas.microsoft.com/office/drawing/2014/main" id="{0FEB175F-32CA-45BC-BF9D-66ABCFCAE214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9" action="ppaction://hlinksldjump"/>
            <a:extLst>
              <a:ext uri="{FF2B5EF4-FFF2-40B4-BE49-F238E27FC236}">
                <a16:creationId xmlns:a16="http://schemas.microsoft.com/office/drawing/2014/main" id="{41987912-5B67-4EB4-BE6A-1DE2F9BDDC9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40" action="ppaction://hlinksldjump"/>
            <a:extLst>
              <a:ext uri="{FF2B5EF4-FFF2-40B4-BE49-F238E27FC236}">
                <a16:creationId xmlns:a16="http://schemas.microsoft.com/office/drawing/2014/main" id="{00032912-2F1D-482C-8533-A38E882736E1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41" action="ppaction://hlinksldjump"/>
            <a:extLst>
              <a:ext uri="{FF2B5EF4-FFF2-40B4-BE49-F238E27FC236}">
                <a16:creationId xmlns:a16="http://schemas.microsoft.com/office/drawing/2014/main" id="{3F79E274-B5BA-4F4C-AC74-E3CB17C62925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42" action="ppaction://hlinksldjump"/>
            <a:extLst>
              <a:ext uri="{FF2B5EF4-FFF2-40B4-BE49-F238E27FC236}">
                <a16:creationId xmlns:a16="http://schemas.microsoft.com/office/drawing/2014/main" id="{F04043A0-4D98-4790-AAC3-A20529E9C485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43" action="ppaction://hlinksldjump"/>
            <a:extLst>
              <a:ext uri="{FF2B5EF4-FFF2-40B4-BE49-F238E27FC236}">
                <a16:creationId xmlns:a16="http://schemas.microsoft.com/office/drawing/2014/main" id="{A0CC93AC-4750-46B0-892B-D97B1459A1BC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BE5FB580-A3BB-4073-B018-0A49B3983F4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A40F33FD-B9BD-42B2-94F6-EB0A27D69FD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F38141EC-35ED-49ED-8C63-39FA7DDDDF29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17A7282-F230-445D-87E0-479E1FDAB83C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B362C7BE-F2D2-4FA1-90B3-CF5FF64E7AD0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0" name="صورة 59">
            <a:extLst>
              <a:ext uri="{FF2B5EF4-FFF2-40B4-BE49-F238E27FC236}">
                <a16:creationId xmlns:a16="http://schemas.microsoft.com/office/drawing/2014/main" id="{9EB53791-2042-4D8F-9925-FFF56C261DC9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38" t="45087" r="-38" b="34698"/>
          <a:stretch/>
        </p:blipFill>
        <p:spPr>
          <a:xfrm>
            <a:off x="823045" y="334300"/>
            <a:ext cx="8609365" cy="168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59289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9B224AC9-4050-4885-B0A7-2F7053151560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59BD7F58-DC43-4A48-85E4-8B80EB10A37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A60FDC63-3F7B-41A0-AE67-C798899B4116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E374830F-9915-4916-8501-C0993DFBDDE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D421344F-B7E0-4CF9-9DBA-6AFFC2257108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B525094D-5CB2-4911-8668-3C2E3551508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2B55415-5088-4B9E-8E21-6FF77A2AD33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0DCF38FD-E47A-41FE-8B1B-D005A607CFA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D11DFECF-9F64-45C5-90F9-CE4B9ACC814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852667C5-B7FD-4B20-A593-CE65F44BB1E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F5BA7857-5CD1-434E-AF90-86391A1117C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BFFC5266-D3F8-46EA-9CBF-F9EF5E18328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095392D7-D23A-42D5-9DCA-35B10A31892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5039AB21-38E9-441D-9798-4640E8A637D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0C5F0AF2-C86F-4EA0-AFB2-2108908C972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48365BE6-BA5D-4D2D-8682-83D2A3FED90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72BE6598-E553-4233-8B4D-4375ED437CA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7D16906C-D351-4303-AE56-15CD9FCDDB1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7D630B96-5D53-4CE3-92E4-24C2C0F6A222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8942A6D4-0BF5-4AA1-B18D-F4FFB575260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:a16="http://schemas.microsoft.com/office/drawing/2014/main" id="{5BA5EA10-2F9B-4154-A590-E834A39746CA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9" action="ppaction://hlinksldjump"/>
            <a:extLst>
              <a:ext uri="{FF2B5EF4-FFF2-40B4-BE49-F238E27FC236}">
                <a16:creationId xmlns:a16="http://schemas.microsoft.com/office/drawing/2014/main" id="{22E44CAC-710A-47B5-8422-F260C52A2E2E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0" action="ppaction://hlinksldjump"/>
            <a:extLst>
              <a:ext uri="{FF2B5EF4-FFF2-40B4-BE49-F238E27FC236}">
                <a16:creationId xmlns:a16="http://schemas.microsoft.com/office/drawing/2014/main" id="{04DAD58F-A3E1-4ACC-8903-5B3CA3F08628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1" action="ppaction://hlinksldjump"/>
            <a:extLst>
              <a:ext uri="{FF2B5EF4-FFF2-40B4-BE49-F238E27FC236}">
                <a16:creationId xmlns:a16="http://schemas.microsoft.com/office/drawing/2014/main" id="{6A27CB6C-9244-4B41-B0FE-5230B29529EF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2" action="ppaction://hlinksldjump"/>
            <a:extLst>
              <a:ext uri="{FF2B5EF4-FFF2-40B4-BE49-F238E27FC236}">
                <a16:creationId xmlns:a16="http://schemas.microsoft.com/office/drawing/2014/main" id="{E5193CFE-4902-4347-BBA5-29CC7A881E6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3" action="ppaction://hlinksldjump"/>
            <a:extLst>
              <a:ext uri="{FF2B5EF4-FFF2-40B4-BE49-F238E27FC236}">
                <a16:creationId xmlns:a16="http://schemas.microsoft.com/office/drawing/2014/main" id="{C2759617-B27D-4379-B77E-81178D5DBE90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4" action="ppaction://hlinksldjump"/>
            <a:extLst>
              <a:ext uri="{FF2B5EF4-FFF2-40B4-BE49-F238E27FC236}">
                <a16:creationId xmlns:a16="http://schemas.microsoft.com/office/drawing/2014/main" id="{0B653B3E-6D1D-4F08-A612-67C0757632B3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5" action="ppaction://hlinksldjump"/>
            <a:extLst>
              <a:ext uri="{FF2B5EF4-FFF2-40B4-BE49-F238E27FC236}">
                <a16:creationId xmlns:a16="http://schemas.microsoft.com/office/drawing/2014/main" id="{6B2BE987-9145-423B-8D81-01BF3B194EE1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47535190-58E0-4D79-9DF4-376CFAE5E555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D91C8E52-BC70-4174-B83D-E428F048BAC1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77273DB2-459B-46A2-BE5D-799B8B4E68E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1C370EB3-B62E-4CBD-9F91-56CABFB7C048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0" action="ppaction://hlinksldjump"/>
            <a:extLst>
              <a:ext uri="{FF2B5EF4-FFF2-40B4-BE49-F238E27FC236}">
                <a16:creationId xmlns:a16="http://schemas.microsoft.com/office/drawing/2014/main" id="{CAFFE682-5519-4DCB-A4E4-0479AA1C55E3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1" action="ppaction://hlinksldjump"/>
            <a:extLst>
              <a:ext uri="{FF2B5EF4-FFF2-40B4-BE49-F238E27FC236}">
                <a16:creationId xmlns:a16="http://schemas.microsoft.com/office/drawing/2014/main" id="{8F1F5885-0F01-4D5F-A79F-0D286753CEA7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2" action="ppaction://hlinksldjump"/>
            <a:extLst>
              <a:ext uri="{FF2B5EF4-FFF2-40B4-BE49-F238E27FC236}">
                <a16:creationId xmlns:a16="http://schemas.microsoft.com/office/drawing/2014/main" id="{3A42A967-87BD-4D81-A081-FBF1E1BEC178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3" action="ppaction://hlinksldjump"/>
            <a:extLst>
              <a:ext uri="{FF2B5EF4-FFF2-40B4-BE49-F238E27FC236}">
                <a16:creationId xmlns:a16="http://schemas.microsoft.com/office/drawing/2014/main" id="{520E7EEE-A3CC-4690-B0E7-D459EDBAE128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4" action="ppaction://hlinksldjump"/>
            <a:extLst>
              <a:ext uri="{FF2B5EF4-FFF2-40B4-BE49-F238E27FC236}">
                <a16:creationId xmlns:a16="http://schemas.microsoft.com/office/drawing/2014/main" id="{8BCF1EB8-D72E-424A-A69A-AA0BDAF2831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5" action="ppaction://hlinksldjump"/>
            <a:extLst>
              <a:ext uri="{FF2B5EF4-FFF2-40B4-BE49-F238E27FC236}">
                <a16:creationId xmlns:a16="http://schemas.microsoft.com/office/drawing/2014/main" id="{A062D0B6-0519-44FC-A13D-1021B1441528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6" action="ppaction://hlinksldjump"/>
            <a:extLst>
              <a:ext uri="{FF2B5EF4-FFF2-40B4-BE49-F238E27FC236}">
                <a16:creationId xmlns:a16="http://schemas.microsoft.com/office/drawing/2014/main" id="{6B337E51-0BD5-4C18-98F2-96E68C454CC2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7" action="ppaction://hlinksldjump"/>
            <a:extLst>
              <a:ext uri="{FF2B5EF4-FFF2-40B4-BE49-F238E27FC236}">
                <a16:creationId xmlns:a16="http://schemas.microsoft.com/office/drawing/2014/main" id="{04E14800-B62F-403B-B8C1-7CBC6D1BDC5B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8" action="ppaction://hlinksldjump"/>
            <a:extLst>
              <a:ext uri="{FF2B5EF4-FFF2-40B4-BE49-F238E27FC236}">
                <a16:creationId xmlns:a16="http://schemas.microsoft.com/office/drawing/2014/main" id="{09B195A1-3F36-4D38-ABB4-8C682D958B3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9" action="ppaction://hlinksldjump"/>
            <a:extLst>
              <a:ext uri="{FF2B5EF4-FFF2-40B4-BE49-F238E27FC236}">
                <a16:creationId xmlns:a16="http://schemas.microsoft.com/office/drawing/2014/main" id="{B8A3E016-164E-4245-B6BF-096DAD2AE93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40" action="ppaction://hlinksldjump"/>
            <a:extLst>
              <a:ext uri="{FF2B5EF4-FFF2-40B4-BE49-F238E27FC236}">
                <a16:creationId xmlns:a16="http://schemas.microsoft.com/office/drawing/2014/main" id="{9C186611-7FA5-4E74-809D-9AE7A727045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41" action="ppaction://hlinksldjump"/>
            <a:extLst>
              <a:ext uri="{FF2B5EF4-FFF2-40B4-BE49-F238E27FC236}">
                <a16:creationId xmlns:a16="http://schemas.microsoft.com/office/drawing/2014/main" id="{D07FAB79-B536-4257-B0BC-799EA4C3FF31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42" action="ppaction://hlinksldjump"/>
            <a:extLst>
              <a:ext uri="{FF2B5EF4-FFF2-40B4-BE49-F238E27FC236}">
                <a16:creationId xmlns:a16="http://schemas.microsoft.com/office/drawing/2014/main" id="{504B78C2-EC44-491F-B309-45FF8D9CC52B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43" action="ppaction://hlinksldjump"/>
            <a:extLst>
              <a:ext uri="{FF2B5EF4-FFF2-40B4-BE49-F238E27FC236}">
                <a16:creationId xmlns:a16="http://schemas.microsoft.com/office/drawing/2014/main" id="{FCCC703C-08FF-42F9-9248-81FF9CFA1380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D9FE6B31-54B2-422F-B150-6108C921F3C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F0641072-DC1E-427B-A279-541625735623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F42C412B-3E50-4ECF-B59A-E8A5F380391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F7E73BC2-9F5A-42F2-BDA4-5602BE7F3484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75A145F2-58E5-4C3C-8882-164CAF861F11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A55E570-8949-4A8D-AA6C-F87018B165C7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b="50000"/>
          <a:stretch/>
        </p:blipFill>
        <p:spPr>
          <a:xfrm>
            <a:off x="653133" y="235847"/>
            <a:ext cx="8973019" cy="4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03526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8051E72B-E117-48B0-9C70-0C72148E449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22A561F5-E23D-4846-AD60-38BF37FC314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758C8803-E934-4E95-B6A3-3D1AE3A297A1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B29F0B76-2C91-4260-810C-A5C62DCF24F5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BA59497A-4DA3-40E1-BE54-CC3FC3C0CF0C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C6842BD2-EDE2-446C-A39E-A11CDC74E820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B59F05A6-515B-409A-9E62-9FB0026EA2CB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746AF9A5-8E52-47AE-B488-4CA0AC95F5AC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8D5ECD97-AB59-44E9-B77E-1E626742E757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88C16DFC-9A72-49F8-86E3-C6D9C36E8315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75E242D2-B91D-48F7-AB8E-EEB9B5B80E53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9326854B-8872-4D14-9BA9-F096EF899A76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89B89985-42A6-496B-A17B-2D67B33D5B29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C8A2364A-1D9F-40A6-8C81-7698A77C66F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AB1D522E-F706-43F9-B928-98FFED9E84A8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6BFC2EAA-9181-43C7-90CA-C1CA281F4883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3A9E4E22-1F53-4CE3-9656-8C285499160C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3BBDEA42-0C77-4F04-8F9D-76866B6F79A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96832412-BB3F-4E28-827F-F36C036E83A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1B76C7FF-4C11-4870-8B57-30963BA5E87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:a16="http://schemas.microsoft.com/office/drawing/2014/main" id="{4F46B923-9ED3-43C6-A093-D95D307D37FF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9" action="ppaction://hlinksldjump"/>
            <a:extLst>
              <a:ext uri="{FF2B5EF4-FFF2-40B4-BE49-F238E27FC236}">
                <a16:creationId xmlns:a16="http://schemas.microsoft.com/office/drawing/2014/main" id="{D6FAF3F1-6B71-4DB7-86D7-98220AB005D2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0" action="ppaction://hlinksldjump"/>
            <a:extLst>
              <a:ext uri="{FF2B5EF4-FFF2-40B4-BE49-F238E27FC236}">
                <a16:creationId xmlns:a16="http://schemas.microsoft.com/office/drawing/2014/main" id="{69136788-B10F-47F3-A543-99852AFF3D99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1" action="ppaction://hlinksldjump"/>
            <a:extLst>
              <a:ext uri="{FF2B5EF4-FFF2-40B4-BE49-F238E27FC236}">
                <a16:creationId xmlns:a16="http://schemas.microsoft.com/office/drawing/2014/main" id="{0FE70DE9-0590-4F7A-BA1E-CA387223FBD1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2" action="ppaction://hlinksldjump"/>
            <a:extLst>
              <a:ext uri="{FF2B5EF4-FFF2-40B4-BE49-F238E27FC236}">
                <a16:creationId xmlns:a16="http://schemas.microsoft.com/office/drawing/2014/main" id="{D4676F90-6B3B-4226-B741-AF3E4BBFCD83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3" action="ppaction://hlinksldjump"/>
            <a:extLst>
              <a:ext uri="{FF2B5EF4-FFF2-40B4-BE49-F238E27FC236}">
                <a16:creationId xmlns:a16="http://schemas.microsoft.com/office/drawing/2014/main" id="{BD4CA8ED-1915-4F52-90CB-E69C882677D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4" action="ppaction://hlinksldjump"/>
            <a:extLst>
              <a:ext uri="{FF2B5EF4-FFF2-40B4-BE49-F238E27FC236}">
                <a16:creationId xmlns:a16="http://schemas.microsoft.com/office/drawing/2014/main" id="{607A3093-047D-4FB2-8DFE-BDB53717E176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5" action="ppaction://hlinksldjump"/>
            <a:extLst>
              <a:ext uri="{FF2B5EF4-FFF2-40B4-BE49-F238E27FC236}">
                <a16:creationId xmlns:a16="http://schemas.microsoft.com/office/drawing/2014/main" id="{57D32ABB-98A0-433A-8DCB-C461DA0A4D47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B20C1B25-0D6F-41B2-B2CB-3EA7A1D3FF18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3443A0EF-7C7B-4D86-87F5-47FF6E4294F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3DDA63BA-FC5B-457C-A224-6B0B8D34F7C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D2ACC0A5-8631-4C05-942A-4A314904FB67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0" action="ppaction://hlinksldjump"/>
            <a:extLst>
              <a:ext uri="{FF2B5EF4-FFF2-40B4-BE49-F238E27FC236}">
                <a16:creationId xmlns:a16="http://schemas.microsoft.com/office/drawing/2014/main" id="{9C3111BA-6C8D-4F73-87C1-F128D3A7D709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1" action="ppaction://hlinksldjump"/>
            <a:extLst>
              <a:ext uri="{FF2B5EF4-FFF2-40B4-BE49-F238E27FC236}">
                <a16:creationId xmlns:a16="http://schemas.microsoft.com/office/drawing/2014/main" id="{5D552C8F-1329-44D0-BB4C-AA5076EF6310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2" action="ppaction://hlinksldjump"/>
            <a:extLst>
              <a:ext uri="{FF2B5EF4-FFF2-40B4-BE49-F238E27FC236}">
                <a16:creationId xmlns:a16="http://schemas.microsoft.com/office/drawing/2014/main" id="{FC70402B-E011-41C3-9376-1E31460609CF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3" action="ppaction://hlinksldjump"/>
            <a:extLst>
              <a:ext uri="{FF2B5EF4-FFF2-40B4-BE49-F238E27FC236}">
                <a16:creationId xmlns:a16="http://schemas.microsoft.com/office/drawing/2014/main" id="{E19351D2-62BB-49F6-8020-BB08E13C6A8C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4" action="ppaction://hlinksldjump"/>
            <a:extLst>
              <a:ext uri="{FF2B5EF4-FFF2-40B4-BE49-F238E27FC236}">
                <a16:creationId xmlns:a16="http://schemas.microsoft.com/office/drawing/2014/main" id="{E5B4E3F5-B917-441D-9EAB-8F024601F100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5" action="ppaction://hlinksldjump"/>
            <a:extLst>
              <a:ext uri="{FF2B5EF4-FFF2-40B4-BE49-F238E27FC236}">
                <a16:creationId xmlns:a16="http://schemas.microsoft.com/office/drawing/2014/main" id="{5055D93D-2F62-4F8E-AA32-20F951014819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6" action="ppaction://hlinksldjump"/>
            <a:extLst>
              <a:ext uri="{FF2B5EF4-FFF2-40B4-BE49-F238E27FC236}">
                <a16:creationId xmlns:a16="http://schemas.microsoft.com/office/drawing/2014/main" id="{D12A6ABF-A635-4DF0-8401-E5C81A0F9465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7" action="ppaction://hlinksldjump"/>
            <a:extLst>
              <a:ext uri="{FF2B5EF4-FFF2-40B4-BE49-F238E27FC236}">
                <a16:creationId xmlns:a16="http://schemas.microsoft.com/office/drawing/2014/main" id="{C9C23574-451D-484C-A61D-EF6E68088120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8" action="ppaction://hlinksldjump"/>
            <a:extLst>
              <a:ext uri="{FF2B5EF4-FFF2-40B4-BE49-F238E27FC236}">
                <a16:creationId xmlns:a16="http://schemas.microsoft.com/office/drawing/2014/main" id="{565B98A7-209C-4701-BCCC-76D211F88FFA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9" action="ppaction://hlinksldjump"/>
            <a:extLst>
              <a:ext uri="{FF2B5EF4-FFF2-40B4-BE49-F238E27FC236}">
                <a16:creationId xmlns:a16="http://schemas.microsoft.com/office/drawing/2014/main" id="{021BFF2B-98FB-4126-B375-F8DA5228C22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40" action="ppaction://hlinksldjump"/>
            <a:extLst>
              <a:ext uri="{FF2B5EF4-FFF2-40B4-BE49-F238E27FC236}">
                <a16:creationId xmlns:a16="http://schemas.microsoft.com/office/drawing/2014/main" id="{436485AD-8F23-4EEE-9D65-7B35FF2C78DD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41" action="ppaction://hlinksldjump"/>
            <a:extLst>
              <a:ext uri="{FF2B5EF4-FFF2-40B4-BE49-F238E27FC236}">
                <a16:creationId xmlns:a16="http://schemas.microsoft.com/office/drawing/2014/main" id="{40A011E0-A2CC-4F76-94BE-04B37330D76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42" action="ppaction://hlinksldjump"/>
            <a:extLst>
              <a:ext uri="{FF2B5EF4-FFF2-40B4-BE49-F238E27FC236}">
                <a16:creationId xmlns:a16="http://schemas.microsoft.com/office/drawing/2014/main" id="{CD4A0EE2-6398-4245-94FD-D81D2131DC0F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43" action="ppaction://hlinksldjump"/>
            <a:extLst>
              <a:ext uri="{FF2B5EF4-FFF2-40B4-BE49-F238E27FC236}">
                <a16:creationId xmlns:a16="http://schemas.microsoft.com/office/drawing/2014/main" id="{CB38CAEC-E106-4665-89C1-800E57718701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EE677A12-D575-4EED-83AF-438D8DA46803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3F817222-C740-40EC-B972-9F36F0DE389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2510A9D4-F435-40F9-A01A-249DAD34519A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08219155-513E-49D9-81FC-B4928363C706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096EC05D-C6EA-4EE9-BABF-BCBBF8444717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9" name="صورة 58">
            <a:extLst>
              <a:ext uri="{FF2B5EF4-FFF2-40B4-BE49-F238E27FC236}">
                <a16:creationId xmlns:a16="http://schemas.microsoft.com/office/drawing/2014/main" id="{878D1E63-99CB-4D1B-845A-83BEA146F471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62" t="66613" r="-62" b="21235"/>
          <a:stretch/>
        </p:blipFill>
        <p:spPr>
          <a:xfrm>
            <a:off x="823045" y="334300"/>
            <a:ext cx="8609365" cy="101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2804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592A0CC-6268-4900-9D09-3CD038E3D2AB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6C04FCF4-5707-45E6-8B0D-AA8BDFE8729B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961C2F3C-B9FD-4831-A0DA-14BDA1A9BA9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392B728D-2202-4DAA-B8C6-6E9B1334F545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7B1C848C-A177-4CD5-AC6F-DD3D26622522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D0C617C2-5291-4769-AC19-6DF0FF392DF5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34EA6F28-164E-4869-997D-EE4AEC98A13C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D3703FEE-F579-43F6-A204-4711C395C68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7293B1EB-3050-4821-BF88-E64BA29B8230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1242900F-25B9-43B5-B758-D17C028D8D3C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78FFFF4D-5C93-4E74-BB4E-6D087F918AB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AD0A4951-9B70-482D-95B3-CA7736CD405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335B809E-AEF5-47F4-A194-05448CD01B7A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873E6281-09E0-443B-B09E-08210576E47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BE5EA5DD-4F17-43CD-BFF9-B9E8465B475E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731984B1-5B98-4F26-A95C-B4C348BC2D4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467BFFE0-D274-4129-A846-330195825729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883970F4-7729-4FA6-B640-26E72C159AAD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4AF8E4B3-EBEE-4757-8FEA-1E55E89ECC6A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941113A6-B2EB-4582-BC97-9966F24ADD69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:a16="http://schemas.microsoft.com/office/drawing/2014/main" id="{3304B5A1-494A-4242-A109-05416D15D65F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9" action="ppaction://hlinksldjump"/>
            <a:extLst>
              <a:ext uri="{FF2B5EF4-FFF2-40B4-BE49-F238E27FC236}">
                <a16:creationId xmlns:a16="http://schemas.microsoft.com/office/drawing/2014/main" id="{505346EC-0F20-4D97-B97C-743DD3E7FE4A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0" action="ppaction://hlinksldjump"/>
            <a:extLst>
              <a:ext uri="{FF2B5EF4-FFF2-40B4-BE49-F238E27FC236}">
                <a16:creationId xmlns:a16="http://schemas.microsoft.com/office/drawing/2014/main" id="{2AF7067E-9C00-4318-AFD1-FA2DD9DD042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1" action="ppaction://hlinksldjump"/>
            <a:extLst>
              <a:ext uri="{FF2B5EF4-FFF2-40B4-BE49-F238E27FC236}">
                <a16:creationId xmlns:a16="http://schemas.microsoft.com/office/drawing/2014/main" id="{FC9B53CD-25B3-428B-9D6B-A2407F7DFDD9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2" action="ppaction://hlinksldjump"/>
            <a:extLst>
              <a:ext uri="{FF2B5EF4-FFF2-40B4-BE49-F238E27FC236}">
                <a16:creationId xmlns:a16="http://schemas.microsoft.com/office/drawing/2014/main" id="{36996FA6-FDF6-406F-BC2B-D69CC124690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3" action="ppaction://hlinksldjump"/>
            <a:extLst>
              <a:ext uri="{FF2B5EF4-FFF2-40B4-BE49-F238E27FC236}">
                <a16:creationId xmlns:a16="http://schemas.microsoft.com/office/drawing/2014/main" id="{A38F6F85-7045-4808-A2E5-552DB7248A4A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4" action="ppaction://hlinksldjump"/>
            <a:extLst>
              <a:ext uri="{FF2B5EF4-FFF2-40B4-BE49-F238E27FC236}">
                <a16:creationId xmlns:a16="http://schemas.microsoft.com/office/drawing/2014/main" id="{25260419-BEEF-41A4-BC49-A7BFC0B65B97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5" action="ppaction://hlinksldjump"/>
            <a:extLst>
              <a:ext uri="{FF2B5EF4-FFF2-40B4-BE49-F238E27FC236}">
                <a16:creationId xmlns:a16="http://schemas.microsoft.com/office/drawing/2014/main" id="{2F19F197-9992-4A0F-8B6A-452F8C66CD98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4ED1402A-6D6B-481E-ABEA-33E97379023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53B98C53-AE14-4449-B3BC-532302E2D94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6C87653A-A673-406A-AAE3-669348D7326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0AF8A19E-A95D-4348-BF4B-D19814C4C61B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0" action="ppaction://hlinksldjump"/>
            <a:extLst>
              <a:ext uri="{FF2B5EF4-FFF2-40B4-BE49-F238E27FC236}">
                <a16:creationId xmlns:a16="http://schemas.microsoft.com/office/drawing/2014/main" id="{52E2E0CC-0DEB-476E-BF21-2057D9648912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1" action="ppaction://hlinksldjump"/>
            <a:extLst>
              <a:ext uri="{FF2B5EF4-FFF2-40B4-BE49-F238E27FC236}">
                <a16:creationId xmlns:a16="http://schemas.microsoft.com/office/drawing/2014/main" id="{48907C5A-0F32-441F-8A1B-B38F6175B5B1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2" action="ppaction://hlinksldjump"/>
            <a:extLst>
              <a:ext uri="{FF2B5EF4-FFF2-40B4-BE49-F238E27FC236}">
                <a16:creationId xmlns:a16="http://schemas.microsoft.com/office/drawing/2014/main" id="{3D69943C-237D-465F-A488-2BEEBDD31578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3" action="ppaction://hlinksldjump"/>
            <a:extLst>
              <a:ext uri="{FF2B5EF4-FFF2-40B4-BE49-F238E27FC236}">
                <a16:creationId xmlns:a16="http://schemas.microsoft.com/office/drawing/2014/main" id="{59BC8ADE-1DE3-4883-A1DD-DB1BB7E1F874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4" action="ppaction://hlinksldjump"/>
            <a:extLst>
              <a:ext uri="{FF2B5EF4-FFF2-40B4-BE49-F238E27FC236}">
                <a16:creationId xmlns:a16="http://schemas.microsoft.com/office/drawing/2014/main" id="{C625F023-0BEF-41B0-892E-5F1346E09BE6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5" action="ppaction://hlinksldjump"/>
            <a:extLst>
              <a:ext uri="{FF2B5EF4-FFF2-40B4-BE49-F238E27FC236}">
                <a16:creationId xmlns:a16="http://schemas.microsoft.com/office/drawing/2014/main" id="{08404DA2-9351-45C3-BD03-E1318DA34B6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6" action="ppaction://hlinksldjump"/>
            <a:extLst>
              <a:ext uri="{FF2B5EF4-FFF2-40B4-BE49-F238E27FC236}">
                <a16:creationId xmlns:a16="http://schemas.microsoft.com/office/drawing/2014/main" id="{5C2E4748-4539-4F10-BC87-1798BD328D02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7" action="ppaction://hlinksldjump"/>
            <a:extLst>
              <a:ext uri="{FF2B5EF4-FFF2-40B4-BE49-F238E27FC236}">
                <a16:creationId xmlns:a16="http://schemas.microsoft.com/office/drawing/2014/main" id="{B2CDDB9B-572A-4CC1-9254-FB7C0F3E71CE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8" action="ppaction://hlinksldjump"/>
            <a:extLst>
              <a:ext uri="{FF2B5EF4-FFF2-40B4-BE49-F238E27FC236}">
                <a16:creationId xmlns:a16="http://schemas.microsoft.com/office/drawing/2014/main" id="{57161115-4C9D-43B6-BDE3-D32C45694E2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9" action="ppaction://hlinksldjump"/>
            <a:extLst>
              <a:ext uri="{FF2B5EF4-FFF2-40B4-BE49-F238E27FC236}">
                <a16:creationId xmlns:a16="http://schemas.microsoft.com/office/drawing/2014/main" id="{715AE96C-055B-4BC1-80C9-3803EE1F0102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40" action="ppaction://hlinksldjump"/>
            <a:extLst>
              <a:ext uri="{FF2B5EF4-FFF2-40B4-BE49-F238E27FC236}">
                <a16:creationId xmlns:a16="http://schemas.microsoft.com/office/drawing/2014/main" id="{F4BB3C63-CE92-4AD3-B8F5-546DFADFBD1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41" action="ppaction://hlinksldjump"/>
            <a:extLst>
              <a:ext uri="{FF2B5EF4-FFF2-40B4-BE49-F238E27FC236}">
                <a16:creationId xmlns:a16="http://schemas.microsoft.com/office/drawing/2014/main" id="{D1D4C2C3-CF82-4DF2-B89C-A97F51357705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42" action="ppaction://hlinksldjump"/>
            <a:extLst>
              <a:ext uri="{FF2B5EF4-FFF2-40B4-BE49-F238E27FC236}">
                <a16:creationId xmlns:a16="http://schemas.microsoft.com/office/drawing/2014/main" id="{BBCF3C60-CF83-47BC-B11A-7082C742B500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43" action="ppaction://hlinksldjump"/>
            <a:extLst>
              <a:ext uri="{FF2B5EF4-FFF2-40B4-BE49-F238E27FC236}">
                <a16:creationId xmlns:a16="http://schemas.microsoft.com/office/drawing/2014/main" id="{80157CFD-33AA-4A2B-847E-4614E7938709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D6118C27-4C04-4CE4-9AAA-5B7569705B4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EAF365AC-631B-4973-90A3-73380755A23F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BECED052-0348-490F-A1D8-03F3D2C4F315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B1ED7E6-228D-415C-A4FC-C7D83D456FD0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BF8E9C45-0829-42B9-8DF7-393F3757CDA2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9" name="صورة 58">
            <a:extLst>
              <a:ext uri="{FF2B5EF4-FFF2-40B4-BE49-F238E27FC236}">
                <a16:creationId xmlns:a16="http://schemas.microsoft.com/office/drawing/2014/main" id="{03B5AE9C-E8FE-4202-B2AE-68ED2ED36516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t="52010" b="27973"/>
          <a:stretch/>
        </p:blipFill>
        <p:spPr>
          <a:xfrm>
            <a:off x="637940" y="193963"/>
            <a:ext cx="8973019" cy="161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8647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0EEA8900-DC72-4173-BED4-D4A4242876F4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56E75171-9910-40DF-8710-17EBD5013E8B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7457D4A6-7A92-4B3C-A53F-EB34CA15492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C5D8631C-0571-4F2F-90C5-914656B0ECF7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9DA2D5A3-D4E7-4449-8B73-7EF1041A8A2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C962E33D-46C8-4608-94F3-3FA1440019D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756FBD4-2376-448F-9E53-65073755D835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5C31E2CD-93A3-4402-8611-15C61787858A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5E8E9025-6397-4D3B-87AF-6CEA835247A6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FEB33C84-ABC6-4ACB-A94A-E7C879033E38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B3497516-20EC-4B72-88AA-39CC41D51D4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8B6B464E-C93E-4E29-B345-D341FAED7B2B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B7233E26-6173-4C36-801B-31060802FD6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371781FA-3981-4058-932B-43BE9D2E5AA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7B6BDDBF-8DA7-4617-8B61-EE1AF86F3B8E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A68C8B4F-6881-4065-AE49-C96C2C94D5D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F6CC8662-B9D0-4FD1-9894-9E12DC9CA36F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EA2C65A5-04BE-494A-AA18-2142BA2FBF5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2EF38C2E-542F-40B0-8B42-9CB4ACA8C6CF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5EAE4629-FFF4-4342-AFE3-E1255DAE8798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:a16="http://schemas.microsoft.com/office/drawing/2014/main" id="{8DB99EF2-26AC-4BF1-BBF3-8D42D3AE821E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9" action="ppaction://hlinksldjump"/>
            <a:extLst>
              <a:ext uri="{FF2B5EF4-FFF2-40B4-BE49-F238E27FC236}">
                <a16:creationId xmlns:a16="http://schemas.microsoft.com/office/drawing/2014/main" id="{DE43DB08-04BF-4C54-A1B9-84CC49A699C4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0" action="ppaction://hlinksldjump"/>
            <a:extLst>
              <a:ext uri="{FF2B5EF4-FFF2-40B4-BE49-F238E27FC236}">
                <a16:creationId xmlns:a16="http://schemas.microsoft.com/office/drawing/2014/main" id="{FF2680E7-AE2F-491C-8FE9-442106CE908F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1" action="ppaction://hlinksldjump"/>
            <a:extLst>
              <a:ext uri="{FF2B5EF4-FFF2-40B4-BE49-F238E27FC236}">
                <a16:creationId xmlns:a16="http://schemas.microsoft.com/office/drawing/2014/main" id="{744315D1-B8A5-4DA7-AFD2-57616ABE9DD6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2" action="ppaction://hlinksldjump"/>
            <a:extLst>
              <a:ext uri="{FF2B5EF4-FFF2-40B4-BE49-F238E27FC236}">
                <a16:creationId xmlns:a16="http://schemas.microsoft.com/office/drawing/2014/main" id="{9A0B357F-85DE-4E36-A296-5B772008127B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3" action="ppaction://hlinksldjump"/>
            <a:extLst>
              <a:ext uri="{FF2B5EF4-FFF2-40B4-BE49-F238E27FC236}">
                <a16:creationId xmlns:a16="http://schemas.microsoft.com/office/drawing/2014/main" id="{4C73D6EE-39B7-428D-841C-338C29DC6B4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4" action="ppaction://hlinksldjump"/>
            <a:extLst>
              <a:ext uri="{FF2B5EF4-FFF2-40B4-BE49-F238E27FC236}">
                <a16:creationId xmlns:a16="http://schemas.microsoft.com/office/drawing/2014/main" id="{E27272D5-2895-49DD-AFBA-5A97BADE2933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5" action="ppaction://hlinksldjump"/>
            <a:extLst>
              <a:ext uri="{FF2B5EF4-FFF2-40B4-BE49-F238E27FC236}">
                <a16:creationId xmlns:a16="http://schemas.microsoft.com/office/drawing/2014/main" id="{901BA918-1B5A-4522-825F-6FA257989667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25D9D302-3023-4381-9B3F-BCF742EC9621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62123E20-9F5E-416E-B491-63E16024B81F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77129C1E-203C-45A7-B32C-05A7919D1E73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AC487CDC-70A0-4629-8E27-6AFE99867BF8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0" action="ppaction://hlinksldjump"/>
            <a:extLst>
              <a:ext uri="{FF2B5EF4-FFF2-40B4-BE49-F238E27FC236}">
                <a16:creationId xmlns:a16="http://schemas.microsoft.com/office/drawing/2014/main" id="{DC7DDB13-EAC7-453C-A72D-B18E8ACD90F1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1" action="ppaction://hlinksldjump"/>
            <a:extLst>
              <a:ext uri="{FF2B5EF4-FFF2-40B4-BE49-F238E27FC236}">
                <a16:creationId xmlns:a16="http://schemas.microsoft.com/office/drawing/2014/main" id="{03348098-E719-47D5-812E-D363373776BD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2" action="ppaction://hlinksldjump"/>
            <a:extLst>
              <a:ext uri="{FF2B5EF4-FFF2-40B4-BE49-F238E27FC236}">
                <a16:creationId xmlns:a16="http://schemas.microsoft.com/office/drawing/2014/main" id="{2E7222A8-75C7-4466-BE6A-9973B4980066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3" action="ppaction://hlinksldjump"/>
            <a:extLst>
              <a:ext uri="{FF2B5EF4-FFF2-40B4-BE49-F238E27FC236}">
                <a16:creationId xmlns:a16="http://schemas.microsoft.com/office/drawing/2014/main" id="{8F68304A-45DD-42BE-9678-D7608BAC49BB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4" action="ppaction://hlinksldjump"/>
            <a:extLst>
              <a:ext uri="{FF2B5EF4-FFF2-40B4-BE49-F238E27FC236}">
                <a16:creationId xmlns:a16="http://schemas.microsoft.com/office/drawing/2014/main" id="{764D9702-5E38-4EC1-9731-0F99B19FDAA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5" action="ppaction://hlinksldjump"/>
            <a:extLst>
              <a:ext uri="{FF2B5EF4-FFF2-40B4-BE49-F238E27FC236}">
                <a16:creationId xmlns:a16="http://schemas.microsoft.com/office/drawing/2014/main" id="{BCC9A531-85FE-447B-A354-ABB00C370DF7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6" action="ppaction://hlinksldjump"/>
            <a:extLst>
              <a:ext uri="{FF2B5EF4-FFF2-40B4-BE49-F238E27FC236}">
                <a16:creationId xmlns:a16="http://schemas.microsoft.com/office/drawing/2014/main" id="{C173F31B-B068-4CE9-87D3-025AFBC76D7F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7" action="ppaction://hlinksldjump"/>
            <a:extLst>
              <a:ext uri="{FF2B5EF4-FFF2-40B4-BE49-F238E27FC236}">
                <a16:creationId xmlns:a16="http://schemas.microsoft.com/office/drawing/2014/main" id="{546EDDD9-1AB0-4E2C-8CEE-19EBCFF73E17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8" action="ppaction://hlinksldjump"/>
            <a:extLst>
              <a:ext uri="{FF2B5EF4-FFF2-40B4-BE49-F238E27FC236}">
                <a16:creationId xmlns:a16="http://schemas.microsoft.com/office/drawing/2014/main" id="{1683FC8C-AB34-4435-BB8B-2D910D312E0F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9" action="ppaction://hlinksldjump"/>
            <a:extLst>
              <a:ext uri="{FF2B5EF4-FFF2-40B4-BE49-F238E27FC236}">
                <a16:creationId xmlns:a16="http://schemas.microsoft.com/office/drawing/2014/main" id="{FE29C31D-289E-4899-8627-9A383EAC3692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40" action="ppaction://hlinksldjump"/>
            <a:extLst>
              <a:ext uri="{FF2B5EF4-FFF2-40B4-BE49-F238E27FC236}">
                <a16:creationId xmlns:a16="http://schemas.microsoft.com/office/drawing/2014/main" id="{E3E61670-0A38-4018-9316-3BCF3D218D0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41" action="ppaction://hlinksldjump"/>
            <a:extLst>
              <a:ext uri="{FF2B5EF4-FFF2-40B4-BE49-F238E27FC236}">
                <a16:creationId xmlns:a16="http://schemas.microsoft.com/office/drawing/2014/main" id="{7A353375-57FC-45A6-BD2F-7F459ECA9DB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42" action="ppaction://hlinksldjump"/>
            <a:extLst>
              <a:ext uri="{FF2B5EF4-FFF2-40B4-BE49-F238E27FC236}">
                <a16:creationId xmlns:a16="http://schemas.microsoft.com/office/drawing/2014/main" id="{806B45CE-3A7E-43D9-B7A7-217B5149EA57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43" action="ppaction://hlinksldjump"/>
            <a:extLst>
              <a:ext uri="{FF2B5EF4-FFF2-40B4-BE49-F238E27FC236}">
                <a16:creationId xmlns:a16="http://schemas.microsoft.com/office/drawing/2014/main" id="{A92B7629-CE42-47F0-B2BE-07B8BAAED1E1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15CF7342-796E-4EBB-87B8-D03AF34B3275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3EA1FB34-84E7-471C-B229-D0AC642B8BC6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F1375065-D64F-46D3-BC72-0BAC264CBE7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734479F2-5460-44BE-8FB7-3DF140EDC92A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B80A14F4-59C2-4A35-AF61-06F6335E9F10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9" name="صورة 58">
            <a:extLst>
              <a:ext uri="{FF2B5EF4-FFF2-40B4-BE49-F238E27FC236}">
                <a16:creationId xmlns:a16="http://schemas.microsoft.com/office/drawing/2014/main" id="{B5125FEF-1D9C-4270-9B04-2AA90E823672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38" t="78360" r="-38" b="1590"/>
          <a:stretch/>
        </p:blipFill>
        <p:spPr>
          <a:xfrm>
            <a:off x="823045" y="334299"/>
            <a:ext cx="8609365" cy="167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4352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8" action="ppaction://hlinksldjump"/>
            <a:extLst>
              <a:ext uri="{FF2B5EF4-FFF2-40B4-BE49-F238E27FC236}">
                <a16:creationId xmlns:a16="http://schemas.microsoft.com/office/drawing/2014/main" id="{5F4A8FA3-B34C-4B3D-A21C-4163CACB05DD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9" action="ppaction://hlinksldjump"/>
            <a:extLst>
              <a:ext uri="{FF2B5EF4-FFF2-40B4-BE49-F238E27FC236}">
                <a16:creationId xmlns:a16="http://schemas.microsoft.com/office/drawing/2014/main" id="{76BD942E-FA72-4DC6-86E5-7E109B5F976C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20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21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2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3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4" action="ppaction://hlinksldjump"/>
            <a:extLst>
              <a:ext uri="{FF2B5EF4-FFF2-40B4-BE49-F238E27FC236}">
                <a16:creationId xmlns:a16="http://schemas.microsoft.com/office/drawing/2014/main" id="{DECD263A-08FD-4C4F-88D3-627A20E3000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5" action="ppaction://hlinksldjump"/>
            <a:extLst>
              <a:ext uri="{FF2B5EF4-FFF2-40B4-BE49-F238E27FC236}">
                <a16:creationId xmlns:a16="http://schemas.microsoft.com/office/drawing/2014/main" id="{A9506FE6-9106-42BE-95FA-241A68E5F633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6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7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8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9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30" action="ppaction://hlinksldjump"/>
            <a:extLst>
              <a:ext uri="{FF2B5EF4-FFF2-40B4-BE49-F238E27FC236}">
                <a16:creationId xmlns:a16="http://schemas.microsoft.com/office/drawing/2014/main" id="{7CE23E56-CAFF-4C98-834D-2F6737A3C51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31" action="ppaction://hlinksldjump"/>
            <a:extLst>
              <a:ext uri="{FF2B5EF4-FFF2-40B4-BE49-F238E27FC236}">
                <a16:creationId xmlns:a16="http://schemas.microsoft.com/office/drawing/2014/main" id="{A19D7620-505C-4CFC-A2DA-B5BFECF0D301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32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33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4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5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6" action="ppaction://hlinksldjump"/>
            <a:extLst>
              <a:ext uri="{FF2B5EF4-FFF2-40B4-BE49-F238E27FC236}">
                <a16:creationId xmlns:a16="http://schemas.microsoft.com/office/drawing/2014/main" id="{14655F19-ADD2-4EE2-B041-7D0C0E73F2B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7" action="ppaction://hlinksldjump"/>
            <a:extLst>
              <a:ext uri="{FF2B5EF4-FFF2-40B4-BE49-F238E27FC236}">
                <a16:creationId xmlns:a16="http://schemas.microsoft.com/office/drawing/2014/main" id="{2EA50413-E853-4D87-AB0F-9BC399815F44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8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9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40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41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42" action="ppaction://hlinksldjump"/>
            <a:extLst>
              <a:ext uri="{FF2B5EF4-FFF2-40B4-BE49-F238E27FC236}">
                <a16:creationId xmlns:a16="http://schemas.microsoft.com/office/drawing/2014/main" id="{580D29B9-6715-4A4E-AC5D-7E3070F7E09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43" action="ppaction://hlinksldjump"/>
            <a:extLst>
              <a:ext uri="{FF2B5EF4-FFF2-40B4-BE49-F238E27FC236}">
                <a16:creationId xmlns:a16="http://schemas.microsoft.com/office/drawing/2014/main" id="{6F929EDD-C18E-41B3-A7FD-C624F6065121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hlinkClick r:id="rId32" action="ppaction://hlinksldjump"/>
            <a:extLst>
              <a:ext uri="{FF2B5EF4-FFF2-40B4-BE49-F238E27FC236}">
                <a16:creationId xmlns:a16="http://schemas.microsoft.com/office/drawing/2014/main" id="{C2387942-4A22-464E-ABD0-18E42AAF2E5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4" name="صورة 63">
            <a:hlinkClick r:id="rId44" action="ppaction://hlinksldjump"/>
            <a:extLst>
              <a:ext uri="{FF2B5EF4-FFF2-40B4-BE49-F238E27FC236}">
                <a16:creationId xmlns:a16="http://schemas.microsoft.com/office/drawing/2014/main" id="{4E7D59A1-B54F-404F-9112-C7431F0130E6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9943" y="151558"/>
            <a:ext cx="2621464" cy="2149418"/>
          </a:xfrm>
          <a:prstGeom prst="rect">
            <a:avLst/>
          </a:prstGeom>
        </p:spPr>
      </p:pic>
      <p:pic>
        <p:nvPicPr>
          <p:cNvPr id="66" name="صورة 65">
            <a:hlinkClick r:id="rId46" action="ppaction://hlinksldjump"/>
            <a:extLst>
              <a:ext uri="{FF2B5EF4-FFF2-40B4-BE49-F238E27FC236}">
                <a16:creationId xmlns:a16="http://schemas.microsoft.com/office/drawing/2014/main" id="{3B586444-C23B-4C0B-A204-82CF6389456B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3982" y="223133"/>
            <a:ext cx="1969905" cy="2149418"/>
          </a:xfrm>
          <a:prstGeom prst="rect">
            <a:avLst/>
          </a:prstGeom>
        </p:spPr>
      </p:pic>
      <p:pic>
        <p:nvPicPr>
          <p:cNvPr id="67" name="صورة 66">
            <a:hlinkClick r:id="rId48" action="ppaction://hlinksldjump"/>
            <a:extLst>
              <a:ext uri="{FF2B5EF4-FFF2-40B4-BE49-F238E27FC236}">
                <a16:creationId xmlns:a16="http://schemas.microsoft.com/office/drawing/2014/main" id="{90A25735-FF35-4F0A-9952-052CBE2E54B0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1213" y="2089675"/>
            <a:ext cx="3113449" cy="2265654"/>
          </a:xfrm>
          <a:prstGeom prst="rect">
            <a:avLst/>
          </a:prstGeom>
        </p:spPr>
      </p:pic>
      <p:pic>
        <p:nvPicPr>
          <p:cNvPr id="71" name="صورة 70">
            <a:hlinkClick r:id="rId50" action="ppaction://hlinksldjump"/>
            <a:extLst>
              <a:ext uri="{FF2B5EF4-FFF2-40B4-BE49-F238E27FC236}">
                <a16:creationId xmlns:a16="http://schemas.microsoft.com/office/drawing/2014/main" id="{990089AC-9006-4C0F-A7FB-108656287BFA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0062" y="4381209"/>
            <a:ext cx="3791139" cy="2149418"/>
          </a:xfrm>
          <a:prstGeom prst="rect">
            <a:avLst/>
          </a:prstGeom>
        </p:spPr>
      </p:pic>
      <p:pic>
        <p:nvPicPr>
          <p:cNvPr id="118" name="صورة 117">
            <a:hlinkClick r:id="rId52" action="ppaction://hlinksldjump"/>
            <a:extLst>
              <a:ext uri="{FF2B5EF4-FFF2-40B4-BE49-F238E27FC236}">
                <a16:creationId xmlns:a16="http://schemas.microsoft.com/office/drawing/2014/main" id="{846FBCC0-7FCB-47E2-AE26-40AAE7738188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7209" y="4355329"/>
            <a:ext cx="2187188" cy="227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185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9F650DF2-8128-465B-8F2B-49973C807AA2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9EB7152F-6430-469D-B331-7DFF1FA2C28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1298DFDC-AFFD-451C-A02C-13D4AFA00368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B744BCB8-86DF-4816-9ECE-3CECBF7D76BB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07D67A45-F5DA-408E-9508-A2E8788ACC68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29A88956-3F85-4080-B9F5-7A8D8416986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B378677C-ECA9-46B5-B7DA-6013E378B67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A14C108E-8E91-4B6E-8A65-DE40E14BBBD0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7938FA41-7FCA-4EA4-81EC-B1EF716A6232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CDCF2523-C987-437D-8116-29D7C6EE71A7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FFDEF13A-DA87-4910-A53E-788DD3C68A54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3F29C462-EBBD-4485-AC90-279DD595921B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622C033B-52A6-4886-BC15-36824F150C5B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EB925D7C-5CB5-46BD-B572-0FD6CCE71624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D45C396A-7C7E-4881-8E28-5CD4B490009E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D7B80D58-92A9-472F-BB6B-4DF3D991819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942E2F6A-63B2-4437-BA78-3687B2D7072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7CA6BEF3-9BD6-4908-83A8-DB4752C4F038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3B2B2AEE-779F-4115-A231-0CF13C4F1B0F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04E22B6B-8E75-4250-A899-874F40A6F1F9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:a16="http://schemas.microsoft.com/office/drawing/2014/main" id="{EF26247C-6040-41F7-AE61-D90216B75E9A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9" action="ppaction://hlinksldjump"/>
            <a:extLst>
              <a:ext uri="{FF2B5EF4-FFF2-40B4-BE49-F238E27FC236}">
                <a16:creationId xmlns:a16="http://schemas.microsoft.com/office/drawing/2014/main" id="{742A4DEE-73ED-4362-B68A-7EAF0FDC3B3E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0" action="ppaction://hlinksldjump"/>
            <a:extLst>
              <a:ext uri="{FF2B5EF4-FFF2-40B4-BE49-F238E27FC236}">
                <a16:creationId xmlns:a16="http://schemas.microsoft.com/office/drawing/2014/main" id="{4461C679-6F25-4C13-950B-F6E53E3829F9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1" action="ppaction://hlinksldjump"/>
            <a:extLst>
              <a:ext uri="{FF2B5EF4-FFF2-40B4-BE49-F238E27FC236}">
                <a16:creationId xmlns:a16="http://schemas.microsoft.com/office/drawing/2014/main" id="{5F584E83-ABEB-4846-A25A-D52B1E8C3245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2" action="ppaction://hlinksldjump"/>
            <a:extLst>
              <a:ext uri="{FF2B5EF4-FFF2-40B4-BE49-F238E27FC236}">
                <a16:creationId xmlns:a16="http://schemas.microsoft.com/office/drawing/2014/main" id="{30AB02CD-23C0-40A5-B926-C9937E8454F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3" action="ppaction://hlinksldjump"/>
            <a:extLst>
              <a:ext uri="{FF2B5EF4-FFF2-40B4-BE49-F238E27FC236}">
                <a16:creationId xmlns:a16="http://schemas.microsoft.com/office/drawing/2014/main" id="{4AEC87B6-B2C7-424E-A1A1-4AC0597CD72B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4" action="ppaction://hlinksldjump"/>
            <a:extLst>
              <a:ext uri="{FF2B5EF4-FFF2-40B4-BE49-F238E27FC236}">
                <a16:creationId xmlns:a16="http://schemas.microsoft.com/office/drawing/2014/main" id="{849AB5F6-A08A-42C7-8238-C9EF9420A419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5" action="ppaction://hlinksldjump"/>
            <a:extLst>
              <a:ext uri="{FF2B5EF4-FFF2-40B4-BE49-F238E27FC236}">
                <a16:creationId xmlns:a16="http://schemas.microsoft.com/office/drawing/2014/main" id="{7E2BED80-4B6C-457D-8BBE-8D77406E49B3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BAD3ADA8-E9BE-4E12-BB84-04CC40DDDDE9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95D4B912-F933-4500-83F4-10FBE85D911A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726C345A-4BCC-45FB-9ED6-1361250F912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543459DE-D3E8-43A9-8FEC-72F3066B8F83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0" action="ppaction://hlinksldjump"/>
            <a:extLst>
              <a:ext uri="{FF2B5EF4-FFF2-40B4-BE49-F238E27FC236}">
                <a16:creationId xmlns:a16="http://schemas.microsoft.com/office/drawing/2014/main" id="{48AC6680-1A15-4413-B96F-5B8B35E7AE86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1" action="ppaction://hlinksldjump"/>
            <a:extLst>
              <a:ext uri="{FF2B5EF4-FFF2-40B4-BE49-F238E27FC236}">
                <a16:creationId xmlns:a16="http://schemas.microsoft.com/office/drawing/2014/main" id="{517B470D-E872-4050-A2AB-E3F0EA9826BB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2" action="ppaction://hlinksldjump"/>
            <a:extLst>
              <a:ext uri="{FF2B5EF4-FFF2-40B4-BE49-F238E27FC236}">
                <a16:creationId xmlns:a16="http://schemas.microsoft.com/office/drawing/2014/main" id="{A246E2FA-7492-4DCD-8C6F-1CA64B917F7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3" action="ppaction://hlinksldjump"/>
            <a:extLst>
              <a:ext uri="{FF2B5EF4-FFF2-40B4-BE49-F238E27FC236}">
                <a16:creationId xmlns:a16="http://schemas.microsoft.com/office/drawing/2014/main" id="{F151F064-E550-4DCC-B0A7-89380A17AABB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4" action="ppaction://hlinksldjump"/>
            <a:extLst>
              <a:ext uri="{FF2B5EF4-FFF2-40B4-BE49-F238E27FC236}">
                <a16:creationId xmlns:a16="http://schemas.microsoft.com/office/drawing/2014/main" id="{9169A72A-5601-485C-B763-98C21F160AA2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5" action="ppaction://hlinksldjump"/>
            <a:extLst>
              <a:ext uri="{FF2B5EF4-FFF2-40B4-BE49-F238E27FC236}">
                <a16:creationId xmlns:a16="http://schemas.microsoft.com/office/drawing/2014/main" id="{89741EEE-639B-421D-B4DB-2B6E3F758CA9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6" action="ppaction://hlinksldjump"/>
            <a:extLst>
              <a:ext uri="{FF2B5EF4-FFF2-40B4-BE49-F238E27FC236}">
                <a16:creationId xmlns:a16="http://schemas.microsoft.com/office/drawing/2014/main" id="{DDEE5FFD-A33A-4D4E-9AAB-D6EFB40B5559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7" action="ppaction://hlinksldjump"/>
            <a:extLst>
              <a:ext uri="{FF2B5EF4-FFF2-40B4-BE49-F238E27FC236}">
                <a16:creationId xmlns:a16="http://schemas.microsoft.com/office/drawing/2014/main" id="{9641C372-6892-4431-A1B4-0ECDEB4E9E38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8" action="ppaction://hlinksldjump"/>
            <a:extLst>
              <a:ext uri="{FF2B5EF4-FFF2-40B4-BE49-F238E27FC236}">
                <a16:creationId xmlns:a16="http://schemas.microsoft.com/office/drawing/2014/main" id="{C90288D4-D34D-4E36-8132-D03AACA695BB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9" action="ppaction://hlinksldjump"/>
            <a:extLst>
              <a:ext uri="{FF2B5EF4-FFF2-40B4-BE49-F238E27FC236}">
                <a16:creationId xmlns:a16="http://schemas.microsoft.com/office/drawing/2014/main" id="{B1DF035F-3324-49AB-9999-8E0BAAA46B5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40" action="ppaction://hlinksldjump"/>
            <a:extLst>
              <a:ext uri="{FF2B5EF4-FFF2-40B4-BE49-F238E27FC236}">
                <a16:creationId xmlns:a16="http://schemas.microsoft.com/office/drawing/2014/main" id="{C2C4C644-336D-4DCD-86FE-E5A8CD6E43DA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41" action="ppaction://hlinksldjump"/>
            <a:extLst>
              <a:ext uri="{FF2B5EF4-FFF2-40B4-BE49-F238E27FC236}">
                <a16:creationId xmlns:a16="http://schemas.microsoft.com/office/drawing/2014/main" id="{145309FE-6E6F-4C59-A911-D6A86BDB6D9E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42" action="ppaction://hlinksldjump"/>
            <a:extLst>
              <a:ext uri="{FF2B5EF4-FFF2-40B4-BE49-F238E27FC236}">
                <a16:creationId xmlns:a16="http://schemas.microsoft.com/office/drawing/2014/main" id="{52255562-8302-4DAF-8BAB-3D99F495A32A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43" action="ppaction://hlinksldjump"/>
            <a:extLst>
              <a:ext uri="{FF2B5EF4-FFF2-40B4-BE49-F238E27FC236}">
                <a16:creationId xmlns:a16="http://schemas.microsoft.com/office/drawing/2014/main" id="{8E522B50-7A6C-4959-8301-E2EFE9142B1B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EE138E42-FF9F-45C9-B830-1CA25C9E65D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406C4A5E-EFBF-4DD8-8377-27E7D8DD6824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25A1E11E-5FD7-43F1-962B-F36B9C4A3D2D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EEC9CFD9-4777-4A2F-B05A-BC146A2B225A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E5BF01D3-923B-4A41-9DC8-E3D093AB4AC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9" name="صورة 58">
            <a:extLst>
              <a:ext uri="{FF2B5EF4-FFF2-40B4-BE49-F238E27FC236}">
                <a16:creationId xmlns:a16="http://schemas.microsoft.com/office/drawing/2014/main" id="{CE8D29E8-4F9D-47E2-9004-81A83F0ADCC5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t="72999" b="371"/>
          <a:stretch/>
        </p:blipFill>
        <p:spPr>
          <a:xfrm>
            <a:off x="637940" y="193963"/>
            <a:ext cx="8973019" cy="214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13436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0E03BD3-82D3-46E9-AA3A-BF30582578D0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5B2A7302-9E4D-4F30-8E11-532E1716150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0A4F3B3D-5329-4E6C-9663-B60EEB9F8B32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D3E956C6-5BCC-4FC9-93C2-90D94980999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5C85B0C0-01EA-41B1-B845-3CC39DA66E6F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B7DBAC3F-A463-4D43-8D33-748FCE837E0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9F0FA95-560C-4324-948F-8AE56990A7AC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8916A277-9BB9-47C8-875A-F6701994572F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25DAD746-75AA-43B2-8356-9830A3953C96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10CE0056-971D-46BF-A2B1-668D21E7F5C6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43FDE015-48AB-4136-A310-B9AD1A1AB68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00C3938E-8350-4CCF-8280-85778A7EA359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6F0E4EEC-35D1-476C-BDCB-8F09822047E4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12DC9B54-A921-4951-8FC4-9DA7B0C378E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2A31C719-4667-4442-8CDF-A1A8CE1E3362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F1B98A54-0646-4FC6-9C33-209E457F701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CBA16772-2E57-4C85-AB84-20CE35AD6EEE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D6333671-A7D8-4EB5-B4C1-EC9CAA27EC2B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8236BF11-4167-41A4-AB7F-C4788F187B6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4BCB1B4D-2730-49FB-B112-C428A2092F7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:a16="http://schemas.microsoft.com/office/drawing/2014/main" id="{33398BD9-A693-4C60-B57D-E6101064D2C5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9" action="ppaction://hlinksldjump"/>
            <a:extLst>
              <a:ext uri="{FF2B5EF4-FFF2-40B4-BE49-F238E27FC236}">
                <a16:creationId xmlns:a16="http://schemas.microsoft.com/office/drawing/2014/main" id="{DDB80B64-F119-496E-B950-235D5E4CCD83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0" action="ppaction://hlinksldjump"/>
            <a:extLst>
              <a:ext uri="{FF2B5EF4-FFF2-40B4-BE49-F238E27FC236}">
                <a16:creationId xmlns:a16="http://schemas.microsoft.com/office/drawing/2014/main" id="{E4A2FB99-FFF3-4401-8088-F9CB7F26AE7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1" action="ppaction://hlinksldjump"/>
            <a:extLst>
              <a:ext uri="{FF2B5EF4-FFF2-40B4-BE49-F238E27FC236}">
                <a16:creationId xmlns:a16="http://schemas.microsoft.com/office/drawing/2014/main" id="{3A0C9C2C-2B97-4F42-8762-36268E9ED78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2" action="ppaction://hlinksldjump"/>
            <a:extLst>
              <a:ext uri="{FF2B5EF4-FFF2-40B4-BE49-F238E27FC236}">
                <a16:creationId xmlns:a16="http://schemas.microsoft.com/office/drawing/2014/main" id="{42FBB9EE-D40B-4110-9B60-B03F3A6C95B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3" action="ppaction://hlinksldjump"/>
            <a:extLst>
              <a:ext uri="{FF2B5EF4-FFF2-40B4-BE49-F238E27FC236}">
                <a16:creationId xmlns:a16="http://schemas.microsoft.com/office/drawing/2014/main" id="{9ECBF7F2-FC38-4BB6-BA19-7EEFEBE8595F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4" action="ppaction://hlinksldjump"/>
            <a:extLst>
              <a:ext uri="{FF2B5EF4-FFF2-40B4-BE49-F238E27FC236}">
                <a16:creationId xmlns:a16="http://schemas.microsoft.com/office/drawing/2014/main" id="{4B64E959-7952-40D2-961C-3259AB904A48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5" action="ppaction://hlinksldjump"/>
            <a:extLst>
              <a:ext uri="{FF2B5EF4-FFF2-40B4-BE49-F238E27FC236}">
                <a16:creationId xmlns:a16="http://schemas.microsoft.com/office/drawing/2014/main" id="{DEA308F3-47EE-4D15-87E6-BF09F436BD1D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6A76AFBE-8E52-4387-B46F-DC4C83AC69F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1E5FA9BF-CB7C-4BB4-B2AC-512A6EC4E7B0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F873E426-F3F8-43D8-82A8-0D5E09A1BD9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DD9E1F63-E35C-4EE7-BDC4-7233C1D72BD4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0" action="ppaction://hlinksldjump"/>
            <a:extLst>
              <a:ext uri="{FF2B5EF4-FFF2-40B4-BE49-F238E27FC236}">
                <a16:creationId xmlns:a16="http://schemas.microsoft.com/office/drawing/2014/main" id="{C805B54F-3674-4130-AB05-9BF60F4198EA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1" action="ppaction://hlinksldjump"/>
            <a:extLst>
              <a:ext uri="{FF2B5EF4-FFF2-40B4-BE49-F238E27FC236}">
                <a16:creationId xmlns:a16="http://schemas.microsoft.com/office/drawing/2014/main" id="{AF858B32-8F0A-4705-ADEA-01F3DDA835B8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2" action="ppaction://hlinksldjump"/>
            <a:extLst>
              <a:ext uri="{FF2B5EF4-FFF2-40B4-BE49-F238E27FC236}">
                <a16:creationId xmlns:a16="http://schemas.microsoft.com/office/drawing/2014/main" id="{80AC8C25-C409-4A47-BFC1-B5C75294642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3" action="ppaction://hlinksldjump"/>
            <a:extLst>
              <a:ext uri="{FF2B5EF4-FFF2-40B4-BE49-F238E27FC236}">
                <a16:creationId xmlns:a16="http://schemas.microsoft.com/office/drawing/2014/main" id="{1A37B15D-D6EC-495B-BFC0-37B5A8F0284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4" action="ppaction://hlinksldjump"/>
            <a:extLst>
              <a:ext uri="{FF2B5EF4-FFF2-40B4-BE49-F238E27FC236}">
                <a16:creationId xmlns:a16="http://schemas.microsoft.com/office/drawing/2014/main" id="{24F6C4AA-BAE6-4B91-A64C-AE0BD36AE88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5" action="ppaction://hlinksldjump"/>
            <a:extLst>
              <a:ext uri="{FF2B5EF4-FFF2-40B4-BE49-F238E27FC236}">
                <a16:creationId xmlns:a16="http://schemas.microsoft.com/office/drawing/2014/main" id="{A2FE2617-268C-4023-9CAC-4A7B5094AC86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6" action="ppaction://hlinksldjump"/>
            <a:extLst>
              <a:ext uri="{FF2B5EF4-FFF2-40B4-BE49-F238E27FC236}">
                <a16:creationId xmlns:a16="http://schemas.microsoft.com/office/drawing/2014/main" id="{EE8ACE05-4174-467D-B067-B3F54D2B5C8C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7" action="ppaction://hlinksldjump"/>
            <a:extLst>
              <a:ext uri="{FF2B5EF4-FFF2-40B4-BE49-F238E27FC236}">
                <a16:creationId xmlns:a16="http://schemas.microsoft.com/office/drawing/2014/main" id="{A3BDAF7C-35D2-4019-A9C6-6FF815A1D507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8" action="ppaction://hlinksldjump"/>
            <a:extLst>
              <a:ext uri="{FF2B5EF4-FFF2-40B4-BE49-F238E27FC236}">
                <a16:creationId xmlns:a16="http://schemas.microsoft.com/office/drawing/2014/main" id="{7847C168-1937-40E0-B459-D47FAA1EC579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9" action="ppaction://hlinksldjump"/>
            <a:extLst>
              <a:ext uri="{FF2B5EF4-FFF2-40B4-BE49-F238E27FC236}">
                <a16:creationId xmlns:a16="http://schemas.microsoft.com/office/drawing/2014/main" id="{944A927B-3E9D-4399-9256-E47A8A8BAEFE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40" action="ppaction://hlinksldjump"/>
            <a:extLst>
              <a:ext uri="{FF2B5EF4-FFF2-40B4-BE49-F238E27FC236}">
                <a16:creationId xmlns:a16="http://schemas.microsoft.com/office/drawing/2014/main" id="{0671449E-D6F8-4377-8247-7A4196BFA2A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41" action="ppaction://hlinksldjump"/>
            <a:extLst>
              <a:ext uri="{FF2B5EF4-FFF2-40B4-BE49-F238E27FC236}">
                <a16:creationId xmlns:a16="http://schemas.microsoft.com/office/drawing/2014/main" id="{5983306A-5129-4DED-B1ED-08D4D44AA720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42" action="ppaction://hlinksldjump"/>
            <a:extLst>
              <a:ext uri="{FF2B5EF4-FFF2-40B4-BE49-F238E27FC236}">
                <a16:creationId xmlns:a16="http://schemas.microsoft.com/office/drawing/2014/main" id="{AB4AAB46-14C3-45B2-9CE8-934B781B4289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43" action="ppaction://hlinksldjump"/>
            <a:extLst>
              <a:ext uri="{FF2B5EF4-FFF2-40B4-BE49-F238E27FC236}">
                <a16:creationId xmlns:a16="http://schemas.microsoft.com/office/drawing/2014/main" id="{EE1BD6D6-3D29-45FE-A1E8-46679D9601B1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970B9EB-1592-4E2C-890B-36C2C320FBAF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63190" t="1483" r="2583" b="91893"/>
          <a:stretch/>
        </p:blipFill>
        <p:spPr>
          <a:xfrm>
            <a:off x="7158046" y="89524"/>
            <a:ext cx="2854943" cy="43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B669E46F-D075-442D-8CDA-2437AE320E0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A248E666-88AD-4029-A30F-BD5B2B2D9492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FC8B70D5-CA49-4CE9-B572-B371D5B8E15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D5EB2EA4-F7BD-411E-B4A1-E5CE3A5FE5D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hlinkClick r:id="rId32" action="ppaction://hlinksldjump"/>
            <a:extLst>
              <a:ext uri="{FF2B5EF4-FFF2-40B4-BE49-F238E27FC236}">
                <a16:creationId xmlns:a16="http://schemas.microsoft.com/office/drawing/2014/main" id="{895E36A3-E4FD-4DD8-B9BA-696965DAC904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395081"/>
      </p:ext>
    </p:extLst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34D40666-1412-4A2D-8BC9-48D029309EC1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0DD11518-8054-4850-8B81-3C8B33507694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0E8327ED-C576-49FF-B6B9-DFA83B5F37A6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890FD7B1-BB73-42D9-8C70-663D936C0398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7" action="ppaction://hlinksldjump"/>
            <a:extLst>
              <a:ext uri="{FF2B5EF4-FFF2-40B4-BE49-F238E27FC236}">
                <a16:creationId xmlns:a16="http://schemas.microsoft.com/office/drawing/2014/main" id="{8D415F47-8BC1-44D9-97EA-9C0941279CC2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5246DF88-9975-42E5-9734-6CE919957E8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D4E4C2BD-186F-4A7A-AAF0-6986694D47BD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3E6EDF8F-4878-49B4-AA86-3B6D97A3B19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0B45E8BA-4594-422B-9C4C-DC51410BBBBE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68F93B3D-943B-458B-86D9-FA95D371ED3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CBC43EFC-A1DF-4687-B8B6-FAC82376B4D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60DCEC75-BCF6-4CD8-89EE-FC04F8051BE6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0D653A3E-4B4D-40BE-9163-F16C7A2C5617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C2D8FF51-C784-494C-9CD1-18EC8056DB6C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0E3B5F32-3EE7-491B-96C9-3F55E1A9961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1B61BFC4-7E88-4D9A-9285-759C950082A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4" action="ppaction://hlinksldjump"/>
            <a:extLst>
              <a:ext uri="{FF2B5EF4-FFF2-40B4-BE49-F238E27FC236}">
                <a16:creationId xmlns:a16="http://schemas.microsoft.com/office/drawing/2014/main" id="{DA044910-B121-450F-AFA6-16D4B1C327DF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5" action="ppaction://hlinksldjump"/>
            <a:extLst>
              <a:ext uri="{FF2B5EF4-FFF2-40B4-BE49-F238E27FC236}">
                <a16:creationId xmlns:a16="http://schemas.microsoft.com/office/drawing/2014/main" id="{F61D32F9-BBC6-47B3-BD65-05643D2E2C7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19A60CCE-71A6-4EC2-86C0-B6322888D2C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78AFE633-23A3-4B10-AD87-07A9C504532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8" action="ppaction://hlinksldjump"/>
            <a:extLst>
              <a:ext uri="{FF2B5EF4-FFF2-40B4-BE49-F238E27FC236}">
                <a16:creationId xmlns:a16="http://schemas.microsoft.com/office/drawing/2014/main" id="{0BCF1546-507B-417A-816D-D33EC7A919D5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9" action="ppaction://hlinksldjump"/>
            <a:extLst>
              <a:ext uri="{FF2B5EF4-FFF2-40B4-BE49-F238E27FC236}">
                <a16:creationId xmlns:a16="http://schemas.microsoft.com/office/drawing/2014/main" id="{3DDDCDE6-F84C-4A37-B242-552F9E49E382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0" action="ppaction://hlinksldjump"/>
            <a:extLst>
              <a:ext uri="{FF2B5EF4-FFF2-40B4-BE49-F238E27FC236}">
                <a16:creationId xmlns:a16="http://schemas.microsoft.com/office/drawing/2014/main" id="{EC83FB78-859F-4B5B-B634-4DB3A49D1EE4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1" action="ppaction://hlinksldjump"/>
            <a:extLst>
              <a:ext uri="{FF2B5EF4-FFF2-40B4-BE49-F238E27FC236}">
                <a16:creationId xmlns:a16="http://schemas.microsoft.com/office/drawing/2014/main" id="{677C3D89-5957-40A0-A13C-D7508E81DD8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EEF51E6D-5D0B-46B8-B4CB-8C1CDE7C4C4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D2E536C9-B243-4904-A571-DBC36A2F40F3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A6C6FEAC-8458-451E-BB15-FD6BB79B0D2C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5249E70D-D971-47EE-96D4-E45484EB2EFA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6" action="ppaction://hlinksldjump"/>
            <a:extLst>
              <a:ext uri="{FF2B5EF4-FFF2-40B4-BE49-F238E27FC236}">
                <a16:creationId xmlns:a16="http://schemas.microsoft.com/office/drawing/2014/main" id="{787FA10D-677B-48A2-B0EB-D5C9F3DBEB2C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7" action="ppaction://hlinksldjump"/>
            <a:extLst>
              <a:ext uri="{FF2B5EF4-FFF2-40B4-BE49-F238E27FC236}">
                <a16:creationId xmlns:a16="http://schemas.microsoft.com/office/drawing/2014/main" id="{FA3D0DA2-0470-49DF-89F3-45D7F456826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0457185F-3B5C-4FF0-B385-7B23F0CC4435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A73C8E22-5CAB-4A0B-A095-4EFD78DF053F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58753FDD-A517-4BBC-BC51-D09E8A1981B9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71C37EF6-28E9-4E08-AF6B-4AE7AFC047A3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80E38BCE-580C-4AFC-9C88-6CF1B52C542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4262299B-B7D4-4DAD-A277-D0036E865DCD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4" action="ppaction://hlinksldjump"/>
            <a:extLst>
              <a:ext uri="{FF2B5EF4-FFF2-40B4-BE49-F238E27FC236}">
                <a16:creationId xmlns:a16="http://schemas.microsoft.com/office/drawing/2014/main" id="{64D52C8E-5788-4114-A7A6-D3269399D898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5" action="ppaction://hlinksldjump"/>
            <a:extLst>
              <a:ext uri="{FF2B5EF4-FFF2-40B4-BE49-F238E27FC236}">
                <a16:creationId xmlns:a16="http://schemas.microsoft.com/office/drawing/2014/main" id="{12A507C9-FE3E-40C1-BB8D-2261970DAF4D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6" action="ppaction://hlinksldjump"/>
            <a:extLst>
              <a:ext uri="{FF2B5EF4-FFF2-40B4-BE49-F238E27FC236}">
                <a16:creationId xmlns:a16="http://schemas.microsoft.com/office/drawing/2014/main" id="{FB6E9DB3-9109-4E17-A669-65CE328719FE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7" action="ppaction://hlinksldjump"/>
            <a:extLst>
              <a:ext uri="{FF2B5EF4-FFF2-40B4-BE49-F238E27FC236}">
                <a16:creationId xmlns:a16="http://schemas.microsoft.com/office/drawing/2014/main" id="{ECB9BD01-1B42-45DA-A1C4-FADA4DF0572F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8" action="ppaction://hlinksldjump"/>
            <a:extLst>
              <a:ext uri="{FF2B5EF4-FFF2-40B4-BE49-F238E27FC236}">
                <a16:creationId xmlns:a16="http://schemas.microsoft.com/office/drawing/2014/main" id="{73D40C35-492A-453B-B463-14FAFF20A2EB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9" action="ppaction://hlinksldjump"/>
            <a:extLst>
              <a:ext uri="{FF2B5EF4-FFF2-40B4-BE49-F238E27FC236}">
                <a16:creationId xmlns:a16="http://schemas.microsoft.com/office/drawing/2014/main" id="{BE525393-F436-47EC-9631-18C6B967DBC7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40" action="ppaction://hlinksldjump"/>
            <a:extLst>
              <a:ext uri="{FF2B5EF4-FFF2-40B4-BE49-F238E27FC236}">
                <a16:creationId xmlns:a16="http://schemas.microsoft.com/office/drawing/2014/main" id="{5A669249-84DC-434F-9314-C3376E37287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41" action="ppaction://hlinksldjump"/>
            <a:extLst>
              <a:ext uri="{FF2B5EF4-FFF2-40B4-BE49-F238E27FC236}">
                <a16:creationId xmlns:a16="http://schemas.microsoft.com/office/drawing/2014/main" id="{AE8221CF-6CC6-46E0-921D-294D25C31F80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42" action="ppaction://hlinksldjump"/>
            <a:extLst>
              <a:ext uri="{FF2B5EF4-FFF2-40B4-BE49-F238E27FC236}">
                <a16:creationId xmlns:a16="http://schemas.microsoft.com/office/drawing/2014/main" id="{8BA2B6BB-8D44-4DA3-B34B-E4C53EE43017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43" action="ppaction://hlinksldjump"/>
            <a:extLst>
              <a:ext uri="{FF2B5EF4-FFF2-40B4-BE49-F238E27FC236}">
                <a16:creationId xmlns:a16="http://schemas.microsoft.com/office/drawing/2014/main" id="{5B65B9C5-93B4-46E0-AA0A-9876374B7CF8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2E5532B2-A63A-4304-9A16-F7C13F5B72E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DE1BAF10-9211-4CF4-8FD1-8DE61E3DFFF8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4CD9DB1-EE82-432A-8BA2-A4FA0771990D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BC3C9D1-89BC-4897-9906-81D763BF47F6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hlinkClick r:id="rId32" action="ppaction://hlinksldjump"/>
            <a:extLst>
              <a:ext uri="{FF2B5EF4-FFF2-40B4-BE49-F238E27FC236}">
                <a16:creationId xmlns:a16="http://schemas.microsoft.com/office/drawing/2014/main" id="{F384C940-0473-4FF1-B99A-418217696604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CCE3D0D-9340-42BC-BB96-5F3B45A67DD1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3560910" y="415354"/>
            <a:ext cx="6286685" cy="61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48599"/>
      </p:ext>
    </p:extLst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EE5AAE6E-61B5-414F-BC7C-204CED8BF5D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826D1729-415F-46F8-9FD7-67E9EC52F96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E527084A-91F9-4CE1-8DE4-C4D14717D93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4ECB89B5-1738-4007-A6E0-2DFA10E5AC44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7" action="ppaction://hlinksldjump"/>
            <a:extLst>
              <a:ext uri="{FF2B5EF4-FFF2-40B4-BE49-F238E27FC236}">
                <a16:creationId xmlns:a16="http://schemas.microsoft.com/office/drawing/2014/main" id="{B91F0620-7E14-44ED-86C0-866C56DE4CF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F460E349-8599-4342-8323-D443726F1C3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31DB4683-7E19-42E6-801E-179EDC5B416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077BD102-02CB-4CE7-A057-9A681E090CE4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2032B9A0-57FB-48D2-8587-0E39978A06E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16C66964-2A25-4575-A4A5-BA650BCC5ACE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7B12F02F-88F5-484B-9368-C818AE1BF62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ABC0BECD-64D3-4862-B91B-9D807630D685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66320498-375C-4129-9A30-44F2972D24B7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255B7541-47CE-4625-AE39-03BFC58E8C94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FFA61054-26A8-4E17-A320-3F31EDCEC4B8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1227E30A-43F9-4DBB-8477-5BE9CAC47A43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4" action="ppaction://hlinksldjump"/>
            <a:extLst>
              <a:ext uri="{FF2B5EF4-FFF2-40B4-BE49-F238E27FC236}">
                <a16:creationId xmlns:a16="http://schemas.microsoft.com/office/drawing/2014/main" id="{80367511-23E9-4E01-AD02-8EF9A8825750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5" action="ppaction://hlinksldjump"/>
            <a:extLst>
              <a:ext uri="{FF2B5EF4-FFF2-40B4-BE49-F238E27FC236}">
                <a16:creationId xmlns:a16="http://schemas.microsoft.com/office/drawing/2014/main" id="{4D9432F7-E711-4F69-A170-5B136412917A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8C450D44-90EE-4BF1-8AD5-A1269CBB49D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1B1BEE61-B0B0-42E8-B84A-BB9A77C984D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8" action="ppaction://hlinksldjump"/>
            <a:extLst>
              <a:ext uri="{FF2B5EF4-FFF2-40B4-BE49-F238E27FC236}">
                <a16:creationId xmlns:a16="http://schemas.microsoft.com/office/drawing/2014/main" id="{F0416DD1-F61D-41CA-8CDD-679086056916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9" action="ppaction://hlinksldjump"/>
            <a:extLst>
              <a:ext uri="{FF2B5EF4-FFF2-40B4-BE49-F238E27FC236}">
                <a16:creationId xmlns:a16="http://schemas.microsoft.com/office/drawing/2014/main" id="{D91DF8DE-0637-45D3-B9BF-8E581D420675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0" action="ppaction://hlinksldjump"/>
            <a:extLst>
              <a:ext uri="{FF2B5EF4-FFF2-40B4-BE49-F238E27FC236}">
                <a16:creationId xmlns:a16="http://schemas.microsoft.com/office/drawing/2014/main" id="{85593E8A-A199-4E2D-B4D2-80CF0626124C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1" action="ppaction://hlinksldjump"/>
            <a:extLst>
              <a:ext uri="{FF2B5EF4-FFF2-40B4-BE49-F238E27FC236}">
                <a16:creationId xmlns:a16="http://schemas.microsoft.com/office/drawing/2014/main" id="{F178C95A-AF5A-46BB-8E73-D888D6042661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503A4187-4BAA-4BCD-A4BD-7D7ACEB7B070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FC630739-8F0A-4D61-8117-87F0BCCCD589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6FF5C506-048E-43CF-9938-E8CF78C13342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29169C37-01A3-4549-B88F-29161974B9E5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6" action="ppaction://hlinksldjump"/>
            <a:extLst>
              <a:ext uri="{FF2B5EF4-FFF2-40B4-BE49-F238E27FC236}">
                <a16:creationId xmlns:a16="http://schemas.microsoft.com/office/drawing/2014/main" id="{CDF2D979-B02E-484C-9E88-52DB39DEC0D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7" action="ppaction://hlinksldjump"/>
            <a:extLst>
              <a:ext uri="{FF2B5EF4-FFF2-40B4-BE49-F238E27FC236}">
                <a16:creationId xmlns:a16="http://schemas.microsoft.com/office/drawing/2014/main" id="{4068286E-199C-4BAF-B3F3-0DCEB910B11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67D028F8-5487-4CEF-B9F9-1F561A5E1B9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858B27D5-13F5-40BF-84BB-56CCD5934FE7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2CF20390-6AE3-4D4D-B378-43F5A8AB722D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442B2D2F-C4AE-4739-A294-55942F957E55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BA508F10-D45D-4DC2-8E69-E93BB36E14F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5F23DBC9-D15E-46EC-A3D9-E93D5B12569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4" action="ppaction://hlinksldjump"/>
            <a:extLst>
              <a:ext uri="{FF2B5EF4-FFF2-40B4-BE49-F238E27FC236}">
                <a16:creationId xmlns:a16="http://schemas.microsoft.com/office/drawing/2014/main" id="{40E51CFD-DD68-4F3C-9E21-3D3848B8FA96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5" action="ppaction://hlinksldjump"/>
            <a:extLst>
              <a:ext uri="{FF2B5EF4-FFF2-40B4-BE49-F238E27FC236}">
                <a16:creationId xmlns:a16="http://schemas.microsoft.com/office/drawing/2014/main" id="{2106555C-439A-4E77-AA52-89F3ABCEA26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6" action="ppaction://hlinksldjump"/>
            <a:extLst>
              <a:ext uri="{FF2B5EF4-FFF2-40B4-BE49-F238E27FC236}">
                <a16:creationId xmlns:a16="http://schemas.microsoft.com/office/drawing/2014/main" id="{310F9A01-DD38-45E3-8238-19FFB875C281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7" action="ppaction://hlinksldjump"/>
            <a:extLst>
              <a:ext uri="{FF2B5EF4-FFF2-40B4-BE49-F238E27FC236}">
                <a16:creationId xmlns:a16="http://schemas.microsoft.com/office/drawing/2014/main" id="{54C7356E-C957-4C16-B1B6-688112AF4FB7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8" action="ppaction://hlinksldjump"/>
            <a:extLst>
              <a:ext uri="{FF2B5EF4-FFF2-40B4-BE49-F238E27FC236}">
                <a16:creationId xmlns:a16="http://schemas.microsoft.com/office/drawing/2014/main" id="{0DDFA02F-F6EF-400D-9A33-8FD83FE19D7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9" action="ppaction://hlinksldjump"/>
            <a:extLst>
              <a:ext uri="{FF2B5EF4-FFF2-40B4-BE49-F238E27FC236}">
                <a16:creationId xmlns:a16="http://schemas.microsoft.com/office/drawing/2014/main" id="{14930FBD-0AFC-4EF5-BBCD-193B58E41349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40" action="ppaction://hlinksldjump"/>
            <a:extLst>
              <a:ext uri="{FF2B5EF4-FFF2-40B4-BE49-F238E27FC236}">
                <a16:creationId xmlns:a16="http://schemas.microsoft.com/office/drawing/2014/main" id="{E475BB5A-1A45-47DF-85B7-9CCCA614E00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41" action="ppaction://hlinksldjump"/>
            <a:extLst>
              <a:ext uri="{FF2B5EF4-FFF2-40B4-BE49-F238E27FC236}">
                <a16:creationId xmlns:a16="http://schemas.microsoft.com/office/drawing/2014/main" id="{4A62DF38-F5EB-46FF-B432-B1CC7A269E0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42" action="ppaction://hlinksldjump"/>
            <a:extLst>
              <a:ext uri="{FF2B5EF4-FFF2-40B4-BE49-F238E27FC236}">
                <a16:creationId xmlns:a16="http://schemas.microsoft.com/office/drawing/2014/main" id="{86D1A619-3C3C-4494-A31F-0540758848C3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43" action="ppaction://hlinksldjump"/>
            <a:extLst>
              <a:ext uri="{FF2B5EF4-FFF2-40B4-BE49-F238E27FC236}">
                <a16:creationId xmlns:a16="http://schemas.microsoft.com/office/drawing/2014/main" id="{EA74E88C-7409-4B1B-ABA4-D03B786DA619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04F7E67E-40D2-48A4-A713-F0ECC5C0AF7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8E889C37-0B6A-458E-8517-F61B5B82EDD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D9D7A493-4A55-42C0-B627-77CD36FCD4F5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50C45275-95FA-4C18-B691-F9703A292A5F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hlinkClick r:id="rId32" action="ppaction://hlinksldjump"/>
            <a:extLst>
              <a:ext uri="{FF2B5EF4-FFF2-40B4-BE49-F238E27FC236}">
                <a16:creationId xmlns:a16="http://schemas.microsoft.com/office/drawing/2014/main" id="{2E95EFE7-1328-42C8-9935-A3F7AB28048C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7FBEBA7-8907-46C3-8BA0-0938D41DFB58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b="21454"/>
          <a:stretch/>
        </p:blipFill>
        <p:spPr>
          <a:xfrm>
            <a:off x="755333" y="336925"/>
            <a:ext cx="8758232" cy="497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95643"/>
      </p:ext>
    </p:extLst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0B19D084-26C9-4B02-A2F4-4705F1855C5E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C5CC58EB-39DA-42E0-AD5E-6583640A85A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BF153C7B-F4DF-4580-ACF8-B93D63278AF6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AD227DAF-8C9F-4D80-BEA3-78E65856E25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7" action="ppaction://hlinksldjump"/>
            <a:extLst>
              <a:ext uri="{FF2B5EF4-FFF2-40B4-BE49-F238E27FC236}">
                <a16:creationId xmlns:a16="http://schemas.microsoft.com/office/drawing/2014/main" id="{465F133A-2E00-4941-9CAC-834D4163689D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19A8DD93-5D4F-442B-B5FF-7B459C075F63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C7ADBD2C-889A-4E73-9B65-AC834C8B0D1E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4BB033A5-B1A3-4967-A45D-CC8E49ED3E70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9651DCC1-C964-441D-B055-3EA5A51DF24D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612E26D3-AC49-48D9-B7EF-32D17C1CEDC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D737183A-01F2-4046-9E9F-7B10F78760E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14065549-A043-45AB-B662-EE449E27A118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D992D6DC-373E-4FD7-BDD3-F16C36ACA24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1191E3C2-EF9F-40E6-8DE9-E1EE68C1267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B807AD5F-9C2F-427E-BBC1-0D06644CE35F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E3EC854C-78A2-4938-A9C6-5F200838FD4C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4" action="ppaction://hlinksldjump"/>
            <a:extLst>
              <a:ext uri="{FF2B5EF4-FFF2-40B4-BE49-F238E27FC236}">
                <a16:creationId xmlns:a16="http://schemas.microsoft.com/office/drawing/2014/main" id="{0430C601-EED7-4163-B783-41325F6CFB93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5" action="ppaction://hlinksldjump"/>
            <a:extLst>
              <a:ext uri="{FF2B5EF4-FFF2-40B4-BE49-F238E27FC236}">
                <a16:creationId xmlns:a16="http://schemas.microsoft.com/office/drawing/2014/main" id="{60B8DEB6-9337-49EF-AA43-E96F7645E1F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D1A08754-6568-49C6-9889-028049E38578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774BC2AE-7FCF-4726-B172-1551BCD1051B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8" action="ppaction://hlinksldjump"/>
            <a:extLst>
              <a:ext uri="{FF2B5EF4-FFF2-40B4-BE49-F238E27FC236}">
                <a16:creationId xmlns:a16="http://schemas.microsoft.com/office/drawing/2014/main" id="{85B09432-0D91-49E3-BEB7-6D678678292D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9" action="ppaction://hlinksldjump"/>
            <a:extLst>
              <a:ext uri="{FF2B5EF4-FFF2-40B4-BE49-F238E27FC236}">
                <a16:creationId xmlns:a16="http://schemas.microsoft.com/office/drawing/2014/main" id="{B794D653-857B-470A-A41E-BB50E1A00DEE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0" action="ppaction://hlinksldjump"/>
            <a:extLst>
              <a:ext uri="{FF2B5EF4-FFF2-40B4-BE49-F238E27FC236}">
                <a16:creationId xmlns:a16="http://schemas.microsoft.com/office/drawing/2014/main" id="{36E8D805-D1B8-4D51-924F-8E2AC320A938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1" action="ppaction://hlinksldjump"/>
            <a:extLst>
              <a:ext uri="{FF2B5EF4-FFF2-40B4-BE49-F238E27FC236}">
                <a16:creationId xmlns:a16="http://schemas.microsoft.com/office/drawing/2014/main" id="{2763AA4B-59CA-4529-895F-BE9BB34749C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4DB12223-6E15-43EE-895E-1D753A99B4E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0DB12FB1-D314-4AC3-8B0D-596E551847D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72FE73A2-4584-4124-9B25-A93A0D67018A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82826862-6B66-49AD-9565-25D6F276DE29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6" action="ppaction://hlinksldjump"/>
            <a:extLst>
              <a:ext uri="{FF2B5EF4-FFF2-40B4-BE49-F238E27FC236}">
                <a16:creationId xmlns:a16="http://schemas.microsoft.com/office/drawing/2014/main" id="{A7BD23DD-08BF-49FA-8858-62C7F8F46AC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7" action="ppaction://hlinksldjump"/>
            <a:extLst>
              <a:ext uri="{FF2B5EF4-FFF2-40B4-BE49-F238E27FC236}">
                <a16:creationId xmlns:a16="http://schemas.microsoft.com/office/drawing/2014/main" id="{372BDCCF-E9D1-457E-A69D-7524E6F298E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6D7C46F7-25F5-4F03-B47A-BE66DA732918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0911A965-CC7F-4CA1-8B07-4220E839481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D717DC4D-7591-4C58-AD03-F56EEF16D9F0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29502782-F1E3-4EE9-B82A-B9FE34E762BB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16C3050E-EFE2-4064-A479-82D0DA6C0E5B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87835B93-48DB-4FB3-BD4B-194235B54C3D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4" action="ppaction://hlinksldjump"/>
            <a:extLst>
              <a:ext uri="{FF2B5EF4-FFF2-40B4-BE49-F238E27FC236}">
                <a16:creationId xmlns:a16="http://schemas.microsoft.com/office/drawing/2014/main" id="{2217A670-AF89-483A-A5FE-94F172F82E1E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5" action="ppaction://hlinksldjump"/>
            <a:extLst>
              <a:ext uri="{FF2B5EF4-FFF2-40B4-BE49-F238E27FC236}">
                <a16:creationId xmlns:a16="http://schemas.microsoft.com/office/drawing/2014/main" id="{AD959E0A-5E48-483A-B8F2-5040CA545706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6" action="ppaction://hlinksldjump"/>
            <a:extLst>
              <a:ext uri="{FF2B5EF4-FFF2-40B4-BE49-F238E27FC236}">
                <a16:creationId xmlns:a16="http://schemas.microsoft.com/office/drawing/2014/main" id="{EE955F1A-F763-4863-8898-5335AFF6AE33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7" action="ppaction://hlinksldjump"/>
            <a:extLst>
              <a:ext uri="{FF2B5EF4-FFF2-40B4-BE49-F238E27FC236}">
                <a16:creationId xmlns:a16="http://schemas.microsoft.com/office/drawing/2014/main" id="{5ACF5078-DA48-4955-B6AF-2C1FDCFA93EF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8" action="ppaction://hlinksldjump"/>
            <a:extLst>
              <a:ext uri="{FF2B5EF4-FFF2-40B4-BE49-F238E27FC236}">
                <a16:creationId xmlns:a16="http://schemas.microsoft.com/office/drawing/2014/main" id="{1CC371F6-E73A-43E0-803A-3FBE39EAE644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9" action="ppaction://hlinksldjump"/>
            <a:extLst>
              <a:ext uri="{FF2B5EF4-FFF2-40B4-BE49-F238E27FC236}">
                <a16:creationId xmlns:a16="http://schemas.microsoft.com/office/drawing/2014/main" id="{A03A4241-C480-438A-8924-1426485037C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40" action="ppaction://hlinksldjump"/>
            <a:extLst>
              <a:ext uri="{FF2B5EF4-FFF2-40B4-BE49-F238E27FC236}">
                <a16:creationId xmlns:a16="http://schemas.microsoft.com/office/drawing/2014/main" id="{DAC9C140-B04E-4D37-A476-83F485A2F47D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41" action="ppaction://hlinksldjump"/>
            <a:extLst>
              <a:ext uri="{FF2B5EF4-FFF2-40B4-BE49-F238E27FC236}">
                <a16:creationId xmlns:a16="http://schemas.microsoft.com/office/drawing/2014/main" id="{D43CDCC5-987D-4823-9519-DC26EDD996AE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42" action="ppaction://hlinksldjump"/>
            <a:extLst>
              <a:ext uri="{FF2B5EF4-FFF2-40B4-BE49-F238E27FC236}">
                <a16:creationId xmlns:a16="http://schemas.microsoft.com/office/drawing/2014/main" id="{D7E55D70-10F3-41B0-B0F6-ABEAC02A6E25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43" action="ppaction://hlinksldjump"/>
            <a:extLst>
              <a:ext uri="{FF2B5EF4-FFF2-40B4-BE49-F238E27FC236}">
                <a16:creationId xmlns:a16="http://schemas.microsoft.com/office/drawing/2014/main" id="{2D0368C9-F845-4D54-AA75-EE7BAB0E5FAC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2C4B4CEB-F765-4A02-A056-1591B1F701CD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1CE0FBC8-A799-468F-9650-B4CD3705210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EA014BE1-9046-41FD-8790-01289E89106C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92BF1FD1-257A-4C60-9C60-460C1103D8C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00A9C475-7875-451F-A556-F4300834EE7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9" name="صورة 58">
            <a:extLst>
              <a:ext uri="{FF2B5EF4-FFF2-40B4-BE49-F238E27FC236}">
                <a16:creationId xmlns:a16="http://schemas.microsoft.com/office/drawing/2014/main" id="{B3E24B94-BFB7-4FD6-9843-B155248628AB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114" t="78305" r="-114" b="-544"/>
          <a:stretch/>
        </p:blipFill>
        <p:spPr>
          <a:xfrm>
            <a:off x="755333" y="336926"/>
            <a:ext cx="8758232" cy="140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89508"/>
      </p:ext>
    </p:extLst>
  </p:cSld>
  <p:clrMapOvr>
    <a:masterClrMapping/>
  </p:clrMapOvr>
  <p:transition spd="slow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7E4481BB-D496-4030-B937-DDE20EEC69D6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5" name="مستطيل: زوايا مستديرة 74">
            <a:hlinkClick r:id="rId4" action="ppaction://hlinksldjump"/>
            <a:extLst>
              <a:ext uri="{FF2B5EF4-FFF2-40B4-BE49-F238E27FC236}">
                <a16:creationId xmlns:a16="http://schemas.microsoft.com/office/drawing/2014/main" id="{082F6E67-8590-46E2-867F-468A17C614CD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hlinkClick r:id="rId5" action="ppaction://hlinksldjump"/>
            <a:extLst>
              <a:ext uri="{FF2B5EF4-FFF2-40B4-BE49-F238E27FC236}">
                <a16:creationId xmlns:a16="http://schemas.microsoft.com/office/drawing/2014/main" id="{F8C67B04-9FAA-465E-A679-1E9F6EA9182C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6" action="ppaction://hlinksldjump"/>
            <a:extLst>
              <a:ext uri="{FF2B5EF4-FFF2-40B4-BE49-F238E27FC236}">
                <a16:creationId xmlns:a16="http://schemas.microsoft.com/office/drawing/2014/main" id="{63C17E06-50D9-43DB-9109-DF01626C5ED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7" action="ppaction://hlinksldjump"/>
            <a:extLst>
              <a:ext uri="{FF2B5EF4-FFF2-40B4-BE49-F238E27FC236}">
                <a16:creationId xmlns:a16="http://schemas.microsoft.com/office/drawing/2014/main" id="{1B6748B2-8D28-4BAF-9372-69807B8B5F6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8" action="ppaction://hlinksldjump"/>
            <a:extLst>
              <a:ext uri="{FF2B5EF4-FFF2-40B4-BE49-F238E27FC236}">
                <a16:creationId xmlns:a16="http://schemas.microsoft.com/office/drawing/2014/main" id="{6EBA88C6-0418-4CFE-8D4E-6B1685523253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485F23F-BF11-4443-A408-68968C2157C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42EBB5FF-49A3-4737-9E5A-36AF8B01207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760CABB9-1B36-478D-AFFC-518CA5D48F7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42C545DE-C337-40C7-9E5C-803FD9E698B8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968E99C3-FDBB-4B83-A011-FBD2CD8BACE7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8BF9189A-EEF6-424C-9789-E6461347D3F6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0" action="ppaction://hlinksldjump"/>
            <a:extLst>
              <a:ext uri="{FF2B5EF4-FFF2-40B4-BE49-F238E27FC236}">
                <a16:creationId xmlns:a16="http://schemas.microsoft.com/office/drawing/2014/main" id="{0F6510D6-96A3-464B-8F08-804A920DD1D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1" action="ppaction://hlinksldjump"/>
            <a:extLst>
              <a:ext uri="{FF2B5EF4-FFF2-40B4-BE49-F238E27FC236}">
                <a16:creationId xmlns:a16="http://schemas.microsoft.com/office/drawing/2014/main" id="{DEA73FBB-CF21-4F3F-B550-4303003A6DC6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2" action="ppaction://hlinksldjump"/>
            <a:extLst>
              <a:ext uri="{FF2B5EF4-FFF2-40B4-BE49-F238E27FC236}">
                <a16:creationId xmlns:a16="http://schemas.microsoft.com/office/drawing/2014/main" id="{D82FC748-341A-45E1-BFE1-068B954B941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3" action="ppaction://hlinksldjump"/>
            <a:extLst>
              <a:ext uri="{FF2B5EF4-FFF2-40B4-BE49-F238E27FC236}">
                <a16:creationId xmlns:a16="http://schemas.microsoft.com/office/drawing/2014/main" id="{E443D624-F1C7-4017-93FD-D4BCA703821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4" action="ppaction://hlinksldjump"/>
            <a:extLst>
              <a:ext uri="{FF2B5EF4-FFF2-40B4-BE49-F238E27FC236}">
                <a16:creationId xmlns:a16="http://schemas.microsoft.com/office/drawing/2014/main" id="{06E9C523-C76C-4074-861C-95E9B473959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5" action="ppaction://hlinksldjump"/>
            <a:extLst>
              <a:ext uri="{FF2B5EF4-FFF2-40B4-BE49-F238E27FC236}">
                <a16:creationId xmlns:a16="http://schemas.microsoft.com/office/drawing/2014/main" id="{BA22752A-0A1B-4C1E-87A1-4ED46CFBD817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6" action="ppaction://hlinksldjump"/>
            <a:extLst>
              <a:ext uri="{FF2B5EF4-FFF2-40B4-BE49-F238E27FC236}">
                <a16:creationId xmlns:a16="http://schemas.microsoft.com/office/drawing/2014/main" id="{FD77CD34-192C-4267-BDF7-D797D1990ECD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7" action="ppaction://hlinksldjump"/>
            <a:extLst>
              <a:ext uri="{FF2B5EF4-FFF2-40B4-BE49-F238E27FC236}">
                <a16:creationId xmlns:a16="http://schemas.microsoft.com/office/drawing/2014/main" id="{8E7F0369-7952-49DF-ABFF-C146799D5ED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8" action="ppaction://hlinksldjump"/>
            <a:extLst>
              <a:ext uri="{FF2B5EF4-FFF2-40B4-BE49-F238E27FC236}">
                <a16:creationId xmlns:a16="http://schemas.microsoft.com/office/drawing/2014/main" id="{4CB4181D-AA6D-4D78-B104-1EFCDAEC59A3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9" action="ppaction://hlinksldjump"/>
            <a:extLst>
              <a:ext uri="{FF2B5EF4-FFF2-40B4-BE49-F238E27FC236}">
                <a16:creationId xmlns:a16="http://schemas.microsoft.com/office/drawing/2014/main" id="{1DFF97CD-8B08-4EC3-849F-CC89F6F0DE41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0" action="ppaction://hlinksldjump"/>
            <a:extLst>
              <a:ext uri="{FF2B5EF4-FFF2-40B4-BE49-F238E27FC236}">
                <a16:creationId xmlns:a16="http://schemas.microsoft.com/office/drawing/2014/main" id="{2CD2FA6C-66EA-48F7-A8CD-41D77E953AB2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1" action="ppaction://hlinksldjump"/>
            <a:extLst>
              <a:ext uri="{FF2B5EF4-FFF2-40B4-BE49-F238E27FC236}">
                <a16:creationId xmlns:a16="http://schemas.microsoft.com/office/drawing/2014/main" id="{72EFABE5-0F89-46D6-81A8-4C72F48E4AF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2" action="ppaction://hlinksldjump"/>
            <a:extLst>
              <a:ext uri="{FF2B5EF4-FFF2-40B4-BE49-F238E27FC236}">
                <a16:creationId xmlns:a16="http://schemas.microsoft.com/office/drawing/2014/main" id="{CE679192-B886-4A56-A4A5-939C8F2C2522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3" action="ppaction://hlinksldjump"/>
            <a:extLst>
              <a:ext uri="{FF2B5EF4-FFF2-40B4-BE49-F238E27FC236}">
                <a16:creationId xmlns:a16="http://schemas.microsoft.com/office/drawing/2014/main" id="{27A794E0-34FE-44DF-8DFE-5F8A7CC150B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4" action="ppaction://hlinksldjump"/>
            <a:extLst>
              <a:ext uri="{FF2B5EF4-FFF2-40B4-BE49-F238E27FC236}">
                <a16:creationId xmlns:a16="http://schemas.microsoft.com/office/drawing/2014/main" id="{D900E613-39AF-4E14-9FE0-0D2C74C880E9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id="{6755BD38-0C07-4D6A-9345-16D97068565D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id="{990EFCAC-11A3-4F48-BE44-6EC655F59DB7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id="{A263D5EF-CDC2-4686-8112-4BA6A51E68D8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8" action="ppaction://hlinksldjump"/>
            <a:extLst>
              <a:ext uri="{FF2B5EF4-FFF2-40B4-BE49-F238E27FC236}">
                <a16:creationId xmlns:a16="http://schemas.microsoft.com/office/drawing/2014/main" id="{5E710BBC-E0AF-4207-82DE-285F4DC9DAF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9" action="ppaction://hlinksldjump"/>
            <a:extLst>
              <a:ext uri="{FF2B5EF4-FFF2-40B4-BE49-F238E27FC236}">
                <a16:creationId xmlns:a16="http://schemas.microsoft.com/office/drawing/2014/main" id="{236D3C4A-9B02-4F92-8DF1-D7816BED43C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0" action="ppaction://hlinksldjump"/>
            <a:extLst>
              <a:ext uri="{FF2B5EF4-FFF2-40B4-BE49-F238E27FC236}">
                <a16:creationId xmlns:a16="http://schemas.microsoft.com/office/drawing/2014/main" id="{F0908727-EBA4-40D4-8B06-14885FB9C1BA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1" action="ppaction://hlinksldjump"/>
            <a:extLst>
              <a:ext uri="{FF2B5EF4-FFF2-40B4-BE49-F238E27FC236}">
                <a16:creationId xmlns:a16="http://schemas.microsoft.com/office/drawing/2014/main" id="{178D7F20-2D92-49E8-996C-1E08DEF49662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2" action="ppaction://hlinksldjump"/>
            <a:extLst>
              <a:ext uri="{FF2B5EF4-FFF2-40B4-BE49-F238E27FC236}">
                <a16:creationId xmlns:a16="http://schemas.microsoft.com/office/drawing/2014/main" id="{4394213E-052E-4581-A606-A182DDBE85F2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4" action="ppaction://hlinksldjump"/>
            <a:extLst>
              <a:ext uri="{FF2B5EF4-FFF2-40B4-BE49-F238E27FC236}">
                <a16:creationId xmlns:a16="http://schemas.microsoft.com/office/drawing/2014/main" id="{F0BEB393-E701-464F-B36E-0A662223B2B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245EE445-EFBA-4130-AD69-99A018C0F305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4" action="ppaction://hlinksldjump"/>
            <a:extLst>
              <a:ext uri="{FF2B5EF4-FFF2-40B4-BE49-F238E27FC236}">
                <a16:creationId xmlns:a16="http://schemas.microsoft.com/office/drawing/2014/main" id="{F2874320-8039-4E8F-BD73-1913871AFE4F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5" action="ppaction://hlinksldjump"/>
            <a:extLst>
              <a:ext uri="{FF2B5EF4-FFF2-40B4-BE49-F238E27FC236}">
                <a16:creationId xmlns:a16="http://schemas.microsoft.com/office/drawing/2014/main" id="{5EDA25F7-C561-47EA-9E21-CF52336588E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6" action="ppaction://hlinksldjump"/>
            <a:extLst>
              <a:ext uri="{FF2B5EF4-FFF2-40B4-BE49-F238E27FC236}">
                <a16:creationId xmlns:a16="http://schemas.microsoft.com/office/drawing/2014/main" id="{DB6F05F3-5493-4FBA-9621-6E544822214E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7" action="ppaction://hlinksldjump"/>
            <a:extLst>
              <a:ext uri="{FF2B5EF4-FFF2-40B4-BE49-F238E27FC236}">
                <a16:creationId xmlns:a16="http://schemas.microsoft.com/office/drawing/2014/main" id="{FA64393C-8530-496A-975B-214996742BF5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8" action="ppaction://hlinksldjump"/>
            <a:extLst>
              <a:ext uri="{FF2B5EF4-FFF2-40B4-BE49-F238E27FC236}">
                <a16:creationId xmlns:a16="http://schemas.microsoft.com/office/drawing/2014/main" id="{8B1613E1-4719-4D74-A7FA-4ECBCDF7A92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9" action="ppaction://hlinksldjump"/>
            <a:extLst>
              <a:ext uri="{FF2B5EF4-FFF2-40B4-BE49-F238E27FC236}">
                <a16:creationId xmlns:a16="http://schemas.microsoft.com/office/drawing/2014/main" id="{E674DA76-4FCC-4BB2-99CC-F8CBB33C838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40" action="ppaction://hlinksldjump"/>
            <a:extLst>
              <a:ext uri="{FF2B5EF4-FFF2-40B4-BE49-F238E27FC236}">
                <a16:creationId xmlns:a16="http://schemas.microsoft.com/office/drawing/2014/main" id="{9000614B-CCEA-4CA1-ADDA-B547F3B5D4FA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41" action="ppaction://hlinksldjump"/>
            <a:extLst>
              <a:ext uri="{FF2B5EF4-FFF2-40B4-BE49-F238E27FC236}">
                <a16:creationId xmlns:a16="http://schemas.microsoft.com/office/drawing/2014/main" id="{46D9D26D-17CD-4031-899D-3379C0560298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42" action="ppaction://hlinksldjump"/>
            <a:extLst>
              <a:ext uri="{FF2B5EF4-FFF2-40B4-BE49-F238E27FC236}">
                <a16:creationId xmlns:a16="http://schemas.microsoft.com/office/drawing/2014/main" id="{05F2DE87-7196-4F98-AB83-DC1432753204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43" action="ppaction://hlinksldjump"/>
            <a:extLst>
              <a:ext uri="{FF2B5EF4-FFF2-40B4-BE49-F238E27FC236}">
                <a16:creationId xmlns:a16="http://schemas.microsoft.com/office/drawing/2014/main" id="{1F555FF8-25C5-470C-9794-69C51C12C543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CB0B249-011E-4A0E-BA2E-DECCF0838CF1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7777156" y="163424"/>
            <a:ext cx="2178000" cy="3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925D1BE9-FBAD-4037-BD91-93C5FA7F858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A9AC8151-C18E-4261-9693-A5A599570C9C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926CE9DF-D1A2-43B2-BA54-CAA691D4E39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90ECBADB-EFE0-4F57-AF96-EFDDC119602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CEE18D4-BBF1-494C-B880-D63C9246AF76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454969" y="702873"/>
            <a:ext cx="9364484" cy="32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9335"/>
      </p:ext>
    </p:extLst>
  </p:cSld>
  <p:clrMapOvr>
    <a:masterClrMapping/>
  </p:clrMapOvr>
  <p:transition spd="slow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A9F2ED18-DC7B-4527-BA5A-2893DC1552B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FB044015-BA64-4FCE-8DE9-25B0E1322A8B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2F32874D-5A5A-48D7-90E7-3E10F978DC20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7DBC6D13-3106-4E0A-8E9E-0876D04ECA9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7" action="ppaction://hlinksldjump"/>
            <a:extLst>
              <a:ext uri="{FF2B5EF4-FFF2-40B4-BE49-F238E27FC236}">
                <a16:creationId xmlns:a16="http://schemas.microsoft.com/office/drawing/2014/main" id="{7E324AC9-8B67-4579-9B6D-405E7D2E2FD5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6A1465E4-F650-42A4-91F8-0371E22B87F3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8D29C777-FC96-4FF3-8C4F-1CE0CA9E028F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3010D605-6834-4656-BBCF-D109491DB2CB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DC05C0A5-B242-4E35-8C48-E3FDFDA9BE1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259DBF50-DFB8-43D1-93C3-9A26AEE99C2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1F675E65-6A72-485F-91D0-2B16C10A72A1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3E95A3FD-0A56-4104-899E-49298D61A14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96FA6F9E-DE67-414C-A6AC-176A7657D61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1C7E3465-3730-4746-A561-8D20457A3218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9DF06D42-155E-4721-AAD2-62D6C19F923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B6CF147B-9C2B-42D1-B93E-C3FC077763D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4" action="ppaction://hlinksldjump"/>
            <a:extLst>
              <a:ext uri="{FF2B5EF4-FFF2-40B4-BE49-F238E27FC236}">
                <a16:creationId xmlns:a16="http://schemas.microsoft.com/office/drawing/2014/main" id="{BE7BBA78-E52B-4000-AAA2-F14C39E098FD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5" action="ppaction://hlinksldjump"/>
            <a:extLst>
              <a:ext uri="{FF2B5EF4-FFF2-40B4-BE49-F238E27FC236}">
                <a16:creationId xmlns:a16="http://schemas.microsoft.com/office/drawing/2014/main" id="{F84EDA11-1F53-4BC4-AEDE-324F9CCA5A84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AC7BF02F-3203-4183-97FF-838F07CAE0E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CBC99FE6-DCCA-4D1E-B3E2-F69E0FCBA08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8" action="ppaction://hlinksldjump"/>
            <a:extLst>
              <a:ext uri="{FF2B5EF4-FFF2-40B4-BE49-F238E27FC236}">
                <a16:creationId xmlns:a16="http://schemas.microsoft.com/office/drawing/2014/main" id="{E80027D6-805E-4849-82EB-6D16EDEA6829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9" action="ppaction://hlinksldjump"/>
            <a:extLst>
              <a:ext uri="{FF2B5EF4-FFF2-40B4-BE49-F238E27FC236}">
                <a16:creationId xmlns:a16="http://schemas.microsoft.com/office/drawing/2014/main" id="{FD4BCF0D-8674-4830-99ED-8F08E4EF2044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0" action="ppaction://hlinksldjump"/>
            <a:extLst>
              <a:ext uri="{FF2B5EF4-FFF2-40B4-BE49-F238E27FC236}">
                <a16:creationId xmlns:a16="http://schemas.microsoft.com/office/drawing/2014/main" id="{2FC1D903-F5DE-4B76-B8C4-43506C9B422C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1" action="ppaction://hlinksldjump"/>
            <a:extLst>
              <a:ext uri="{FF2B5EF4-FFF2-40B4-BE49-F238E27FC236}">
                <a16:creationId xmlns:a16="http://schemas.microsoft.com/office/drawing/2014/main" id="{CB790084-FD56-43FE-B6E8-1FAA6861D43F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D44BACB6-2666-492B-8826-BA53BEDDE8FF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78EE615E-D0B5-4601-8DD4-BF59986A638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7E45CF27-FF21-4FE4-B3D1-83A6CC10A592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D1DA2B08-572A-487C-AAA5-983DB23E4E51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6" action="ppaction://hlinksldjump"/>
            <a:extLst>
              <a:ext uri="{FF2B5EF4-FFF2-40B4-BE49-F238E27FC236}">
                <a16:creationId xmlns:a16="http://schemas.microsoft.com/office/drawing/2014/main" id="{E596DB43-1C26-4BAF-AEE8-222E277D7F4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7" action="ppaction://hlinksldjump"/>
            <a:extLst>
              <a:ext uri="{FF2B5EF4-FFF2-40B4-BE49-F238E27FC236}">
                <a16:creationId xmlns:a16="http://schemas.microsoft.com/office/drawing/2014/main" id="{9DA42025-0046-4520-A88F-C34D706FE85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9CE73A7F-57E9-47EE-A65B-0277A088AC7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F0C0CF36-6305-4CE3-8249-85AE4441588F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0FB06643-F9CF-489E-9DF0-29335214710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989FACC8-E4D9-412E-8E01-080ACCFE647A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760BC135-5886-4C99-BAE5-53A1C39F6750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4B2CC1A1-8C40-4440-8DB9-CE9335FB3354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4" action="ppaction://hlinksldjump"/>
            <a:extLst>
              <a:ext uri="{FF2B5EF4-FFF2-40B4-BE49-F238E27FC236}">
                <a16:creationId xmlns:a16="http://schemas.microsoft.com/office/drawing/2014/main" id="{69AB00E7-F0B5-47F8-9E51-D090D64B28BC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5" action="ppaction://hlinksldjump"/>
            <a:extLst>
              <a:ext uri="{FF2B5EF4-FFF2-40B4-BE49-F238E27FC236}">
                <a16:creationId xmlns:a16="http://schemas.microsoft.com/office/drawing/2014/main" id="{227E3FAD-DA1F-49C0-967F-0B4BC64B6C68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6" action="ppaction://hlinksldjump"/>
            <a:extLst>
              <a:ext uri="{FF2B5EF4-FFF2-40B4-BE49-F238E27FC236}">
                <a16:creationId xmlns:a16="http://schemas.microsoft.com/office/drawing/2014/main" id="{5C1FA354-E768-4A5A-ABC9-7DA58E5864E0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7" action="ppaction://hlinksldjump"/>
            <a:extLst>
              <a:ext uri="{FF2B5EF4-FFF2-40B4-BE49-F238E27FC236}">
                <a16:creationId xmlns:a16="http://schemas.microsoft.com/office/drawing/2014/main" id="{959A59E0-58B4-4334-8C11-33DFA1ADDFD8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8" action="ppaction://hlinksldjump"/>
            <a:extLst>
              <a:ext uri="{FF2B5EF4-FFF2-40B4-BE49-F238E27FC236}">
                <a16:creationId xmlns:a16="http://schemas.microsoft.com/office/drawing/2014/main" id="{7243849C-B0C9-492C-BA68-26EDC201FDF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9" action="ppaction://hlinksldjump"/>
            <a:extLst>
              <a:ext uri="{FF2B5EF4-FFF2-40B4-BE49-F238E27FC236}">
                <a16:creationId xmlns:a16="http://schemas.microsoft.com/office/drawing/2014/main" id="{92FB46F7-CF0E-4C42-91B0-02B8D24D75D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40" action="ppaction://hlinksldjump"/>
            <a:extLst>
              <a:ext uri="{FF2B5EF4-FFF2-40B4-BE49-F238E27FC236}">
                <a16:creationId xmlns:a16="http://schemas.microsoft.com/office/drawing/2014/main" id="{93D110AF-9F33-4FEE-B17D-2D3E3E94ACA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41" action="ppaction://hlinksldjump"/>
            <a:extLst>
              <a:ext uri="{FF2B5EF4-FFF2-40B4-BE49-F238E27FC236}">
                <a16:creationId xmlns:a16="http://schemas.microsoft.com/office/drawing/2014/main" id="{641A36F7-8998-4208-ADEB-68745A3F897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42" action="ppaction://hlinksldjump"/>
            <a:extLst>
              <a:ext uri="{FF2B5EF4-FFF2-40B4-BE49-F238E27FC236}">
                <a16:creationId xmlns:a16="http://schemas.microsoft.com/office/drawing/2014/main" id="{51F5B2A2-CE38-445A-9B8F-FED4C11CDD80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43" action="ppaction://hlinksldjump"/>
            <a:extLst>
              <a:ext uri="{FF2B5EF4-FFF2-40B4-BE49-F238E27FC236}">
                <a16:creationId xmlns:a16="http://schemas.microsoft.com/office/drawing/2014/main" id="{F2B3B74C-89BA-4140-9A7D-D17F0E2783EF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AC5AE3C-0FE2-48EA-B51C-D93021A0B749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7900987" y="158086"/>
            <a:ext cx="2059200" cy="3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6637AAC-E978-4B1C-B312-D96BE33EF8B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76F069D6-74B2-4871-AF8B-29225D4D0EA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314C2599-6FB1-44FD-8E6D-90697A91E20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29F1B7A2-482C-4CFA-82B2-4FFDC931C48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hlinkClick r:id="rId32" action="ppaction://hlinksldjump"/>
            <a:extLst>
              <a:ext uri="{FF2B5EF4-FFF2-40B4-BE49-F238E27FC236}">
                <a16:creationId xmlns:a16="http://schemas.microsoft.com/office/drawing/2014/main" id="{CAB94650-74D9-4779-AA4C-F859112A02F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81350FE-D2A1-4D80-9CE6-7446CA5C7053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267115" y="710819"/>
            <a:ext cx="9744829" cy="56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2361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8" action="ppaction://hlinksldjump"/>
            <a:extLst>
              <a:ext uri="{FF2B5EF4-FFF2-40B4-BE49-F238E27FC236}">
                <a16:creationId xmlns:a16="http://schemas.microsoft.com/office/drawing/2014/main" id="{5F4A8FA3-B34C-4B3D-A21C-4163CACB05DD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9" action="ppaction://hlinksldjump"/>
            <a:extLst>
              <a:ext uri="{FF2B5EF4-FFF2-40B4-BE49-F238E27FC236}">
                <a16:creationId xmlns:a16="http://schemas.microsoft.com/office/drawing/2014/main" id="{76BD942E-FA72-4DC6-86E5-7E109B5F976C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20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21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2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3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4" action="ppaction://hlinksldjump"/>
            <a:extLst>
              <a:ext uri="{FF2B5EF4-FFF2-40B4-BE49-F238E27FC236}">
                <a16:creationId xmlns:a16="http://schemas.microsoft.com/office/drawing/2014/main" id="{DECD263A-08FD-4C4F-88D3-627A20E3000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5" action="ppaction://hlinksldjump"/>
            <a:extLst>
              <a:ext uri="{FF2B5EF4-FFF2-40B4-BE49-F238E27FC236}">
                <a16:creationId xmlns:a16="http://schemas.microsoft.com/office/drawing/2014/main" id="{A9506FE6-9106-42BE-95FA-241A68E5F633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6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7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8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9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30" action="ppaction://hlinksldjump"/>
            <a:extLst>
              <a:ext uri="{FF2B5EF4-FFF2-40B4-BE49-F238E27FC236}">
                <a16:creationId xmlns:a16="http://schemas.microsoft.com/office/drawing/2014/main" id="{7CE23E56-CAFF-4C98-834D-2F6737A3C51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31" action="ppaction://hlinksldjump"/>
            <a:extLst>
              <a:ext uri="{FF2B5EF4-FFF2-40B4-BE49-F238E27FC236}">
                <a16:creationId xmlns:a16="http://schemas.microsoft.com/office/drawing/2014/main" id="{A19D7620-505C-4CFC-A2DA-B5BFECF0D301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32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33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4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5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6" action="ppaction://hlinksldjump"/>
            <a:extLst>
              <a:ext uri="{FF2B5EF4-FFF2-40B4-BE49-F238E27FC236}">
                <a16:creationId xmlns:a16="http://schemas.microsoft.com/office/drawing/2014/main" id="{14655F19-ADD2-4EE2-B041-7D0C0E73F2B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7" action="ppaction://hlinksldjump"/>
            <a:extLst>
              <a:ext uri="{FF2B5EF4-FFF2-40B4-BE49-F238E27FC236}">
                <a16:creationId xmlns:a16="http://schemas.microsoft.com/office/drawing/2014/main" id="{2EA50413-E853-4D87-AB0F-9BC399815F44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8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9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40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41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42" action="ppaction://hlinksldjump"/>
            <a:extLst>
              <a:ext uri="{FF2B5EF4-FFF2-40B4-BE49-F238E27FC236}">
                <a16:creationId xmlns:a16="http://schemas.microsoft.com/office/drawing/2014/main" id="{580D29B9-6715-4A4E-AC5D-7E3070F7E09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43" action="ppaction://hlinksldjump"/>
            <a:extLst>
              <a:ext uri="{FF2B5EF4-FFF2-40B4-BE49-F238E27FC236}">
                <a16:creationId xmlns:a16="http://schemas.microsoft.com/office/drawing/2014/main" id="{6F929EDD-C18E-41B3-A7FD-C624F6065121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64ED145-65D9-4E9B-A48C-8241EA35EF96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54" y="88332"/>
            <a:ext cx="553917" cy="673513"/>
          </a:xfrm>
          <a:prstGeom prst="rect">
            <a:avLst/>
          </a:prstGeom>
        </p:spPr>
      </p:pic>
      <p:pic>
        <p:nvPicPr>
          <p:cNvPr id="64" name="صورة 63">
            <a:extLst>
              <a:ext uri="{FF2B5EF4-FFF2-40B4-BE49-F238E27FC236}">
                <a16:creationId xmlns:a16="http://schemas.microsoft.com/office/drawing/2014/main" id="{3A496A77-CA64-4AF5-836E-01AF4E7496F6}"/>
              </a:ext>
            </a:extLst>
          </p:cNvPr>
          <p:cNvPicPr>
            <a:picLocks noChangeAspect="1"/>
          </p:cNvPicPr>
          <p:nvPr/>
        </p:nvPicPr>
        <p:blipFill rotWithShape="1">
          <a:blip r:embed="rId45"/>
          <a:srcRect b="63425"/>
          <a:stretch/>
        </p:blipFill>
        <p:spPr>
          <a:xfrm>
            <a:off x="8515399" y="505025"/>
            <a:ext cx="1419225" cy="1438807"/>
          </a:xfrm>
          <a:prstGeom prst="rect">
            <a:avLst/>
          </a:prstGeom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id="{B239AE2B-9FDB-4568-B010-565AED57F224}"/>
              </a:ext>
            </a:extLst>
          </p:cNvPr>
          <p:cNvPicPr>
            <a:picLocks noChangeAspect="1"/>
          </p:cNvPicPr>
          <p:nvPr/>
        </p:nvPicPr>
        <p:blipFill rotWithShape="1">
          <a:blip r:embed="rId45"/>
          <a:srcRect l="-1719" t="35114" r="1719" b="34444"/>
          <a:stretch/>
        </p:blipFill>
        <p:spPr>
          <a:xfrm>
            <a:off x="8515399" y="2524218"/>
            <a:ext cx="1419225" cy="1197528"/>
          </a:xfrm>
          <a:prstGeom prst="rect">
            <a:avLst/>
          </a:prstGeom>
        </p:spPr>
      </p:pic>
      <p:pic>
        <p:nvPicPr>
          <p:cNvPr id="73" name="صورة 72">
            <a:extLst>
              <a:ext uri="{FF2B5EF4-FFF2-40B4-BE49-F238E27FC236}">
                <a16:creationId xmlns:a16="http://schemas.microsoft.com/office/drawing/2014/main" id="{7B2BB451-AD87-43E1-8D8D-0873E20F99A3}"/>
              </a:ext>
            </a:extLst>
          </p:cNvPr>
          <p:cNvPicPr>
            <a:picLocks noChangeAspect="1"/>
          </p:cNvPicPr>
          <p:nvPr/>
        </p:nvPicPr>
        <p:blipFill rotWithShape="1">
          <a:blip r:embed="rId45"/>
          <a:srcRect l="-1808" t="66238" r="1808" b="733"/>
          <a:stretch/>
        </p:blipFill>
        <p:spPr>
          <a:xfrm>
            <a:off x="8515398" y="4592050"/>
            <a:ext cx="1419225" cy="1299295"/>
          </a:xfrm>
          <a:prstGeom prst="rect">
            <a:avLst/>
          </a:prstGeom>
        </p:spPr>
      </p:pic>
      <p:sp>
        <p:nvSpPr>
          <p:cNvPr id="61" name="مستطيل: زوايا مستديرة 60">
            <a:hlinkClick r:id="rId32" action="ppaction://hlinksldjump"/>
            <a:extLst>
              <a:ext uri="{FF2B5EF4-FFF2-40B4-BE49-F238E27FC236}">
                <a16:creationId xmlns:a16="http://schemas.microsoft.com/office/drawing/2014/main" id="{EAC8EF10-D716-4DFC-9B1C-5575E770FE27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44E779D-258D-42C4-AD60-009FBB53E7D2}"/>
              </a:ext>
            </a:extLst>
          </p:cNvPr>
          <p:cNvPicPr>
            <a:picLocks noChangeAspect="1"/>
          </p:cNvPicPr>
          <p:nvPr/>
        </p:nvPicPr>
        <p:blipFill rotWithShape="1">
          <a:blip r:embed="rId46"/>
          <a:srcRect b="78230"/>
          <a:stretch/>
        </p:blipFill>
        <p:spPr>
          <a:xfrm>
            <a:off x="609972" y="727175"/>
            <a:ext cx="7862400" cy="1018840"/>
          </a:xfrm>
          <a:prstGeom prst="rect">
            <a:avLst/>
          </a:prstGeom>
        </p:spPr>
      </p:pic>
      <p:pic>
        <p:nvPicPr>
          <p:cNvPr id="62" name="صورة 61">
            <a:extLst>
              <a:ext uri="{FF2B5EF4-FFF2-40B4-BE49-F238E27FC236}">
                <a16:creationId xmlns:a16="http://schemas.microsoft.com/office/drawing/2014/main" id="{48F60D47-7A39-4442-B0E1-9F2C38F14321}"/>
              </a:ext>
            </a:extLst>
          </p:cNvPr>
          <p:cNvPicPr>
            <a:picLocks noChangeAspect="1"/>
          </p:cNvPicPr>
          <p:nvPr/>
        </p:nvPicPr>
        <p:blipFill rotWithShape="1">
          <a:blip r:embed="rId46"/>
          <a:srcRect t="21579" b="15199"/>
          <a:stretch/>
        </p:blipFill>
        <p:spPr>
          <a:xfrm>
            <a:off x="652998" y="1754147"/>
            <a:ext cx="7862400" cy="2958783"/>
          </a:xfrm>
          <a:prstGeom prst="rect">
            <a:avLst/>
          </a:prstGeom>
        </p:spPr>
      </p:pic>
      <p:pic>
        <p:nvPicPr>
          <p:cNvPr id="63" name="صورة 62">
            <a:extLst>
              <a:ext uri="{FF2B5EF4-FFF2-40B4-BE49-F238E27FC236}">
                <a16:creationId xmlns:a16="http://schemas.microsoft.com/office/drawing/2014/main" id="{E3E535EF-3372-40E0-8281-1CCD8C725619}"/>
              </a:ext>
            </a:extLst>
          </p:cNvPr>
          <p:cNvPicPr>
            <a:picLocks noChangeAspect="1"/>
          </p:cNvPicPr>
          <p:nvPr/>
        </p:nvPicPr>
        <p:blipFill rotWithShape="1">
          <a:blip r:embed="rId46"/>
          <a:srcRect l="-4" t="86083" r="4" b="654"/>
          <a:stretch/>
        </p:blipFill>
        <p:spPr>
          <a:xfrm>
            <a:off x="652998" y="4910377"/>
            <a:ext cx="7862400" cy="62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377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8" action="ppaction://hlinksldjump"/>
            <a:extLst>
              <a:ext uri="{FF2B5EF4-FFF2-40B4-BE49-F238E27FC236}">
                <a16:creationId xmlns:a16="http://schemas.microsoft.com/office/drawing/2014/main" id="{5F4A8FA3-B34C-4B3D-A21C-4163CACB05DD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9" action="ppaction://hlinksldjump"/>
            <a:extLst>
              <a:ext uri="{FF2B5EF4-FFF2-40B4-BE49-F238E27FC236}">
                <a16:creationId xmlns:a16="http://schemas.microsoft.com/office/drawing/2014/main" id="{76BD942E-FA72-4DC6-86E5-7E109B5F976C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20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21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2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3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4" action="ppaction://hlinksldjump"/>
            <a:extLst>
              <a:ext uri="{FF2B5EF4-FFF2-40B4-BE49-F238E27FC236}">
                <a16:creationId xmlns:a16="http://schemas.microsoft.com/office/drawing/2014/main" id="{DECD263A-08FD-4C4F-88D3-627A20E3000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5" action="ppaction://hlinksldjump"/>
            <a:extLst>
              <a:ext uri="{FF2B5EF4-FFF2-40B4-BE49-F238E27FC236}">
                <a16:creationId xmlns:a16="http://schemas.microsoft.com/office/drawing/2014/main" id="{A9506FE6-9106-42BE-95FA-241A68E5F633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6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7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8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9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30" action="ppaction://hlinksldjump"/>
            <a:extLst>
              <a:ext uri="{FF2B5EF4-FFF2-40B4-BE49-F238E27FC236}">
                <a16:creationId xmlns:a16="http://schemas.microsoft.com/office/drawing/2014/main" id="{7CE23E56-CAFF-4C98-834D-2F6737A3C51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31" action="ppaction://hlinksldjump"/>
            <a:extLst>
              <a:ext uri="{FF2B5EF4-FFF2-40B4-BE49-F238E27FC236}">
                <a16:creationId xmlns:a16="http://schemas.microsoft.com/office/drawing/2014/main" id="{A19D7620-505C-4CFC-A2DA-B5BFECF0D301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32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33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4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5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6" action="ppaction://hlinksldjump"/>
            <a:extLst>
              <a:ext uri="{FF2B5EF4-FFF2-40B4-BE49-F238E27FC236}">
                <a16:creationId xmlns:a16="http://schemas.microsoft.com/office/drawing/2014/main" id="{14655F19-ADD2-4EE2-B041-7D0C0E73F2B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7" action="ppaction://hlinksldjump"/>
            <a:extLst>
              <a:ext uri="{FF2B5EF4-FFF2-40B4-BE49-F238E27FC236}">
                <a16:creationId xmlns:a16="http://schemas.microsoft.com/office/drawing/2014/main" id="{2EA50413-E853-4D87-AB0F-9BC399815F44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8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9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40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41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42" action="ppaction://hlinksldjump"/>
            <a:extLst>
              <a:ext uri="{FF2B5EF4-FFF2-40B4-BE49-F238E27FC236}">
                <a16:creationId xmlns:a16="http://schemas.microsoft.com/office/drawing/2014/main" id="{580D29B9-6715-4A4E-AC5D-7E3070F7E09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43" action="ppaction://hlinksldjump"/>
            <a:extLst>
              <a:ext uri="{FF2B5EF4-FFF2-40B4-BE49-F238E27FC236}">
                <a16:creationId xmlns:a16="http://schemas.microsoft.com/office/drawing/2014/main" id="{6F929EDD-C18E-41B3-A7FD-C624F6065121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61" name="صورة 60">
            <a:extLst>
              <a:ext uri="{FF2B5EF4-FFF2-40B4-BE49-F238E27FC236}">
                <a16:creationId xmlns:a16="http://schemas.microsoft.com/office/drawing/2014/main" id="{A2C4C5DA-9F71-46FC-A248-003739C5A2CC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b="63425"/>
          <a:stretch/>
        </p:blipFill>
        <p:spPr>
          <a:xfrm>
            <a:off x="8632966" y="505025"/>
            <a:ext cx="1419225" cy="1438807"/>
          </a:xfrm>
          <a:prstGeom prst="rect">
            <a:avLst/>
          </a:prstGeom>
        </p:spPr>
      </p:pic>
      <p:pic>
        <p:nvPicPr>
          <p:cNvPr id="62" name="صورة 61">
            <a:extLst>
              <a:ext uri="{FF2B5EF4-FFF2-40B4-BE49-F238E27FC236}">
                <a16:creationId xmlns:a16="http://schemas.microsoft.com/office/drawing/2014/main" id="{B0E7D6A8-521A-4F58-BD23-1D64A1B54198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-1719" t="35114" r="1719" b="34444"/>
          <a:stretch/>
        </p:blipFill>
        <p:spPr>
          <a:xfrm>
            <a:off x="8632966" y="2524218"/>
            <a:ext cx="1419225" cy="1197528"/>
          </a:xfrm>
          <a:prstGeom prst="rect">
            <a:avLst/>
          </a:prstGeom>
        </p:spPr>
      </p:pic>
      <p:pic>
        <p:nvPicPr>
          <p:cNvPr id="63" name="صورة 62">
            <a:extLst>
              <a:ext uri="{FF2B5EF4-FFF2-40B4-BE49-F238E27FC236}">
                <a16:creationId xmlns:a16="http://schemas.microsoft.com/office/drawing/2014/main" id="{9AF2B47E-4F2A-4FA0-9CDB-5875319DD8DE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-1808" t="66238" r="1808" b="733"/>
          <a:stretch/>
        </p:blipFill>
        <p:spPr>
          <a:xfrm>
            <a:off x="8632965" y="4592050"/>
            <a:ext cx="1419225" cy="1299295"/>
          </a:xfrm>
          <a:prstGeom prst="rect">
            <a:avLst/>
          </a:prstGeom>
        </p:spPr>
      </p:pic>
      <p:pic>
        <p:nvPicPr>
          <p:cNvPr id="73" name="صورة 72">
            <a:extLst>
              <a:ext uri="{FF2B5EF4-FFF2-40B4-BE49-F238E27FC236}">
                <a16:creationId xmlns:a16="http://schemas.microsoft.com/office/drawing/2014/main" id="{737289CB-4DEE-4EEE-804E-FD62BEF4C627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54" y="88332"/>
            <a:ext cx="553917" cy="673513"/>
          </a:xfrm>
          <a:prstGeom prst="rect">
            <a:avLst/>
          </a:prstGeom>
        </p:spPr>
      </p:pic>
      <p:sp>
        <p:nvSpPr>
          <p:cNvPr id="74" name="مستطيل: زوايا مستديرة 73">
            <a:hlinkClick r:id="rId32" action="ppaction://hlinksldjump"/>
            <a:extLst>
              <a:ext uri="{FF2B5EF4-FFF2-40B4-BE49-F238E27FC236}">
                <a16:creationId xmlns:a16="http://schemas.microsoft.com/office/drawing/2014/main" id="{64A73B69-B573-43A1-A5E9-06DCCAA7149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7C887DD-E972-41D4-BAA4-CB7FA55E5165}"/>
              </a:ext>
            </a:extLst>
          </p:cNvPr>
          <p:cNvPicPr>
            <a:picLocks noChangeAspect="1"/>
          </p:cNvPicPr>
          <p:nvPr/>
        </p:nvPicPr>
        <p:blipFill rotWithShape="1">
          <a:blip r:embed="rId46"/>
          <a:srcRect b="83127"/>
          <a:stretch/>
        </p:blipFill>
        <p:spPr>
          <a:xfrm>
            <a:off x="624613" y="801908"/>
            <a:ext cx="8074699" cy="777513"/>
          </a:xfrm>
          <a:prstGeom prst="rect">
            <a:avLst/>
          </a:prstGeom>
        </p:spPr>
      </p:pic>
      <p:pic>
        <p:nvPicPr>
          <p:cNvPr id="64" name="صورة 63">
            <a:extLst>
              <a:ext uri="{FF2B5EF4-FFF2-40B4-BE49-F238E27FC236}">
                <a16:creationId xmlns:a16="http://schemas.microsoft.com/office/drawing/2014/main" id="{1607928F-83D2-4E15-ADAE-1F9400EC1C6B}"/>
              </a:ext>
            </a:extLst>
          </p:cNvPr>
          <p:cNvPicPr>
            <a:picLocks noChangeAspect="1"/>
          </p:cNvPicPr>
          <p:nvPr/>
        </p:nvPicPr>
        <p:blipFill rotWithShape="1">
          <a:blip r:embed="rId46"/>
          <a:srcRect l="-329" t="35883" r="329" b="34117"/>
          <a:stretch/>
        </p:blipFill>
        <p:spPr>
          <a:xfrm>
            <a:off x="558266" y="2509399"/>
            <a:ext cx="8074699" cy="1382446"/>
          </a:xfrm>
          <a:prstGeom prst="rect">
            <a:avLst/>
          </a:prstGeom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id="{8F8375AB-4BF2-4B9A-B811-2D12F10CD7DF}"/>
              </a:ext>
            </a:extLst>
          </p:cNvPr>
          <p:cNvPicPr>
            <a:picLocks noChangeAspect="1"/>
          </p:cNvPicPr>
          <p:nvPr/>
        </p:nvPicPr>
        <p:blipFill rotWithShape="1">
          <a:blip r:embed="rId46"/>
          <a:srcRect l="-335" t="84065" r="335" b="-938"/>
          <a:stretch/>
        </p:blipFill>
        <p:spPr>
          <a:xfrm>
            <a:off x="624613" y="4765281"/>
            <a:ext cx="8074699" cy="77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44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8" action="ppaction://hlinksldjump"/>
            <a:extLst>
              <a:ext uri="{FF2B5EF4-FFF2-40B4-BE49-F238E27FC236}">
                <a16:creationId xmlns:a16="http://schemas.microsoft.com/office/drawing/2014/main" id="{5F4A8FA3-B34C-4B3D-A21C-4163CACB05DD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9" action="ppaction://hlinksldjump"/>
            <a:extLst>
              <a:ext uri="{FF2B5EF4-FFF2-40B4-BE49-F238E27FC236}">
                <a16:creationId xmlns:a16="http://schemas.microsoft.com/office/drawing/2014/main" id="{76BD942E-FA72-4DC6-86E5-7E109B5F976C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20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21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2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3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4" action="ppaction://hlinksldjump"/>
            <a:extLst>
              <a:ext uri="{FF2B5EF4-FFF2-40B4-BE49-F238E27FC236}">
                <a16:creationId xmlns:a16="http://schemas.microsoft.com/office/drawing/2014/main" id="{DECD263A-08FD-4C4F-88D3-627A20E3000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5" action="ppaction://hlinksldjump"/>
            <a:extLst>
              <a:ext uri="{FF2B5EF4-FFF2-40B4-BE49-F238E27FC236}">
                <a16:creationId xmlns:a16="http://schemas.microsoft.com/office/drawing/2014/main" id="{A9506FE6-9106-42BE-95FA-241A68E5F633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6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7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8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9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30" action="ppaction://hlinksldjump"/>
            <a:extLst>
              <a:ext uri="{FF2B5EF4-FFF2-40B4-BE49-F238E27FC236}">
                <a16:creationId xmlns:a16="http://schemas.microsoft.com/office/drawing/2014/main" id="{7CE23E56-CAFF-4C98-834D-2F6737A3C51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31" action="ppaction://hlinksldjump"/>
            <a:extLst>
              <a:ext uri="{FF2B5EF4-FFF2-40B4-BE49-F238E27FC236}">
                <a16:creationId xmlns:a16="http://schemas.microsoft.com/office/drawing/2014/main" id="{A19D7620-505C-4CFC-A2DA-B5BFECF0D301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32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33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4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5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6" action="ppaction://hlinksldjump"/>
            <a:extLst>
              <a:ext uri="{FF2B5EF4-FFF2-40B4-BE49-F238E27FC236}">
                <a16:creationId xmlns:a16="http://schemas.microsoft.com/office/drawing/2014/main" id="{14655F19-ADD2-4EE2-B041-7D0C0E73F2B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7" action="ppaction://hlinksldjump"/>
            <a:extLst>
              <a:ext uri="{FF2B5EF4-FFF2-40B4-BE49-F238E27FC236}">
                <a16:creationId xmlns:a16="http://schemas.microsoft.com/office/drawing/2014/main" id="{2EA50413-E853-4D87-AB0F-9BC399815F44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8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9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40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41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42" action="ppaction://hlinksldjump"/>
            <a:extLst>
              <a:ext uri="{FF2B5EF4-FFF2-40B4-BE49-F238E27FC236}">
                <a16:creationId xmlns:a16="http://schemas.microsoft.com/office/drawing/2014/main" id="{580D29B9-6715-4A4E-AC5D-7E3070F7E09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43" action="ppaction://hlinksldjump"/>
            <a:extLst>
              <a:ext uri="{FF2B5EF4-FFF2-40B4-BE49-F238E27FC236}">
                <a16:creationId xmlns:a16="http://schemas.microsoft.com/office/drawing/2014/main" id="{6F929EDD-C18E-41B3-A7FD-C624F6065121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64ED145-65D9-4E9B-A48C-8241EA35EF96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54" y="88332"/>
            <a:ext cx="553917" cy="673513"/>
          </a:xfrm>
          <a:prstGeom prst="rect">
            <a:avLst/>
          </a:prstGeom>
        </p:spPr>
      </p:pic>
      <p:pic>
        <p:nvPicPr>
          <p:cNvPr id="64" name="صورة 63">
            <a:extLst>
              <a:ext uri="{FF2B5EF4-FFF2-40B4-BE49-F238E27FC236}">
                <a16:creationId xmlns:a16="http://schemas.microsoft.com/office/drawing/2014/main" id="{3A496A77-CA64-4AF5-836E-01AF4E7496F6}"/>
              </a:ext>
            </a:extLst>
          </p:cNvPr>
          <p:cNvPicPr>
            <a:picLocks noChangeAspect="1"/>
          </p:cNvPicPr>
          <p:nvPr/>
        </p:nvPicPr>
        <p:blipFill rotWithShape="1">
          <a:blip r:embed="rId45"/>
          <a:srcRect b="63425"/>
          <a:stretch/>
        </p:blipFill>
        <p:spPr>
          <a:xfrm>
            <a:off x="8515399" y="505025"/>
            <a:ext cx="1419225" cy="1438807"/>
          </a:xfrm>
          <a:prstGeom prst="rect">
            <a:avLst/>
          </a:prstGeom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id="{B239AE2B-9FDB-4568-B010-565AED57F224}"/>
              </a:ext>
            </a:extLst>
          </p:cNvPr>
          <p:cNvPicPr>
            <a:picLocks noChangeAspect="1"/>
          </p:cNvPicPr>
          <p:nvPr/>
        </p:nvPicPr>
        <p:blipFill rotWithShape="1">
          <a:blip r:embed="rId45"/>
          <a:srcRect l="-1719" t="35114" r="1719" b="34444"/>
          <a:stretch/>
        </p:blipFill>
        <p:spPr>
          <a:xfrm>
            <a:off x="8515399" y="2524218"/>
            <a:ext cx="1419225" cy="1197528"/>
          </a:xfrm>
          <a:prstGeom prst="rect">
            <a:avLst/>
          </a:prstGeom>
        </p:spPr>
      </p:pic>
      <p:pic>
        <p:nvPicPr>
          <p:cNvPr id="73" name="صورة 72">
            <a:extLst>
              <a:ext uri="{FF2B5EF4-FFF2-40B4-BE49-F238E27FC236}">
                <a16:creationId xmlns:a16="http://schemas.microsoft.com/office/drawing/2014/main" id="{7B2BB451-AD87-43E1-8D8D-0873E20F99A3}"/>
              </a:ext>
            </a:extLst>
          </p:cNvPr>
          <p:cNvPicPr>
            <a:picLocks noChangeAspect="1"/>
          </p:cNvPicPr>
          <p:nvPr/>
        </p:nvPicPr>
        <p:blipFill rotWithShape="1">
          <a:blip r:embed="rId45"/>
          <a:srcRect l="-1808" t="66238" r="1808" b="733"/>
          <a:stretch/>
        </p:blipFill>
        <p:spPr>
          <a:xfrm>
            <a:off x="8515398" y="4592050"/>
            <a:ext cx="1419225" cy="1299295"/>
          </a:xfrm>
          <a:prstGeom prst="rect">
            <a:avLst/>
          </a:prstGeom>
        </p:spPr>
      </p:pic>
      <p:sp>
        <p:nvSpPr>
          <p:cNvPr id="61" name="مستطيل: زوايا مستديرة 60">
            <a:hlinkClick r:id="rId32" action="ppaction://hlinksldjump"/>
            <a:extLst>
              <a:ext uri="{FF2B5EF4-FFF2-40B4-BE49-F238E27FC236}">
                <a16:creationId xmlns:a16="http://schemas.microsoft.com/office/drawing/2014/main" id="{EAC8EF10-D716-4DFC-9B1C-5575E770FE27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C9D7DA3-1A30-4017-8D2E-4F74EDFE6DFE}"/>
              </a:ext>
            </a:extLst>
          </p:cNvPr>
          <p:cNvPicPr>
            <a:picLocks noChangeAspect="1"/>
          </p:cNvPicPr>
          <p:nvPr/>
        </p:nvPicPr>
        <p:blipFill rotWithShape="1">
          <a:blip r:embed="rId46"/>
          <a:srcRect b="73152"/>
          <a:stretch/>
        </p:blipFill>
        <p:spPr>
          <a:xfrm>
            <a:off x="579933" y="696643"/>
            <a:ext cx="8037891" cy="1111520"/>
          </a:xfrm>
          <a:prstGeom prst="rect">
            <a:avLst/>
          </a:prstGeom>
        </p:spPr>
      </p:pic>
      <p:pic>
        <p:nvPicPr>
          <p:cNvPr id="62" name="صورة 61">
            <a:extLst>
              <a:ext uri="{FF2B5EF4-FFF2-40B4-BE49-F238E27FC236}">
                <a16:creationId xmlns:a16="http://schemas.microsoft.com/office/drawing/2014/main" id="{5F27F25D-6A13-4693-A384-35FA387EF42E}"/>
              </a:ext>
            </a:extLst>
          </p:cNvPr>
          <p:cNvPicPr>
            <a:picLocks noChangeAspect="1"/>
          </p:cNvPicPr>
          <p:nvPr/>
        </p:nvPicPr>
        <p:blipFill rotWithShape="1">
          <a:blip r:embed="rId46"/>
          <a:srcRect t="41696" b="31456"/>
          <a:stretch/>
        </p:blipFill>
        <p:spPr>
          <a:xfrm>
            <a:off x="477507" y="2717560"/>
            <a:ext cx="8037891" cy="1111520"/>
          </a:xfrm>
          <a:prstGeom prst="rect">
            <a:avLst/>
          </a:prstGeom>
        </p:spPr>
      </p:pic>
      <p:pic>
        <p:nvPicPr>
          <p:cNvPr id="63" name="صورة 62">
            <a:extLst>
              <a:ext uri="{FF2B5EF4-FFF2-40B4-BE49-F238E27FC236}">
                <a16:creationId xmlns:a16="http://schemas.microsoft.com/office/drawing/2014/main" id="{F0393A27-590E-4E7F-BAD5-BE1B854193F5}"/>
              </a:ext>
            </a:extLst>
          </p:cNvPr>
          <p:cNvPicPr>
            <a:picLocks noChangeAspect="1"/>
          </p:cNvPicPr>
          <p:nvPr/>
        </p:nvPicPr>
        <p:blipFill rotWithShape="1">
          <a:blip r:embed="rId46"/>
          <a:srcRect l="-196" t="81259" r="196" b="-8107"/>
          <a:stretch/>
        </p:blipFill>
        <p:spPr>
          <a:xfrm>
            <a:off x="477507" y="4685937"/>
            <a:ext cx="8037891" cy="111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08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8" action="ppaction://hlinksldjump"/>
            <a:extLst>
              <a:ext uri="{FF2B5EF4-FFF2-40B4-BE49-F238E27FC236}">
                <a16:creationId xmlns:a16="http://schemas.microsoft.com/office/drawing/2014/main" id="{5F4A8FA3-B34C-4B3D-A21C-4163CACB05DD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9" action="ppaction://hlinksldjump"/>
            <a:extLst>
              <a:ext uri="{FF2B5EF4-FFF2-40B4-BE49-F238E27FC236}">
                <a16:creationId xmlns:a16="http://schemas.microsoft.com/office/drawing/2014/main" id="{76BD942E-FA72-4DC6-86E5-7E109B5F976C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20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21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2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3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4" action="ppaction://hlinksldjump"/>
            <a:extLst>
              <a:ext uri="{FF2B5EF4-FFF2-40B4-BE49-F238E27FC236}">
                <a16:creationId xmlns:a16="http://schemas.microsoft.com/office/drawing/2014/main" id="{DECD263A-08FD-4C4F-88D3-627A20E3000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5" action="ppaction://hlinksldjump"/>
            <a:extLst>
              <a:ext uri="{FF2B5EF4-FFF2-40B4-BE49-F238E27FC236}">
                <a16:creationId xmlns:a16="http://schemas.microsoft.com/office/drawing/2014/main" id="{A9506FE6-9106-42BE-95FA-241A68E5F633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6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7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8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9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30" action="ppaction://hlinksldjump"/>
            <a:extLst>
              <a:ext uri="{FF2B5EF4-FFF2-40B4-BE49-F238E27FC236}">
                <a16:creationId xmlns:a16="http://schemas.microsoft.com/office/drawing/2014/main" id="{7CE23E56-CAFF-4C98-834D-2F6737A3C51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31" action="ppaction://hlinksldjump"/>
            <a:extLst>
              <a:ext uri="{FF2B5EF4-FFF2-40B4-BE49-F238E27FC236}">
                <a16:creationId xmlns:a16="http://schemas.microsoft.com/office/drawing/2014/main" id="{A19D7620-505C-4CFC-A2DA-B5BFECF0D301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32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33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4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5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6" action="ppaction://hlinksldjump"/>
            <a:extLst>
              <a:ext uri="{FF2B5EF4-FFF2-40B4-BE49-F238E27FC236}">
                <a16:creationId xmlns:a16="http://schemas.microsoft.com/office/drawing/2014/main" id="{14655F19-ADD2-4EE2-B041-7D0C0E73F2B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7" action="ppaction://hlinksldjump"/>
            <a:extLst>
              <a:ext uri="{FF2B5EF4-FFF2-40B4-BE49-F238E27FC236}">
                <a16:creationId xmlns:a16="http://schemas.microsoft.com/office/drawing/2014/main" id="{2EA50413-E853-4D87-AB0F-9BC399815F44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8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9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40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41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42" action="ppaction://hlinksldjump"/>
            <a:extLst>
              <a:ext uri="{FF2B5EF4-FFF2-40B4-BE49-F238E27FC236}">
                <a16:creationId xmlns:a16="http://schemas.microsoft.com/office/drawing/2014/main" id="{580D29B9-6715-4A4E-AC5D-7E3070F7E09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43" action="ppaction://hlinksldjump"/>
            <a:extLst>
              <a:ext uri="{FF2B5EF4-FFF2-40B4-BE49-F238E27FC236}">
                <a16:creationId xmlns:a16="http://schemas.microsoft.com/office/drawing/2014/main" id="{6F929EDD-C18E-41B3-A7FD-C624F6065121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73" name="صورة 72">
            <a:extLst>
              <a:ext uri="{FF2B5EF4-FFF2-40B4-BE49-F238E27FC236}">
                <a16:creationId xmlns:a16="http://schemas.microsoft.com/office/drawing/2014/main" id="{737289CB-4DEE-4EEE-804E-FD62BEF4C627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54" y="88332"/>
            <a:ext cx="553917" cy="673513"/>
          </a:xfrm>
          <a:prstGeom prst="rect">
            <a:avLst/>
          </a:prstGeom>
        </p:spPr>
      </p:pic>
      <p:sp>
        <p:nvSpPr>
          <p:cNvPr id="74" name="مستطيل: زوايا مستديرة 73">
            <a:hlinkClick r:id="rId32" action="ppaction://hlinksldjump"/>
            <a:extLst>
              <a:ext uri="{FF2B5EF4-FFF2-40B4-BE49-F238E27FC236}">
                <a16:creationId xmlns:a16="http://schemas.microsoft.com/office/drawing/2014/main" id="{64A73B69-B573-43A1-A5E9-06DCCAA7149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8" name="صورة 57">
            <a:extLst>
              <a:ext uri="{FF2B5EF4-FFF2-40B4-BE49-F238E27FC236}">
                <a16:creationId xmlns:a16="http://schemas.microsoft.com/office/drawing/2014/main" id="{F7E35A47-5C59-42E0-974E-C6341391549A}"/>
              </a:ext>
            </a:extLst>
          </p:cNvPr>
          <p:cNvPicPr>
            <a:picLocks noChangeAspect="1"/>
          </p:cNvPicPr>
          <p:nvPr/>
        </p:nvPicPr>
        <p:blipFill rotWithShape="1">
          <a:blip r:embed="rId45"/>
          <a:srcRect b="63425"/>
          <a:stretch/>
        </p:blipFill>
        <p:spPr>
          <a:xfrm>
            <a:off x="8515399" y="505025"/>
            <a:ext cx="1419225" cy="1438807"/>
          </a:xfrm>
          <a:prstGeom prst="rect">
            <a:avLst/>
          </a:prstGeom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id="{40EEA758-25BF-4F04-AE96-7FDE2F0EE02A}"/>
              </a:ext>
            </a:extLst>
          </p:cNvPr>
          <p:cNvPicPr>
            <a:picLocks noChangeAspect="1"/>
          </p:cNvPicPr>
          <p:nvPr/>
        </p:nvPicPr>
        <p:blipFill rotWithShape="1">
          <a:blip r:embed="rId45"/>
          <a:srcRect l="-1719" t="35114" r="1719" b="34444"/>
          <a:stretch/>
        </p:blipFill>
        <p:spPr>
          <a:xfrm>
            <a:off x="8515399" y="2524218"/>
            <a:ext cx="1419225" cy="1197528"/>
          </a:xfrm>
          <a:prstGeom prst="rect">
            <a:avLst/>
          </a:prstGeom>
        </p:spPr>
      </p:pic>
      <p:pic>
        <p:nvPicPr>
          <p:cNvPr id="60" name="صورة 59">
            <a:extLst>
              <a:ext uri="{FF2B5EF4-FFF2-40B4-BE49-F238E27FC236}">
                <a16:creationId xmlns:a16="http://schemas.microsoft.com/office/drawing/2014/main" id="{96D77225-BC30-43D9-AF33-D4C4FD38AD8C}"/>
              </a:ext>
            </a:extLst>
          </p:cNvPr>
          <p:cNvPicPr>
            <a:picLocks noChangeAspect="1"/>
          </p:cNvPicPr>
          <p:nvPr/>
        </p:nvPicPr>
        <p:blipFill rotWithShape="1">
          <a:blip r:embed="rId45"/>
          <a:srcRect l="-1808" t="66238" r="1808" b="733"/>
          <a:stretch/>
        </p:blipFill>
        <p:spPr>
          <a:xfrm>
            <a:off x="8515398" y="4592050"/>
            <a:ext cx="1419225" cy="129929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BF2B3AF-1A7E-4DDB-9AF4-8D6BCB437274}"/>
              </a:ext>
            </a:extLst>
          </p:cNvPr>
          <p:cNvPicPr>
            <a:picLocks noChangeAspect="1"/>
          </p:cNvPicPr>
          <p:nvPr/>
        </p:nvPicPr>
        <p:blipFill rotWithShape="1">
          <a:blip r:embed="rId46"/>
          <a:srcRect b="70894"/>
          <a:stretch/>
        </p:blipFill>
        <p:spPr>
          <a:xfrm>
            <a:off x="566089" y="678119"/>
            <a:ext cx="7970578" cy="1299295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C4E48E16-E226-4076-AFCC-09B90668AF40}"/>
              </a:ext>
            </a:extLst>
          </p:cNvPr>
          <p:cNvPicPr>
            <a:picLocks noChangeAspect="1"/>
          </p:cNvPicPr>
          <p:nvPr/>
        </p:nvPicPr>
        <p:blipFill rotWithShape="1">
          <a:blip r:embed="rId46"/>
          <a:srcRect t="31202" b="21076"/>
          <a:stretch/>
        </p:blipFill>
        <p:spPr>
          <a:xfrm>
            <a:off x="566089" y="2297519"/>
            <a:ext cx="7970578" cy="2130299"/>
          </a:xfrm>
          <a:prstGeom prst="rect">
            <a:avLst/>
          </a:prstGeom>
        </p:spPr>
      </p:pic>
      <p:pic>
        <p:nvPicPr>
          <p:cNvPr id="62" name="صورة 61">
            <a:extLst>
              <a:ext uri="{FF2B5EF4-FFF2-40B4-BE49-F238E27FC236}">
                <a16:creationId xmlns:a16="http://schemas.microsoft.com/office/drawing/2014/main" id="{5FD46087-FCF0-42A8-88CF-492296196A46}"/>
              </a:ext>
            </a:extLst>
          </p:cNvPr>
          <p:cNvPicPr>
            <a:picLocks noChangeAspect="1"/>
          </p:cNvPicPr>
          <p:nvPr/>
        </p:nvPicPr>
        <p:blipFill rotWithShape="1">
          <a:blip r:embed="rId46"/>
          <a:srcRect l="133" t="79805" r="-133" b="-8911"/>
          <a:stretch/>
        </p:blipFill>
        <p:spPr>
          <a:xfrm>
            <a:off x="544820" y="4594755"/>
            <a:ext cx="7970578" cy="129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90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8" action="ppaction://hlinksldjump"/>
            <a:extLst>
              <a:ext uri="{FF2B5EF4-FFF2-40B4-BE49-F238E27FC236}">
                <a16:creationId xmlns:a16="http://schemas.microsoft.com/office/drawing/2014/main" id="{5F4A8FA3-B34C-4B3D-A21C-4163CACB05DD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9" action="ppaction://hlinksldjump"/>
            <a:extLst>
              <a:ext uri="{FF2B5EF4-FFF2-40B4-BE49-F238E27FC236}">
                <a16:creationId xmlns:a16="http://schemas.microsoft.com/office/drawing/2014/main" id="{76BD942E-FA72-4DC6-86E5-7E109B5F976C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20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21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2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3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4" action="ppaction://hlinksldjump"/>
            <a:extLst>
              <a:ext uri="{FF2B5EF4-FFF2-40B4-BE49-F238E27FC236}">
                <a16:creationId xmlns:a16="http://schemas.microsoft.com/office/drawing/2014/main" id="{DECD263A-08FD-4C4F-88D3-627A20E3000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5" action="ppaction://hlinksldjump"/>
            <a:extLst>
              <a:ext uri="{FF2B5EF4-FFF2-40B4-BE49-F238E27FC236}">
                <a16:creationId xmlns:a16="http://schemas.microsoft.com/office/drawing/2014/main" id="{A9506FE6-9106-42BE-95FA-241A68E5F633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6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7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8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9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30" action="ppaction://hlinksldjump"/>
            <a:extLst>
              <a:ext uri="{FF2B5EF4-FFF2-40B4-BE49-F238E27FC236}">
                <a16:creationId xmlns:a16="http://schemas.microsoft.com/office/drawing/2014/main" id="{7CE23E56-CAFF-4C98-834D-2F6737A3C51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31" action="ppaction://hlinksldjump"/>
            <a:extLst>
              <a:ext uri="{FF2B5EF4-FFF2-40B4-BE49-F238E27FC236}">
                <a16:creationId xmlns:a16="http://schemas.microsoft.com/office/drawing/2014/main" id="{A19D7620-505C-4CFC-A2DA-B5BFECF0D301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32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33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4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5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6" action="ppaction://hlinksldjump"/>
            <a:extLst>
              <a:ext uri="{FF2B5EF4-FFF2-40B4-BE49-F238E27FC236}">
                <a16:creationId xmlns:a16="http://schemas.microsoft.com/office/drawing/2014/main" id="{14655F19-ADD2-4EE2-B041-7D0C0E73F2B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7" action="ppaction://hlinksldjump"/>
            <a:extLst>
              <a:ext uri="{FF2B5EF4-FFF2-40B4-BE49-F238E27FC236}">
                <a16:creationId xmlns:a16="http://schemas.microsoft.com/office/drawing/2014/main" id="{2EA50413-E853-4D87-AB0F-9BC399815F44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8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9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40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41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42" action="ppaction://hlinksldjump"/>
            <a:extLst>
              <a:ext uri="{FF2B5EF4-FFF2-40B4-BE49-F238E27FC236}">
                <a16:creationId xmlns:a16="http://schemas.microsoft.com/office/drawing/2014/main" id="{580D29B9-6715-4A4E-AC5D-7E3070F7E09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43" action="ppaction://hlinksldjump"/>
            <a:extLst>
              <a:ext uri="{FF2B5EF4-FFF2-40B4-BE49-F238E27FC236}">
                <a16:creationId xmlns:a16="http://schemas.microsoft.com/office/drawing/2014/main" id="{6F929EDD-C18E-41B3-A7FD-C624F6065121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64ED145-65D9-4E9B-A48C-8241EA35EF96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54" y="88332"/>
            <a:ext cx="553917" cy="673513"/>
          </a:xfrm>
          <a:prstGeom prst="rect">
            <a:avLst/>
          </a:prstGeom>
        </p:spPr>
      </p:pic>
      <p:pic>
        <p:nvPicPr>
          <p:cNvPr id="64" name="صورة 63">
            <a:extLst>
              <a:ext uri="{FF2B5EF4-FFF2-40B4-BE49-F238E27FC236}">
                <a16:creationId xmlns:a16="http://schemas.microsoft.com/office/drawing/2014/main" id="{3A496A77-CA64-4AF5-836E-01AF4E7496F6}"/>
              </a:ext>
            </a:extLst>
          </p:cNvPr>
          <p:cNvPicPr>
            <a:picLocks noChangeAspect="1"/>
          </p:cNvPicPr>
          <p:nvPr/>
        </p:nvPicPr>
        <p:blipFill rotWithShape="1">
          <a:blip r:embed="rId45"/>
          <a:srcRect b="63425"/>
          <a:stretch/>
        </p:blipFill>
        <p:spPr>
          <a:xfrm>
            <a:off x="8515399" y="505025"/>
            <a:ext cx="1419225" cy="1438807"/>
          </a:xfrm>
          <a:prstGeom prst="rect">
            <a:avLst/>
          </a:prstGeom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id="{B239AE2B-9FDB-4568-B010-565AED57F224}"/>
              </a:ext>
            </a:extLst>
          </p:cNvPr>
          <p:cNvPicPr>
            <a:picLocks noChangeAspect="1"/>
          </p:cNvPicPr>
          <p:nvPr/>
        </p:nvPicPr>
        <p:blipFill rotWithShape="1">
          <a:blip r:embed="rId45"/>
          <a:srcRect l="-1719" t="35114" r="1719" b="34444"/>
          <a:stretch/>
        </p:blipFill>
        <p:spPr>
          <a:xfrm>
            <a:off x="8515399" y="2524218"/>
            <a:ext cx="1419225" cy="1197528"/>
          </a:xfrm>
          <a:prstGeom prst="rect">
            <a:avLst/>
          </a:prstGeom>
        </p:spPr>
      </p:pic>
      <p:pic>
        <p:nvPicPr>
          <p:cNvPr id="73" name="صورة 72">
            <a:extLst>
              <a:ext uri="{FF2B5EF4-FFF2-40B4-BE49-F238E27FC236}">
                <a16:creationId xmlns:a16="http://schemas.microsoft.com/office/drawing/2014/main" id="{7B2BB451-AD87-43E1-8D8D-0873E20F99A3}"/>
              </a:ext>
            </a:extLst>
          </p:cNvPr>
          <p:cNvPicPr>
            <a:picLocks noChangeAspect="1"/>
          </p:cNvPicPr>
          <p:nvPr/>
        </p:nvPicPr>
        <p:blipFill rotWithShape="1">
          <a:blip r:embed="rId45"/>
          <a:srcRect l="-1808" t="66238" r="1808" b="733"/>
          <a:stretch/>
        </p:blipFill>
        <p:spPr>
          <a:xfrm>
            <a:off x="8515398" y="4592050"/>
            <a:ext cx="1419225" cy="1299295"/>
          </a:xfrm>
          <a:prstGeom prst="rect">
            <a:avLst/>
          </a:prstGeom>
        </p:spPr>
      </p:pic>
      <p:sp>
        <p:nvSpPr>
          <p:cNvPr id="61" name="مستطيل: زوايا مستديرة 60">
            <a:hlinkClick r:id="rId32" action="ppaction://hlinksldjump"/>
            <a:extLst>
              <a:ext uri="{FF2B5EF4-FFF2-40B4-BE49-F238E27FC236}">
                <a16:creationId xmlns:a16="http://schemas.microsoft.com/office/drawing/2014/main" id="{EAC8EF10-D716-4DFC-9B1C-5575E770FE27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42A9C80-95F3-4FFB-93D4-63E5019C52F0}"/>
              </a:ext>
            </a:extLst>
          </p:cNvPr>
          <p:cNvPicPr>
            <a:picLocks noChangeAspect="1"/>
          </p:cNvPicPr>
          <p:nvPr/>
        </p:nvPicPr>
        <p:blipFill rotWithShape="1">
          <a:blip r:embed="rId46"/>
          <a:srcRect b="70881"/>
          <a:stretch/>
        </p:blipFill>
        <p:spPr>
          <a:xfrm>
            <a:off x="665271" y="675396"/>
            <a:ext cx="7876605" cy="1268436"/>
          </a:xfrm>
          <a:prstGeom prst="rect">
            <a:avLst/>
          </a:prstGeom>
        </p:spPr>
      </p:pic>
      <p:pic>
        <p:nvPicPr>
          <p:cNvPr id="62" name="صورة 61">
            <a:extLst>
              <a:ext uri="{FF2B5EF4-FFF2-40B4-BE49-F238E27FC236}">
                <a16:creationId xmlns:a16="http://schemas.microsoft.com/office/drawing/2014/main" id="{203C2FE2-449D-4494-ADE5-FC1EAE8C5F23}"/>
              </a:ext>
            </a:extLst>
          </p:cNvPr>
          <p:cNvPicPr>
            <a:picLocks noChangeAspect="1"/>
          </p:cNvPicPr>
          <p:nvPr/>
        </p:nvPicPr>
        <p:blipFill rotWithShape="1">
          <a:blip r:embed="rId46"/>
          <a:srcRect t="33322" b="32768"/>
          <a:stretch/>
        </p:blipFill>
        <p:spPr>
          <a:xfrm>
            <a:off x="665271" y="2315516"/>
            <a:ext cx="7876605" cy="1477138"/>
          </a:xfrm>
          <a:prstGeom prst="rect">
            <a:avLst/>
          </a:prstGeom>
        </p:spPr>
      </p:pic>
      <p:pic>
        <p:nvPicPr>
          <p:cNvPr id="63" name="صورة 62">
            <a:extLst>
              <a:ext uri="{FF2B5EF4-FFF2-40B4-BE49-F238E27FC236}">
                <a16:creationId xmlns:a16="http://schemas.microsoft.com/office/drawing/2014/main" id="{AA3B9E55-8A11-40CA-A93A-AF248606EF27}"/>
              </a:ext>
            </a:extLst>
          </p:cNvPr>
          <p:cNvPicPr>
            <a:picLocks noChangeAspect="1"/>
          </p:cNvPicPr>
          <p:nvPr/>
        </p:nvPicPr>
        <p:blipFill rotWithShape="1">
          <a:blip r:embed="rId46"/>
          <a:srcRect l="859" t="73314" r="-859" b="-2433"/>
          <a:stretch/>
        </p:blipFill>
        <p:spPr>
          <a:xfrm>
            <a:off x="665271" y="4542484"/>
            <a:ext cx="7876605" cy="126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3314</TotalTime>
  <Words>2416</Words>
  <Application>Microsoft Office PowerPoint</Application>
  <PresentationFormat>شاشة عريضة</PresentationFormat>
  <Paragraphs>2304</Paragraphs>
  <Slides>46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46</vt:i4>
      </vt:variant>
    </vt:vector>
  </HeadingPairs>
  <TitlesOfParts>
    <vt:vector size="53" baseType="lpstr">
      <vt:lpstr>Abdo Free</vt:lpstr>
      <vt:lpstr>Arial</vt:lpstr>
      <vt:lpstr>Asmaa Font</vt:lpstr>
      <vt:lpstr>Calibri</vt:lpstr>
      <vt:lpstr>Calibri Light</vt:lpstr>
      <vt:lpstr>Hacen Saudi Arabia XL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ahmad alherz</dc:creator>
  <cp:lastModifiedBy>ahmad alherz</cp:lastModifiedBy>
  <cp:revision>214</cp:revision>
  <dcterms:created xsi:type="dcterms:W3CDTF">2019-07-10T17:43:06Z</dcterms:created>
  <dcterms:modified xsi:type="dcterms:W3CDTF">2019-09-25T17:34:15Z</dcterms:modified>
</cp:coreProperties>
</file>