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83" r:id="rId3"/>
    <p:sldId id="284" r:id="rId4"/>
    <p:sldId id="285" r:id="rId5"/>
    <p:sldId id="286" r:id="rId6"/>
    <p:sldId id="287" r:id="rId7"/>
    <p:sldId id="288" r:id="rId8"/>
    <p:sldId id="281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3190" autoAdjust="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22/06/42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22/06/42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22/06/42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22/06/42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22/06/42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22/06/42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DFE14-EDE9-47CC-B2A2-F000B648E584}" type="datetimeFigureOut">
              <a:rPr lang="ar-SA" smtClean="0"/>
              <a:pPr/>
              <a:t>22/06/42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1\Desktop\تنزيل.jpg"/>
          <p:cNvPicPr>
            <a:picLocks noChangeAspect="1" noChangeArrowheads="1"/>
          </p:cNvPicPr>
          <p:nvPr/>
        </p:nvPicPr>
        <p:blipFill>
          <a:blip r:embed="rId2" cstate="print"/>
          <a:srcRect r="9943"/>
          <a:stretch>
            <a:fillRect/>
          </a:stretch>
        </p:blipFill>
        <p:spPr bwMode="auto">
          <a:xfrm>
            <a:off x="3051025" y="72008"/>
            <a:ext cx="3105151" cy="1628800"/>
          </a:xfrm>
          <a:prstGeom prst="rect">
            <a:avLst/>
          </a:prstGeom>
          <a:noFill/>
        </p:spPr>
      </p:pic>
      <p:pic>
        <p:nvPicPr>
          <p:cNvPr id="7171" name="Picture 3" descr="C:\Users\user1\Desktop\تنزيل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17" y="101749"/>
            <a:ext cx="2619375" cy="1743075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5940152" y="44624"/>
            <a:ext cx="320384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المملكة العربية السعودية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وزارة التعليم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إدارة التعليم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بالمخواة</a:t>
            </a:r>
            <a:endParaRPr lang="ar-SA" sz="24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مدرسة الأمير سلطان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بناوان</a:t>
            </a:r>
            <a:endParaRPr lang="ar-SA" sz="2400" dirty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835696" y="1988840"/>
            <a:ext cx="547260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0070C0"/>
                </a:solidFill>
                <a:cs typeface="PT Simple Bold Ruled" pitchFamily="2" charset="-78"/>
              </a:rPr>
              <a:t>أهلا وسهلا بكم</a:t>
            </a:r>
          </a:p>
          <a:p>
            <a:pPr algn="ctr"/>
            <a:r>
              <a:rPr lang="ar-SA" sz="36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طلاب الصف الرابع الابتدائي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10831" y="5796553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 smtClean="0">
                <a:solidFill>
                  <a:srgbClr val="002060"/>
                </a:solidFill>
                <a:latin typeface="Simplified Arabic" pitchFamily="18" charset="-78"/>
                <a:cs typeface="Akhbar MT" pitchFamily="2" charset="-78"/>
              </a:rPr>
              <a:t>الاستاذ داود الشاووش</a:t>
            </a:r>
            <a:endParaRPr lang="ar-SA" sz="3200" dirty="0">
              <a:solidFill>
                <a:srgbClr val="002060"/>
              </a:solidFill>
              <a:latin typeface="Simplified Arabic" pitchFamily="18" charset="-78"/>
              <a:cs typeface="Akhbar MT" pitchFamily="2" charset="-78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1979712" y="3645024"/>
            <a:ext cx="5184576" cy="2088232"/>
          </a:xfrm>
          <a:prstGeom prst="round2Diag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المادة: </a:t>
            </a:r>
            <a:r>
              <a:rPr lang="ar-SA" sz="4400" dirty="0">
                <a:solidFill>
                  <a:srgbClr val="0070C0"/>
                </a:solidFill>
                <a:cs typeface="Akhbar MT" pitchFamily="2" charset="-78"/>
              </a:rPr>
              <a:t>لغتي</a:t>
            </a:r>
            <a:endParaRPr lang="ar-SA" sz="3600" dirty="0">
              <a:solidFill>
                <a:srgbClr val="0070C0"/>
              </a:solidFill>
              <a:cs typeface="Akhbar MT" pitchFamily="2" charset="-78"/>
            </a:endParaRPr>
          </a:p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الموضوع: </a:t>
            </a:r>
            <a:r>
              <a:rPr lang="ar-SA" sz="4400" dirty="0" smtClean="0">
                <a:solidFill>
                  <a:srgbClr val="0070C0"/>
                </a:solidFill>
                <a:cs typeface="Akhbar MT" pitchFamily="2" charset="-78"/>
              </a:rPr>
              <a:t>الظاهرة </a:t>
            </a:r>
            <a:r>
              <a:rPr lang="ar-SA" sz="4400" dirty="0" err="1" smtClean="0">
                <a:solidFill>
                  <a:srgbClr val="0070C0"/>
                </a:solidFill>
                <a:cs typeface="Akhbar MT" pitchFamily="2" charset="-78"/>
              </a:rPr>
              <a:t>الإملائية </a:t>
            </a:r>
            <a:r>
              <a:rPr lang="ar-SA" sz="4400" dirty="0" smtClean="0">
                <a:solidFill>
                  <a:srgbClr val="0070C0"/>
                </a:solidFill>
                <a:cs typeface="Akhbar MT" pitchFamily="2" charset="-78"/>
              </a:rPr>
              <a:t>(</a:t>
            </a:r>
            <a:r>
              <a:rPr lang="ar-SA" sz="4400" dirty="0" smtClean="0">
                <a:solidFill>
                  <a:srgbClr val="FF0000"/>
                </a:solidFill>
                <a:cs typeface="Akhbar MT" pitchFamily="2" charset="-78"/>
              </a:rPr>
              <a:t>الهمزة المتطرفة</a:t>
            </a:r>
            <a:r>
              <a:rPr lang="ar-SA" sz="4400" dirty="0" err="1" smtClean="0">
                <a:solidFill>
                  <a:srgbClr val="0070C0"/>
                </a:solidFill>
                <a:cs typeface="Akhbar MT" pitchFamily="2" charset="-78"/>
              </a:rPr>
              <a:t>)</a:t>
            </a:r>
            <a:endParaRPr lang="ar-SA" sz="3600" dirty="0" smtClean="0">
              <a:solidFill>
                <a:srgbClr val="0070C0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64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284" t="26203" r="27781" b="23594"/>
          <a:stretch>
            <a:fillRect/>
          </a:stretch>
        </p:blipFill>
        <p:spPr bwMode="auto">
          <a:xfrm>
            <a:off x="107504" y="125186"/>
            <a:ext cx="8892480" cy="546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79512" y="2636912"/>
            <a:ext cx="252028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همزة الوصل</a:t>
            </a:r>
            <a:endParaRPr lang="ar-SA" sz="36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724128" y="3212976"/>
            <a:ext cx="2160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همزة القطع</a:t>
            </a:r>
            <a:endParaRPr lang="ar-SA" sz="36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707904" y="3933056"/>
            <a:ext cx="1224136" cy="432048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236296" y="5301208"/>
            <a:ext cx="72008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وصل</a:t>
            </a:r>
            <a:endParaRPr lang="ar-SA" sz="24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516216" y="5301208"/>
            <a:ext cx="72008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قطع</a:t>
            </a:r>
            <a:endParaRPr lang="ar-SA" sz="24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868144" y="5301208"/>
            <a:ext cx="72008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وصل</a:t>
            </a:r>
            <a:endParaRPr lang="ar-SA" sz="24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292080" y="5301208"/>
            <a:ext cx="72008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قطع</a:t>
            </a:r>
            <a:endParaRPr lang="ar-SA" sz="24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716016" y="5301208"/>
            <a:ext cx="72008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قطع</a:t>
            </a:r>
            <a:endParaRPr lang="ar-SA" sz="24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139952" y="5301208"/>
            <a:ext cx="72008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قطع</a:t>
            </a:r>
            <a:endParaRPr lang="ar-SA" sz="24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491880" y="5301208"/>
            <a:ext cx="72008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وصل</a:t>
            </a:r>
            <a:endParaRPr lang="ar-SA" sz="24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64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40969" r="32208" b="22610"/>
          <a:stretch>
            <a:fillRect/>
          </a:stretch>
        </p:blipFill>
        <p:spPr bwMode="auto">
          <a:xfrm>
            <a:off x="0" y="6572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6838" t="19313" r="31655" b="6250"/>
          <a:stretch>
            <a:fillRect/>
          </a:stretch>
        </p:blipFill>
        <p:spPr bwMode="auto">
          <a:xfrm>
            <a:off x="1619672" y="0"/>
            <a:ext cx="7020272" cy="657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65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491880" y="548680"/>
            <a:ext cx="208823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آخر الكلمة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699792" y="1484784"/>
            <a:ext cx="12961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الفتحة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364088" y="1844824"/>
            <a:ext cx="12961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يلتجئ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123728" y="1916832"/>
            <a:ext cx="12961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الكسرة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436096" y="2276872"/>
            <a:ext cx="12961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يجرؤ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195736" y="2276872"/>
            <a:ext cx="12961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الضمة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228184" y="2708920"/>
            <a:ext cx="12961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يلتجئ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979712" y="2708920"/>
            <a:ext cx="12961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السكون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876256" y="5445224"/>
            <a:ext cx="12961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المبدأ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876256" y="5877272"/>
            <a:ext cx="12961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يتباطأ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364088" y="5661248"/>
            <a:ext cx="12961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يجرؤ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779912" y="5661248"/>
            <a:ext cx="12961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يلتجئ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195736" y="5445224"/>
            <a:ext cx="12961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أجواء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195736" y="5877272"/>
            <a:ext cx="12961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إلقاء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16360" r="31655" b="16704"/>
          <a:stretch>
            <a:fillRect/>
          </a:stretch>
        </p:blipFill>
        <p:spPr bwMode="auto">
          <a:xfrm>
            <a:off x="1623401" y="0"/>
            <a:ext cx="7197071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66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411760" y="620688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على ألف</a:t>
            </a:r>
            <a:endParaRPr lang="ar-SA" sz="24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67744" y="1124744"/>
            <a:ext cx="12961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على واو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411760" y="1628800"/>
            <a:ext cx="12961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على ياء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267744" y="2132856"/>
            <a:ext cx="17198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على السطر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547664" y="3501008"/>
            <a:ext cx="2808312" cy="3024336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66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39000" r="31655" b="34422"/>
          <a:stretch>
            <a:fillRect/>
          </a:stretch>
        </p:blipFill>
        <p:spPr bwMode="auto">
          <a:xfrm>
            <a:off x="179512" y="0"/>
            <a:ext cx="8780916" cy="316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7309" t="38188" r="31737" b="36219"/>
          <a:stretch>
            <a:fillRect/>
          </a:stretch>
        </p:blipFill>
        <p:spPr bwMode="auto">
          <a:xfrm>
            <a:off x="107504" y="3284984"/>
            <a:ext cx="878497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323528" y="3933056"/>
            <a:ext cx="4608512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شاطئ </a:t>
            </a:r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SA" sz="28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مفاجئ </a:t>
            </a:r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SA" sz="28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ظامئ </a:t>
            </a:r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– هانئ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3528" y="4437112"/>
            <a:ext cx="4608512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بؤبؤ </a:t>
            </a:r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SA" sz="28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امرؤ </a:t>
            </a:r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– لؤلؤ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3528" y="4941168"/>
            <a:ext cx="4608512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سبأ </a:t>
            </a:r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SA" sz="28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مبدأ </a:t>
            </a:r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- صدأ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23528" y="5517232"/>
            <a:ext cx="4248472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سماء </a:t>
            </a:r>
            <a:r>
              <a:rPr lang="ar-SA" sz="24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SA" sz="24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هدوء </a:t>
            </a:r>
            <a:r>
              <a:rPr lang="ar-SA" sz="24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SA" sz="24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لجوء </a:t>
            </a:r>
            <a:r>
              <a:rPr lang="ar-SA" sz="24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SA" sz="24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دفء </a:t>
            </a:r>
            <a:r>
              <a:rPr lang="ar-SA" sz="24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SA" sz="24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ماء </a:t>
            </a:r>
            <a:r>
              <a:rPr lang="ar-SA" sz="24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SA" sz="24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ملء </a:t>
            </a:r>
            <a:r>
              <a:rPr lang="ar-SA" sz="24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SA" sz="24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مساء </a:t>
            </a:r>
            <a:r>
              <a:rPr lang="ar-SA" sz="24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SA" sz="24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جريء </a:t>
            </a:r>
            <a:r>
              <a:rPr lang="ar-SA" sz="24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SA" sz="24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ضوء </a:t>
            </a:r>
            <a:r>
              <a:rPr lang="ar-SA" sz="24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- غذاء</a:t>
            </a:r>
            <a:endParaRPr lang="ar-SA" sz="24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67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32110" r="31655" b="22610"/>
          <a:stretch>
            <a:fillRect/>
          </a:stretch>
        </p:blipFill>
        <p:spPr bwMode="auto">
          <a:xfrm>
            <a:off x="251520" y="195672"/>
            <a:ext cx="8676456" cy="53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4139952" y="2204864"/>
            <a:ext cx="12877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الهدوء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27584" y="2204864"/>
            <a:ext cx="30879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عم </a:t>
            </a:r>
            <a:r>
              <a:rPr lang="ar-SA" sz="28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الهدوء</a:t>
            </a:r>
            <a:r>
              <a:rPr lang="ar-SA" sz="28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 المكان</a:t>
            </a:r>
            <a:endParaRPr lang="ar-SA" sz="28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139952" y="2708920"/>
            <a:ext cx="12877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ببطء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27584" y="2708920"/>
            <a:ext cx="30879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السلحفاة تمشي </a:t>
            </a:r>
            <a:r>
              <a:rPr lang="ar-SA" sz="28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ببطء</a:t>
            </a:r>
            <a:endParaRPr lang="ar-SA" sz="2800" dirty="0" smtClean="0">
              <a:solidFill>
                <a:srgbClr val="C0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139952" y="3284984"/>
            <a:ext cx="12877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شقاء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827584" y="3284984"/>
            <a:ext cx="30879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يحيا الكافر في </a:t>
            </a:r>
            <a:r>
              <a:rPr lang="ar-SA" sz="28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شقاء</a:t>
            </a:r>
            <a:endParaRPr lang="ar-SA" sz="2800" dirty="0" smtClean="0">
              <a:solidFill>
                <a:srgbClr val="C0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139952" y="3789040"/>
            <a:ext cx="12877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ابتدأ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827584" y="3789040"/>
            <a:ext cx="30879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ابتدأ </a:t>
            </a:r>
            <a:r>
              <a:rPr lang="ar-SA" sz="28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اليوم الدراسي</a:t>
            </a:r>
            <a:endParaRPr lang="ar-SA" sz="28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139952" y="4293096"/>
            <a:ext cx="12877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تختبئ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27584" y="4293096"/>
            <a:ext cx="30879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تختبئ</a:t>
            </a:r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 الحشرات في جحورها</a:t>
            </a:r>
            <a:endParaRPr lang="ar-SA" sz="24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139952" y="4797152"/>
            <a:ext cx="12877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مساوئ</a:t>
            </a:r>
            <a:endParaRPr lang="ar-SA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763960" y="4797152"/>
            <a:ext cx="32319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الكذب من </a:t>
            </a:r>
            <a:r>
              <a:rPr lang="ar-SA" sz="28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مساوئ</a:t>
            </a:r>
            <a:r>
              <a:rPr lang="ar-SA" sz="28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 الأخلاق</a:t>
            </a:r>
            <a:endParaRPr lang="ar-SA" sz="28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403648" y="1772816"/>
            <a:ext cx="6408712" cy="23762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انتهى الدرس</a:t>
            </a:r>
          </a:p>
          <a:p>
            <a:pPr algn="ctr"/>
            <a:r>
              <a:rPr lang="ar-SA" sz="4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أرجو لكم التوفيق </a:t>
            </a:r>
            <a:r>
              <a:rPr lang="ar-SA" sz="48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دائما..</a:t>
            </a:r>
            <a:endParaRPr lang="ar-SA" sz="4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pic>
        <p:nvPicPr>
          <p:cNvPr id="6" name="Picture 2" descr="C:\Users\user1\Desktop\نهاي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6372200" y="6093296"/>
            <a:ext cx="252028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@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daoodshaoosh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  <a:latin typeface="Segoe Script" pitchFamily="34" charset="0"/>
              <a:cs typeface="Simplified Arabic" pitchFamily="18" charset="-78"/>
            </a:endParaRP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0535125035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  <a:latin typeface="Segoe Script" pitchFamily="34" charset="0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60"/>
                            </p:stCondLst>
                            <p:childTnLst>
                              <p:par>
                                <p:cTn id="1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420"/>
                            </p:stCondLst>
                            <p:childTnLst>
                              <p:par>
                                <p:cTn id="25" presetID="27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152</Words>
  <Application>Microsoft Office PowerPoint</Application>
  <PresentationFormat>عرض على الشاشة (3:4)‏</PresentationFormat>
  <Paragraphs>62</Paragraphs>
  <Slides>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user1</dc:creator>
  <cp:lastModifiedBy>user1</cp:lastModifiedBy>
  <cp:revision>74</cp:revision>
  <dcterms:created xsi:type="dcterms:W3CDTF">2020-09-20T05:11:14Z</dcterms:created>
  <dcterms:modified xsi:type="dcterms:W3CDTF">2021-02-04T11:40:56Z</dcterms:modified>
</cp:coreProperties>
</file>