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261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5" r:id="rId19"/>
    <p:sldId id="296" r:id="rId20"/>
    <p:sldId id="297" r:id="rId21"/>
    <p:sldId id="298" r:id="rId22"/>
    <p:sldId id="299" r:id="rId23"/>
    <p:sldId id="300" r:id="rId24"/>
    <p:sldId id="276" r:id="rId25"/>
    <p:sldId id="277" r:id="rId26"/>
    <p:sldId id="282" r:id="rId27"/>
    <p:sldId id="283" r:id="rId28"/>
    <p:sldId id="278" r:id="rId29"/>
    <p:sldId id="281" r:id="rId30"/>
    <p:sldId id="279" r:id="rId31"/>
    <p:sldId id="280" r:id="rId32"/>
    <p:sldId id="301" r:id="rId33"/>
    <p:sldId id="302" r:id="rId34"/>
    <p:sldId id="284" r:id="rId35"/>
    <p:sldId id="286" r:id="rId36"/>
    <p:sldId id="287" r:id="rId37"/>
    <p:sldId id="288" r:id="rId38"/>
    <p:sldId id="291" r:id="rId39"/>
    <p:sldId id="290" r:id="rId4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205" userDrawn="1">
          <p15:clr>
            <a:srgbClr val="A4A3A4"/>
          </p15:clr>
        </p15:guide>
        <p15:guide id="2" pos="52" userDrawn="1">
          <p15:clr>
            <a:srgbClr val="A4A3A4"/>
          </p15:clr>
        </p15:guide>
        <p15:guide id="3" pos="6357" userDrawn="1">
          <p15:clr>
            <a:srgbClr val="A4A3A4"/>
          </p15:clr>
        </p15:guide>
        <p15:guide id="4" pos="4770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312"/>
      </p:cViewPr>
      <p:guideLst>
        <p:guide pos="3205"/>
        <p:guide pos="52"/>
        <p:guide pos="6357"/>
        <p:guide pos="4770"/>
        <p:guide pos="16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20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21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22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18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23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24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42" Type="http://schemas.openxmlformats.org/officeDocument/2006/relationships/image" Target="../media/image27.png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25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28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18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29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30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41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31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24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42" Type="http://schemas.openxmlformats.org/officeDocument/2006/relationships/image" Target="../media/image18.png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33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35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36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42" Type="http://schemas.openxmlformats.org/officeDocument/2006/relationships/image" Target="../media/image39.png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37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5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6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0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18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1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2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18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42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3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4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3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5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3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3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46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7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8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3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47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3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48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7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43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49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43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50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51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52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53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54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5.xml"/><Relationship Id="rId18" Type="http://schemas.openxmlformats.org/officeDocument/2006/relationships/slide" Target="slide15.xml"/><Relationship Id="rId26" Type="http://schemas.openxmlformats.org/officeDocument/2006/relationships/slide" Target="slide11.xml"/><Relationship Id="rId39" Type="http://schemas.openxmlformats.org/officeDocument/2006/relationships/image" Target="../media/image55.png"/><Relationship Id="rId3" Type="http://schemas.openxmlformats.org/officeDocument/2006/relationships/slide" Target="slide1.xml"/><Relationship Id="rId21" Type="http://schemas.openxmlformats.org/officeDocument/2006/relationships/slide" Target="slide10.xml"/><Relationship Id="rId34" Type="http://schemas.openxmlformats.org/officeDocument/2006/relationships/slide" Target="slide25.xml"/><Relationship Id="rId7" Type="http://schemas.openxmlformats.org/officeDocument/2006/relationships/slide" Target="slide35.xml"/><Relationship Id="rId12" Type="http://schemas.openxmlformats.org/officeDocument/2006/relationships/slide" Target="slide4.xml"/><Relationship Id="rId17" Type="http://schemas.openxmlformats.org/officeDocument/2006/relationships/slide" Target="slide12.xml"/><Relationship Id="rId25" Type="http://schemas.openxmlformats.org/officeDocument/2006/relationships/slide" Target="slide8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9.xml"/><Relationship Id="rId20" Type="http://schemas.openxmlformats.org/officeDocument/2006/relationships/slide" Target="slide7.xml"/><Relationship Id="rId29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11" Type="http://schemas.openxmlformats.org/officeDocument/2006/relationships/slide" Target="slide3.xml"/><Relationship Id="rId24" Type="http://schemas.openxmlformats.org/officeDocument/2006/relationships/slide" Target="slide19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56.png"/><Relationship Id="rId5" Type="http://schemas.openxmlformats.org/officeDocument/2006/relationships/slide" Target="slide38.xml"/><Relationship Id="rId15" Type="http://schemas.openxmlformats.org/officeDocument/2006/relationships/slide" Target="slide6.xml"/><Relationship Id="rId23" Type="http://schemas.openxmlformats.org/officeDocument/2006/relationships/slide" Target="slide16.xml"/><Relationship Id="rId28" Type="http://schemas.openxmlformats.org/officeDocument/2006/relationships/slide" Target="slide17.xml"/><Relationship Id="rId36" Type="http://schemas.openxmlformats.org/officeDocument/2006/relationships/slide" Target="slide29.xml"/><Relationship Id="rId10" Type="http://schemas.openxmlformats.org/officeDocument/2006/relationships/slide" Target="slide2.xml"/><Relationship Id="rId19" Type="http://schemas.openxmlformats.org/officeDocument/2006/relationships/slide" Target="slide18.xml"/><Relationship Id="rId31" Type="http://schemas.openxmlformats.org/officeDocument/2006/relationships/slide" Target="slide28.xml"/><Relationship Id="rId4" Type="http://schemas.openxmlformats.org/officeDocument/2006/relationships/slide" Target="slide24.xml"/><Relationship Id="rId9" Type="http://schemas.openxmlformats.org/officeDocument/2006/relationships/slide" Target="slide34.xml"/><Relationship Id="rId14" Type="http://schemas.openxmlformats.org/officeDocument/2006/relationships/slide" Target="slide39.xml"/><Relationship Id="rId22" Type="http://schemas.openxmlformats.org/officeDocument/2006/relationships/slide" Target="slide13.xml"/><Relationship Id="rId27" Type="http://schemas.openxmlformats.org/officeDocument/2006/relationships/slide" Target="slide14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57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58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9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41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10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12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13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42" Type="http://schemas.openxmlformats.org/officeDocument/2006/relationships/image" Target="../media/image16.png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41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14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17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41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40" Type="http://schemas.openxmlformats.org/officeDocument/2006/relationships/image" Target="../media/image14.png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39.xml"/><Relationship Id="rId18" Type="http://schemas.openxmlformats.org/officeDocument/2006/relationships/slide" Target="slide18.xml"/><Relationship Id="rId26" Type="http://schemas.openxmlformats.org/officeDocument/2006/relationships/slide" Target="slide14.xml"/><Relationship Id="rId39" Type="http://schemas.openxmlformats.org/officeDocument/2006/relationships/image" Target="../media/image19.png"/><Relationship Id="rId3" Type="http://schemas.openxmlformats.org/officeDocument/2006/relationships/slide" Target="slide1.xml"/><Relationship Id="rId21" Type="http://schemas.openxmlformats.org/officeDocument/2006/relationships/slide" Target="slide13.xml"/><Relationship Id="rId34" Type="http://schemas.openxmlformats.org/officeDocument/2006/relationships/slide" Target="slide25.xml"/><Relationship Id="rId7" Type="http://schemas.openxmlformats.org/officeDocument/2006/relationships/slide" Target="slide37.xml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32.xml"/><Relationship Id="rId38" Type="http://schemas.openxmlformats.org/officeDocument/2006/relationships/slide" Target="slide33.xml"/><Relationship Id="rId2" Type="http://schemas.openxmlformats.org/officeDocument/2006/relationships/image" Target="../media/image4.png"/><Relationship Id="rId16" Type="http://schemas.openxmlformats.org/officeDocument/2006/relationships/slide" Target="slide12.xml"/><Relationship Id="rId20" Type="http://schemas.openxmlformats.org/officeDocument/2006/relationships/slide" Target="slide1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4.xml"/><Relationship Id="rId24" Type="http://schemas.openxmlformats.org/officeDocument/2006/relationships/slide" Target="slide8.xml"/><Relationship Id="rId32" Type="http://schemas.openxmlformats.org/officeDocument/2006/relationships/slide" Target="slide30.xml"/><Relationship Id="rId37" Type="http://schemas.openxmlformats.org/officeDocument/2006/relationships/slide" Target="slide31.xml"/><Relationship Id="rId5" Type="http://schemas.openxmlformats.org/officeDocument/2006/relationships/slide" Target="slide36.xml"/><Relationship Id="rId15" Type="http://schemas.openxmlformats.org/officeDocument/2006/relationships/slide" Target="slide9.xml"/><Relationship Id="rId23" Type="http://schemas.openxmlformats.org/officeDocument/2006/relationships/slide" Target="slide19.xml"/><Relationship Id="rId28" Type="http://schemas.openxmlformats.org/officeDocument/2006/relationships/slide" Target="slide20.xml"/><Relationship Id="rId36" Type="http://schemas.openxmlformats.org/officeDocument/2006/relationships/slide" Target="slide2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31" Type="http://schemas.openxmlformats.org/officeDocument/2006/relationships/slide" Target="slide28.xml"/><Relationship Id="rId4" Type="http://schemas.openxmlformats.org/officeDocument/2006/relationships/slide" Target="slide38.xml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slide" Target="slide17.xml"/><Relationship Id="rId30" Type="http://schemas.openxmlformats.org/officeDocument/2006/relationships/slide" Target="slide26.xml"/><Relationship Id="rId35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795255" y="1790961"/>
            <a:ext cx="106014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العلاقات والدوال النسبية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جمع العبارات النسبية وطرحها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956851" y="1205604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الثاني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8" action="ppaction://hlinksldjump"/>
            <a:extLst>
              <a:ext uri="{FF2B5EF4-FFF2-40B4-BE49-F238E27FC236}">
                <a16:creationId xmlns:a16="http://schemas.microsoft.com/office/drawing/2014/main" id="{FC7C0D3E-2AE7-4BC0-A4CB-070BEB1F9FE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3" action="ppaction://hlinksldjump"/>
            <a:extLst>
              <a:ext uri="{FF2B5EF4-FFF2-40B4-BE49-F238E27FC236}">
                <a16:creationId xmlns:a16="http://schemas.microsoft.com/office/drawing/2014/main" id="{D9C37115-FCFF-4995-8F7A-E5BA8C3551C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8" action="ppaction://hlinksldjump"/>
            <a:extLst>
              <a:ext uri="{FF2B5EF4-FFF2-40B4-BE49-F238E27FC236}">
                <a16:creationId xmlns:a16="http://schemas.microsoft.com/office/drawing/2014/main" id="{2C326073-8FC1-4E5C-A5B2-B9D1BB4EE69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A98A8C63-589C-4477-B21F-D1F07F7173F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4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5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6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7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8" action="ppaction://hlinksldjump"/>
            <a:extLst>
              <a:ext uri="{FF2B5EF4-FFF2-40B4-BE49-F238E27FC236}">
                <a16:creationId xmlns:a16="http://schemas.microsoft.com/office/drawing/2014/main" id="{EC69FFC0-0AB9-47FA-BFB9-77AB3C99BA4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925EA63-47D1-4F37-AF58-072191C6ED5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0189" y="107253"/>
            <a:ext cx="7533295" cy="468000"/>
          </a:xfrm>
          <a:prstGeom prst="rect">
            <a:avLst/>
          </a:prstGeom>
        </p:spPr>
      </p:pic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29" action="ppaction://hlinksldjump"/>
            <a:extLst>
              <a:ext uri="{FF2B5EF4-FFF2-40B4-BE49-F238E27FC236}">
                <a16:creationId xmlns:a16="http://schemas.microsoft.com/office/drawing/2014/main" id="{03CF72C0-D4DF-4458-86F4-FC1ECF2E679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16B6B7E-CE5F-43D8-B107-2059E973A54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585822" y="976188"/>
            <a:ext cx="2451109" cy="6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5319995B-A828-46D8-ABBA-59051979AA1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777F82D3-CB91-4ADB-A7CF-E66C6038A16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7627256E-5CA5-4A9C-B22C-652B796F4B0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FE9D2113-7F2D-4258-90EE-CA1442EC0C4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2FE1E2F8-6D2E-4D03-A425-2DD5704B4DD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9519A6F-F505-44E3-94CC-EC9074500BE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572" y="1079430"/>
            <a:ext cx="7254731" cy="79200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EBA42964-BF80-4D64-A8EC-FAAA34542F7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6865F305-7F40-4911-9057-4C6624778F1D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68071" t="2486" r="697" b="65927"/>
          <a:stretch/>
        </p:blipFill>
        <p:spPr>
          <a:xfrm>
            <a:off x="7836015" y="178392"/>
            <a:ext cx="1899728" cy="579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847C54CF-CA17-45FA-96BF-9DE5D839585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E8F8CEF1-9C34-45EE-AB6B-FB591182BF7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CB09342-EB28-4B69-9AF2-035B0F93F34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FA8F6759-1341-4976-96D3-530D1BBD82A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FEA73A92-5529-4B61-8997-1A41DE6EC8E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4FD3774-1792-4D29-A39E-D0C5B51BA19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6466" y="358296"/>
            <a:ext cx="7265537" cy="61200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2AD899B6-47F3-49FA-9C2F-EEF4A86161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865B572C-75FB-4908-A3EB-18817FE2BDE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EF831C87-2B35-4F95-914F-BAF19F4858A0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07B3D7F-3714-462E-85CA-08EE2E6FFCC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8B3EEA0C-5A69-4BEF-8B49-99F9031E0C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00F30F3D-ECB3-4890-B98D-6636120158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733AA4-DE9D-4ABD-9E68-8DAF76290ADC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b="91821"/>
          <a:stretch/>
        </p:blipFill>
        <p:spPr>
          <a:xfrm>
            <a:off x="136232" y="78694"/>
            <a:ext cx="9942804" cy="62715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C578309A-86F6-453B-ADFE-9C9EC7CC4A7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2105" y="182778"/>
            <a:ext cx="5111666" cy="450615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1" name="مستطيل: زوايا مستديرة 70">
            <a:hlinkClick r:id="rId29" action="ppaction://hlinksldjump"/>
            <a:extLst>
              <a:ext uri="{FF2B5EF4-FFF2-40B4-BE49-F238E27FC236}">
                <a16:creationId xmlns:a16="http://schemas.microsoft.com/office/drawing/2014/main" id="{20AAA639-AD22-4F35-9BCF-3B28C0DA250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D3E7875-358A-47B7-9521-C67D765BED19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514885" y="903061"/>
            <a:ext cx="4112307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A105E169-BD78-4721-96B2-D5FCA18978E8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02069B1A-A17F-48C0-94C8-71440F1EDAA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80F10199-C849-49F8-B48F-EFF90E300E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F4B363B3-0A8A-432D-B374-291A7ECD9B0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6027D05A-EE53-4B46-A383-EF5B1AD16E3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72403149-75A7-46C4-BAC1-EBB97E9379B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FCC59E-6A1A-41F6-848B-C9CB6749F6C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16498" y="1133430"/>
            <a:ext cx="7742880" cy="684000"/>
          </a:xfrm>
          <a:prstGeom prst="rect">
            <a:avLst/>
          </a:prstGeom>
        </p:spPr>
      </p:pic>
      <p:pic>
        <p:nvPicPr>
          <p:cNvPr id="70" name="صورة 69">
            <a:extLst>
              <a:ext uri="{FF2B5EF4-FFF2-40B4-BE49-F238E27FC236}">
                <a16:creationId xmlns:a16="http://schemas.microsoft.com/office/drawing/2014/main" id="{9BC53465-B13F-4E04-89E1-A7FAD11B36F8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68071" t="2486" r="697" b="65927"/>
          <a:stretch/>
        </p:blipFill>
        <p:spPr>
          <a:xfrm>
            <a:off x="7836015" y="178392"/>
            <a:ext cx="1899728" cy="579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46DD039E-FF8A-4671-A0AC-5F860650785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77483042-BE33-4B48-A58A-9AD89DE17DA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21E8684E-12CE-452F-91DE-6D8AB1E0527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ACAB97E3-815D-49E8-956D-FE7969F60EB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B498A993-2B64-4124-A854-70E148663BA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BC729D9B-C6F3-4815-B8EE-3FC8DF3C8B3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D237E3A-7CC0-4000-8BBD-136B24E0944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96035" y="468357"/>
            <a:ext cx="858380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198A59AA-D5FC-457A-9589-6CC2B3DF898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703D8CD1-1872-48D3-97D1-BDBA41AB24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C0030053-E4DC-4D05-A4DB-37BBE494AC4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32C07440-3BFC-4256-B1EA-F3E3509DAA0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72DE43FD-04C6-4149-9153-3F2E7A3403A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39F20446-4C74-4645-B5B9-0C64127A6131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b="89647"/>
          <a:stretch/>
        </p:blipFill>
        <p:spPr>
          <a:xfrm>
            <a:off x="133535" y="47942"/>
            <a:ext cx="9928234" cy="577700"/>
          </a:xfrm>
          <a:prstGeom prst="rect">
            <a:avLst/>
          </a:prstGeom>
        </p:spPr>
      </p:pic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9E8E9575-328E-498A-A5CB-1DB5410E8DE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9EF7695-DE0E-411A-ADBF-88CEC68330F4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745035" y="157642"/>
            <a:ext cx="6137485" cy="46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F0CC3FE-E34C-410B-803C-4458003AC276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754584" y="810033"/>
            <a:ext cx="2186162" cy="11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CBE4ECD3-D790-46A5-8045-101B907B49A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9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0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1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2265AC39-DE95-4CE4-B3C0-CC89005B23D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6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7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8" action="ppaction://hlinksldjump"/>
            <a:extLst>
              <a:ext uri="{FF2B5EF4-FFF2-40B4-BE49-F238E27FC236}">
                <a16:creationId xmlns:a16="http://schemas.microsoft.com/office/drawing/2014/main" id="{4E2AAF68-D467-475E-AE95-252046B055A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0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1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2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3" action="ppaction://hlinksldjump"/>
            <a:extLst>
              <a:ext uri="{FF2B5EF4-FFF2-40B4-BE49-F238E27FC236}">
                <a16:creationId xmlns:a16="http://schemas.microsoft.com/office/drawing/2014/main" id="{5C1047D6-6069-40BB-8F21-4C7C389B345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4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5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6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7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8" action="ppaction://hlinksldjump"/>
            <a:extLst>
              <a:ext uri="{FF2B5EF4-FFF2-40B4-BE49-F238E27FC236}">
                <a16:creationId xmlns:a16="http://schemas.microsoft.com/office/drawing/2014/main" id="{BFD07E13-7ECA-4442-BFB8-EE4921F95D3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5093D99B-2B26-448D-A799-8DEFF36FD5BE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73816" t="7351" r="1821" b="84470"/>
          <a:stretch/>
        </p:blipFill>
        <p:spPr>
          <a:xfrm>
            <a:off x="5150016" y="192000"/>
            <a:ext cx="2422359" cy="627159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29" action="ppaction://hlinksldjump"/>
            <a:extLst>
              <a:ext uri="{FF2B5EF4-FFF2-40B4-BE49-F238E27FC236}">
                <a16:creationId xmlns:a16="http://schemas.microsoft.com/office/drawing/2014/main" id="{4FAC3192-47D5-42C1-9846-9A0D76C5F56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EC9C7FA-F4BF-4046-985D-294309FA9576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857030" y="906959"/>
            <a:ext cx="1453134" cy="1044000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D61097DC-DD4B-4B5C-9D22-D4FBD166962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148" y="731613"/>
            <a:ext cx="1396704" cy="1044000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77722BA9-27DA-44EC-A761-D19D334C837E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l="68071" t="2486" r="697" b="65927"/>
          <a:stretch/>
        </p:blipFill>
        <p:spPr>
          <a:xfrm>
            <a:off x="7804571" y="152856"/>
            <a:ext cx="1899728" cy="579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E59F9616-4C96-4001-85C8-8832A834F3C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BF586E0A-DA83-4345-BCDE-CAF7EDACC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22A89B7-4B13-4B8F-ABB8-122683B7C3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B9A9287-2264-4BA9-861F-D69DBAE8EAE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F0B27D4F-FB3E-40A5-A4BB-0DA91841EE2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07BD868-53DD-4C18-B917-C1099049618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8A0BC82-6898-40D1-B784-109E4D7DF4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7B3A34F-F3B4-4768-884B-F33802F4EB5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0C84C8-5C0B-4F09-9D93-3C5573E4086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E02A7FA7-219A-4C6D-9FAA-09253ED7CF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7AE9F72-5D1E-46CE-83AE-0750F58F77BF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E6C24FC4-8308-4A89-9696-A3104F0E3AF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8B14427-4D68-4664-B7F5-782676EC701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F640A1B-1D1F-4561-8A10-24342CB9C47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43B6936-CFBE-47AB-9297-2C3D3B025E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C8EAC64F-19B1-4FA4-9FFB-395071B7E0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717BBC7-D21C-45FE-876A-0C9B80182E7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93EA7CE1-5D47-4681-A12E-A3E0CD5C4449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420585A7-E4B5-4D36-8E68-22B6E364607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A21F66EA-EA28-4B95-A268-7706357C6D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5535B0E6-663B-45C0-BDFE-4492FBD5252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202E79D1-2C53-4E1E-836D-04817AE9B17A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06D6D67F-BA5D-4E35-9EE8-4463964C9DF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F3895138-E960-4A57-8E61-7D4BCD172297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FEAC41E4-555C-4E50-9145-920E2C5CC6C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BB94D507-2A23-45FA-8AC2-6019FE0560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8AF162E6-1CB8-48F8-ADFC-6328B41C61C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A382D2AC-A91D-4AFB-B139-678E019167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69A74BC6-6B09-453C-97F0-BA1456976D1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B3EC329-D429-497A-AF6B-748170A886C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41CFCFD2-33F3-4B11-9165-229BF09B62A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FB525051-86ED-424C-B161-B562D107034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A18D9C28-FFE1-4134-B6AA-A900A0416E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F366D9A9-A202-4741-A2DE-14B7F3E428E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1DD81938-DA97-4F1A-B2EF-1E95BB640A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FA49A86E-A897-4C3E-A254-ADECAB741FA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2516D17A-EEAE-4436-B204-1465EC760B2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6D231F1C-AF54-48FA-910B-443894958C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FB992032-762E-4CBB-AE4D-9F35E727BE40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6E32A0C3-9DFF-4E29-8528-5C7B7B8F2C6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BF8313BF-23E7-44F5-876C-7D6AC42214E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671FBBD-29AB-4F26-B2A4-C58CAC9BF02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71" y="165106"/>
            <a:ext cx="9757091" cy="93600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C358DAE-0CBB-41F3-B1B5-A5A87DE2D07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A37526B2-9388-4E98-8290-7282DF16C7A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02FFDA05-558B-4765-935E-C96B519C815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388A4D3C-7CBB-4E67-B70B-357A0A060E4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2D40B226-6C8A-4A47-9898-D4B66D80903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6354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F43FA9B-74CF-455D-8A7B-DB5D45B89C7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151E9FF7-E810-4834-BA01-66A8ADEA9B2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B8AF429-E7E5-4BC8-A1F0-DA561C107D7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418F7C8-07AB-4FB2-8B62-08EB025634B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BADB96C-3748-46D2-8F46-66B98571F11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D2328CE-806C-41DF-B012-29526211873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FBF37BB-4654-4A1E-9553-79DA16F8F17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FE1161D-95EE-4AF3-B3E4-AE0D8C3BF44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62C3156B-E02B-44A6-9595-4031298F69F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D0063DA-41A4-4D16-BFE7-02169A0684B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FAF4CD2-E0C6-4BC8-96C4-039C7CB47FB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1465DB7-D3AA-4EA9-A296-28CCE28AF79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9ECC458-32C2-4B3E-8F80-09022C2532B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3EFD8E6-95E7-496E-90CE-53D6D3FC1E2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5AB73BA0-16FE-4D05-8A53-A42298162C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DC59D296-417E-4464-BD22-CB75CA3C1C4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486A2BE-AD9B-4114-BEFA-CF4653ADC32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02CF33ED-5C66-4E8B-87F1-F07E06AEDBF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23E006B-1A17-4A1C-955F-25C6B842E533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D3B8A8E9-0B79-4926-9A95-9A352385B11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F97F79B6-A3CC-46EE-962C-7DD3E76E181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885077B6-D909-4CCE-AE73-790615147E5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C344F19F-C9EB-4EA7-A872-6C48F2ADEEC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0F1216E1-1B75-4133-9EE0-245514E13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30D40807-22CD-491F-8D5A-9709D21802F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3624EF4F-4B00-480E-BEE5-A75BB1E90EA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D9390A90-05A9-46DC-83B4-8A9F15FEEA1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E667AD79-38F9-499E-A0BC-67829D6E26D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F495CA6D-C39E-4162-8AA3-190A7F266F0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64DFDAA4-E2E9-4A77-A32D-7531E17B8F7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0EC0C9E-8AC9-4F01-860E-B200942FD9B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7259F022-2FDD-4CA5-B6E9-FF7F9B9C6F2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56C7C20D-4530-40D8-9962-A5EFFF2BD24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FF12F0C1-90E9-4BB7-BE29-30AA4D1130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82473591-F576-459A-B163-5BFD821868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396A874D-8A5A-4433-9E29-656EC2CE76B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9C1610C0-45EE-4449-8B74-31D199E0963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A7F95B0C-02EF-4008-81C2-4CA83041ACF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0CD4CE19-3AEA-4403-9B8E-EE5B3FA66B9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32D5BF73-3BB0-4A9C-84EC-422E3AD8DD1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3785563F-E050-4123-979A-501AA9014C38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CFD4CD0-BBB0-413B-8463-81EA63A1F56F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b="89818"/>
          <a:stretch/>
        </p:blipFill>
        <p:spPr>
          <a:xfrm>
            <a:off x="1099746" y="34579"/>
            <a:ext cx="8977033" cy="623147"/>
          </a:xfrm>
          <a:prstGeom prst="rect">
            <a:avLst/>
          </a:prstGeom>
        </p:spPr>
      </p:pic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EFA6F3B-6E88-4E75-B509-4FA105B8517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6F87D9A-D70D-44BD-B612-28C7AB18577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33771A2B-02AE-4AA3-B4E7-D09CB935EA5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8715AB19-2145-4146-9AE5-9D3BB481846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3D56B870-7EF6-431B-8C15-76568352A25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87F2601-1231-4A07-859D-ED045521C80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872721" y="832570"/>
            <a:ext cx="2146323" cy="108056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0215788-A79A-4E22-A19A-CA0E8234851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99746" y="122001"/>
            <a:ext cx="6726442" cy="62314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8F641A-D595-450D-A5A3-9DBEF899A67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777392" y="192000"/>
            <a:ext cx="4621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22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840F5B70-DAD8-45D8-AFF0-542F9E2B4F3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9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0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1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2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3" action="ppaction://hlinksldjump"/>
            <a:extLst>
              <a:ext uri="{FF2B5EF4-FFF2-40B4-BE49-F238E27FC236}">
                <a16:creationId xmlns:a16="http://schemas.microsoft.com/office/drawing/2014/main" id="{C5D35A26-79AD-4BEE-90A3-E6B55D6262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4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5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6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7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8" action="ppaction://hlinksldjump"/>
            <a:extLst>
              <a:ext uri="{FF2B5EF4-FFF2-40B4-BE49-F238E27FC236}">
                <a16:creationId xmlns:a16="http://schemas.microsoft.com/office/drawing/2014/main" id="{28FC84A4-619C-425B-8A08-BB733AAB5117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9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0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1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2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3" action="ppaction://hlinksldjump"/>
            <a:extLst>
              <a:ext uri="{FF2B5EF4-FFF2-40B4-BE49-F238E27FC236}">
                <a16:creationId xmlns:a16="http://schemas.microsoft.com/office/drawing/2014/main" id="{0B4AC72C-90F1-40F3-BAA0-AC042A007908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F469604F-8E09-4AC0-8522-89BFF88D81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29" action="ppaction://hlinksldjump"/>
            <a:extLst>
              <a:ext uri="{FF2B5EF4-FFF2-40B4-BE49-F238E27FC236}">
                <a16:creationId xmlns:a16="http://schemas.microsoft.com/office/drawing/2014/main" id="{DF0ADEF0-CB96-4D83-81DC-10C82905D7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023CFD6-072E-472C-B84C-718D7B0208D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196545" y="347369"/>
            <a:ext cx="1461950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1390032" y="192000"/>
            <a:ext cx="63241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سابقاً </a:t>
            </a:r>
            <a:r>
              <a:rPr lang="ar-SA" sz="4400" b="1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جمع</a:t>
            </a:r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كثيرات الحدود وطرحها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1513F9F-DC07-419E-A721-4F6B2CF2A7A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06425" y="1096456"/>
            <a:ext cx="8363026" cy="18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822BD7DD-1A64-47EA-A327-E708ED51BDA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75704B8B-0385-4BE6-8427-66C869853A1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7450B03E-0321-4E56-A76E-B8B8E3EE782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A1DA5E9B-C3DD-4FBB-93BC-451AA6977AA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5B6BE170-A4B5-483F-8E9F-6B5E0D525BE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0229B445-88A8-4DDE-81B6-C6AAB1227B2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01B7851E-60D8-400E-B0B8-3FBFD67CDAE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B2A41DC9-66FD-4405-B893-4BCE59A970C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303B679-6A20-4D95-8416-0FDE4C8A324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39CAE28D-C60A-4DAA-B104-B77B62DB289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6F0EA62D-15E6-4F8F-A677-DE00E4AB538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60A570DF-A5AB-4E53-9B44-6DFFCCB8AB5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737E1610-D891-4CD1-AC1D-B8816E1B769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E9F1C680-CAA3-45D7-A714-88715E717451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1287681F-B267-4BC3-9652-1F51BC04073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2C01F07-485F-461F-84F9-5F58B48C081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7E945F02-9A73-4A3B-BBAC-FFD8D6F1C6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D5102836-317B-4DF5-A788-BAF91D06094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9F79DEB-94D9-4496-9D95-866DE2CC7AE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49334861-D6C5-4EE3-9464-D28A72DC7D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600EF1D2-4D01-4A3E-8D3F-C85E47FC6BC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9" action="ppaction://hlinksldjump"/>
            <a:extLst>
              <a:ext uri="{FF2B5EF4-FFF2-40B4-BE49-F238E27FC236}">
                <a16:creationId xmlns:a16="http://schemas.microsoft.com/office/drawing/2014/main" id="{8A464A83-DA9C-4812-A110-5E996F2DADC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0" action="ppaction://hlinksldjump"/>
            <a:extLst>
              <a:ext uri="{FF2B5EF4-FFF2-40B4-BE49-F238E27FC236}">
                <a16:creationId xmlns:a16="http://schemas.microsoft.com/office/drawing/2014/main" id="{E32964D3-1DC6-4E00-BE46-82898193382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1" action="ppaction://hlinksldjump"/>
            <a:extLst>
              <a:ext uri="{FF2B5EF4-FFF2-40B4-BE49-F238E27FC236}">
                <a16:creationId xmlns:a16="http://schemas.microsoft.com/office/drawing/2014/main" id="{9D30E2A8-6B72-425B-9815-DEFBC8BFB40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7F7F6E5D-8FA5-43F1-BF68-97CB0404377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0D1995D1-C343-4F8D-9C9A-8DBC1DD602FE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0893311D-BC1B-4B36-8A06-0448ACB622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77B3EC1E-596C-4F69-AC0A-761CEAD7B17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6" action="ppaction://hlinksldjump"/>
            <a:extLst>
              <a:ext uri="{FF2B5EF4-FFF2-40B4-BE49-F238E27FC236}">
                <a16:creationId xmlns:a16="http://schemas.microsoft.com/office/drawing/2014/main" id="{0DA6E50F-B2A9-4769-8D79-74CB1551ACC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7" action="ppaction://hlinksldjump"/>
            <a:extLst>
              <a:ext uri="{FF2B5EF4-FFF2-40B4-BE49-F238E27FC236}">
                <a16:creationId xmlns:a16="http://schemas.microsoft.com/office/drawing/2014/main" id="{24F89C71-9431-4941-B6FD-1E557792CCA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8" action="ppaction://hlinksldjump"/>
            <a:extLst>
              <a:ext uri="{FF2B5EF4-FFF2-40B4-BE49-F238E27FC236}">
                <a16:creationId xmlns:a16="http://schemas.microsoft.com/office/drawing/2014/main" id="{348E0894-7D23-4C71-B5BF-E677C566E7B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07C36CA2-1E12-4267-8E16-D2C81D1DBF1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0" action="ppaction://hlinksldjump"/>
            <a:extLst>
              <a:ext uri="{FF2B5EF4-FFF2-40B4-BE49-F238E27FC236}">
                <a16:creationId xmlns:a16="http://schemas.microsoft.com/office/drawing/2014/main" id="{D09C456D-428E-49A4-82BC-85B83735705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1" action="ppaction://hlinksldjump"/>
            <a:extLst>
              <a:ext uri="{FF2B5EF4-FFF2-40B4-BE49-F238E27FC236}">
                <a16:creationId xmlns:a16="http://schemas.microsoft.com/office/drawing/2014/main" id="{5D60AFA1-964A-41B5-A471-14EF23234D7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2" action="ppaction://hlinksldjump"/>
            <a:extLst>
              <a:ext uri="{FF2B5EF4-FFF2-40B4-BE49-F238E27FC236}">
                <a16:creationId xmlns:a16="http://schemas.microsoft.com/office/drawing/2014/main" id="{11D3A41E-AD31-4F8A-9DF4-EE9FA094115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3" action="ppaction://hlinksldjump"/>
            <a:extLst>
              <a:ext uri="{FF2B5EF4-FFF2-40B4-BE49-F238E27FC236}">
                <a16:creationId xmlns:a16="http://schemas.microsoft.com/office/drawing/2014/main" id="{B35A9B85-0D41-4672-B761-F67C25BA578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4" action="ppaction://hlinksldjump"/>
            <a:extLst>
              <a:ext uri="{FF2B5EF4-FFF2-40B4-BE49-F238E27FC236}">
                <a16:creationId xmlns:a16="http://schemas.microsoft.com/office/drawing/2014/main" id="{FE295E7D-FB02-4A64-8109-C77230966E5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5" action="ppaction://hlinksldjump"/>
            <a:extLst>
              <a:ext uri="{FF2B5EF4-FFF2-40B4-BE49-F238E27FC236}">
                <a16:creationId xmlns:a16="http://schemas.microsoft.com/office/drawing/2014/main" id="{D098DD2A-18C6-4261-9F0B-74CCF5466DD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6" action="ppaction://hlinksldjump"/>
            <a:extLst>
              <a:ext uri="{FF2B5EF4-FFF2-40B4-BE49-F238E27FC236}">
                <a16:creationId xmlns:a16="http://schemas.microsoft.com/office/drawing/2014/main" id="{F7DD6FF1-2FF0-4944-9A68-F9147A29707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7" action="ppaction://hlinksldjump"/>
            <a:extLst>
              <a:ext uri="{FF2B5EF4-FFF2-40B4-BE49-F238E27FC236}">
                <a16:creationId xmlns:a16="http://schemas.microsoft.com/office/drawing/2014/main" id="{C0865C5B-4534-403D-83A4-178222CFA2A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8" action="ppaction://hlinksldjump"/>
            <a:extLst>
              <a:ext uri="{FF2B5EF4-FFF2-40B4-BE49-F238E27FC236}">
                <a16:creationId xmlns:a16="http://schemas.microsoft.com/office/drawing/2014/main" id="{7E1C53BE-C412-43EE-A7E4-9484E060C26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3D662149-A3BC-49DE-B321-3F8BE237C24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6DD6E74B-A317-4EE0-85D7-0C388F692C5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6DB16B1-572F-424D-A963-BF7B9C6FCA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96D047E-0483-44F6-872C-0305AFEC5459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29" action="ppaction://hlinksldjump"/>
            <a:extLst>
              <a:ext uri="{FF2B5EF4-FFF2-40B4-BE49-F238E27FC236}">
                <a16:creationId xmlns:a16="http://schemas.microsoft.com/office/drawing/2014/main" id="{753EE7E7-7B23-4155-8390-A17BFC49DD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13CAEE6-9791-45AB-AD44-687E0184F6C6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76617" b="48918"/>
          <a:stretch/>
        </p:blipFill>
        <p:spPr>
          <a:xfrm>
            <a:off x="7941478" y="1139757"/>
            <a:ext cx="1684879" cy="1379221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C58CBA87-4D67-49B2-9221-70F67B20C340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68071" t="2486" r="697" b="65927"/>
          <a:stretch/>
        </p:blipFill>
        <p:spPr>
          <a:xfrm>
            <a:off x="7804571" y="152856"/>
            <a:ext cx="1899728" cy="579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A07D3BD6-123C-4FF4-AE95-D87FE3643F59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t="586" r="76617" b="48332"/>
          <a:stretch/>
        </p:blipFill>
        <p:spPr>
          <a:xfrm>
            <a:off x="5476777" y="1139757"/>
            <a:ext cx="1684879" cy="1379221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A35C9A79-146E-4293-8AF3-418E7F0D29DC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76617" t="49339" b="-421"/>
          <a:stretch/>
        </p:blipFill>
        <p:spPr>
          <a:xfrm>
            <a:off x="3012076" y="1139757"/>
            <a:ext cx="1684879" cy="1379221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D0CF5B6B-0137-4E5C-BC9F-8D115930D460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-813" t="49093" r="77430" b="-175"/>
          <a:stretch/>
        </p:blipFill>
        <p:spPr>
          <a:xfrm>
            <a:off x="547375" y="1144478"/>
            <a:ext cx="1684879" cy="13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090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023681FE-AB13-4137-BB6C-D008A851CEF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E98D8483-E02C-483E-B1EF-ECC2D1A77C9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9824EF5-B45F-4EE7-A83F-B975327BEC9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050B78-16FE-4D65-916C-26D7E20B94E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FB87BF61-5A82-465B-9807-41AEF48AED1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3576EA9-5D58-4AA4-BF7F-B3F4FAC98B0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C56E8790-5008-4E26-B6CF-BFBB48A760E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77A19C-7284-44F7-9EB4-3E911027640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7D32A071-B862-4C98-81E3-575244E4994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DFDFF0B5-A1A7-4D0B-B5CF-AF6B584BC37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F508EEC3-746D-4C43-BA24-408E9F9308D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72F188FE-7AD3-46A7-869F-57DA1F06A6F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375DC17-11EA-49CA-9FC0-4C8F4D0F225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EF59035-05E1-4BF7-A5D6-1ACF5C053F1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C5F9FE-F71E-4D25-B596-AEDB0FA1352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3E9C9BE2-F719-4018-94C6-148C9EEC1B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2A3DE82E-BF52-464A-B782-ACB3A6374A1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90CA6E8C-378A-400B-8CB5-97D80D4B3E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FD409061-60FE-4844-B3FA-6999C7C0D37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9BE738F1-6C6E-4972-B901-D2E8588368B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6C34610C-60B1-426F-A636-6DE249802C8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4EB94B51-9494-4AC2-B820-99F4AA0715B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7C221A5F-5DB7-4EF4-A805-9373E8CCA09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622D3212-96D6-4757-84F7-1BC63090D22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7B438460-B0E1-4E45-99A8-D2805A6A1CA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13300EC0-5605-45C5-BBB8-39B22E88AE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7B6B4DB9-BE23-49CF-917B-B84886CEDA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470EFA9E-44DA-4FC6-B38E-A435FEC2E96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FE29B256-8A32-49FE-90FC-05AD76862D73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94F562B0-9314-4D4E-B3DD-A868D69DAD6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F8EA69BC-7378-4C16-BB5D-5F0B94424F8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0AB16FE6-7A92-4975-A638-AE1C3C82EA9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53C257A3-DE86-445D-8BBA-75A5C437239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D13BBAFF-CD48-40DF-ACA4-E778F76ECF7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B4148274-CD7F-488F-BA56-8296FBB452D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126E5BC7-6514-4D61-9BCA-0C46DCBD3A7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A994606E-49CA-42FE-AD5C-7B5DF335C0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AD7BBBDA-14AB-4894-96A7-08471A37C72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56EAA819-41A1-4ACB-BBF1-E2251BF6BA9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81CB8A31-D3EE-46FC-B0B1-095A2A9C91D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59B9C5CD-E796-40FA-85C5-C26DE63F7E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37FFE58-9C1F-4AE9-806F-19C73E30B63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37867" y="135317"/>
            <a:ext cx="9876154" cy="237600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AB33D5C-C769-4443-8AC4-83AC2F9A1D8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2E411E5C-3553-475A-91B1-D1F2B1E2DF8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E7C2587-945F-4745-A07F-14F2A1E705C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4CFFAB73-E5C3-4EE9-B87B-97113D8E6A1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337785EB-70B2-477D-9637-C5344A80C0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486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10336AF7-4C30-43FB-9DC9-78FEF3CE302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7F6314C-5E75-44E4-B78D-6BF2DF539A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5A84949-3B63-4324-9974-382CC907545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7660E41D-11A4-408C-9BF2-15DA0DD06E7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71D186F-A68F-44ED-96FB-DCA3FF7C641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62072F43-2C9A-4460-B356-CE2B534A6B1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1CBB1EFC-BF71-4957-A1D9-C89B921352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0772646E-D902-493B-BA46-525793696D1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9BA55B5E-205A-4B1C-B4C0-34104F32390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269C5DA-A879-4E1C-A2F8-A3CDAA189EC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A3DE9713-2497-4C84-AF97-FDD26F05881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753CA61-BC78-4CAE-9ED8-0520165D00C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4BBE204-5BCB-407F-BFFB-46861B5512E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32E1069A-02BF-41F3-960E-C1760FE0B4E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5CC255F-568C-4D9E-97B4-62AC078F3D1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3B978E4B-5B92-44E4-87F5-2FA382B4D38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A772876-4B92-4F46-94FE-3A5C7C0C62E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ED32ED3A-047E-4BCE-8435-1BC034A7CB2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F1AB3CED-8399-4371-8675-94E30AB4A1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A8EA488B-96EA-4C39-9698-B91DC49D02E6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6513F564-5FEC-4FBD-8356-4A2CF69B0A8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1A20F29A-903A-4369-8A11-3DAC8B3878A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91ADB66E-937E-4B1C-B689-39AD280D069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133C2B4F-F456-4354-B94E-A99DD949A4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8F9C00BA-819C-42D1-A6DC-3A6C16D5F0E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206170FB-B36B-41DD-BF54-E8A349DF03E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2C0A0903-0677-46E4-B39E-69F2CCDA1AA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3C4BE3CC-13F0-48D5-8154-15D13492FD9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C566DE0F-AA3E-46BF-BD8E-A642B01D589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6C5FF841-C10E-457C-85A0-9591FB50B4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CF85B085-587E-4496-B7F8-9B69ADB68AB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79853C0E-5F0D-48E4-9D53-D54056A863A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A12B046E-C98D-47B9-89BC-1D10758B94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5030DB04-BD83-421A-8766-098544EBFB3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9761A594-D645-4D26-B943-B56509F4A8F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D2EA01DD-9687-4399-8637-EC992E1DBF3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4AD9E7AC-9BDA-46D2-B873-679811D3B63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D010138B-E0D7-4923-A79B-C1F6979684D6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644220F5-B170-4AA9-9B5D-C158A696D4C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D305CDF5-640C-45F6-BC4D-48B6B23FAB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F2445F8C-C23B-4033-8AD0-38469BB3B74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1934FF1-A3E5-4F43-8C66-6233BEAE1780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46504" b="82710"/>
          <a:stretch/>
        </p:blipFill>
        <p:spPr>
          <a:xfrm>
            <a:off x="5257799" y="71108"/>
            <a:ext cx="4766395" cy="115150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BB240622-718C-419D-A550-AC487B2C256A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81557" t="18801" r="802" b="63909"/>
          <a:stretch/>
        </p:blipFill>
        <p:spPr>
          <a:xfrm>
            <a:off x="5062773" y="580168"/>
            <a:ext cx="1571796" cy="1151508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E0E8C0D3-6702-4D3C-B809-9AD222F289E6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82359" t="81602" b="1108"/>
          <a:stretch/>
        </p:blipFill>
        <p:spPr>
          <a:xfrm>
            <a:off x="2679576" y="520702"/>
            <a:ext cx="1571796" cy="1151508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14F2F46-9960-4C38-A557-20F639C6383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9E6A35D3-8AEF-444D-8A98-80C18F61562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21173FD0-EA68-40A8-9EB1-7F634EC9E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E1F6C9D9-8B41-41BA-8193-9B378D5A5AA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9469EB94-3E18-4D6B-B982-7BC00D8948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1803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6ED15B20-03FC-42FA-9B1D-B26859DF4DC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9404D7E2-87E6-43FA-B53D-077FD4ADAB8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61C4BADB-2F68-4DE7-BD87-2DEDE023FD0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4F14BEFC-E41A-409A-91C4-1B04C705CA1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D55FE4FE-BE00-412E-A936-071CCEA5D97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55D798A8-F9AC-4D54-80AC-223865E17EE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9C5905BE-86C5-4871-8731-25F3E453820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BA063DDA-3714-4D31-B82D-282982D363D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1C7D9D65-DB7D-4237-9F6B-C6B82024F6D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79DD2E88-637C-49BA-B110-4060A32A090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40E4321E-1E7F-400D-8FCB-22DDB05BE4F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9E7C8659-FFBA-4C68-BC6E-A200FE2ACA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96F6AD5B-5882-405A-8773-8D3D0D32E48B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AE48923E-84D5-4D88-A651-662DC7645F5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05EB91B1-7DC4-4918-B119-6B544D5D74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A641AA16-AE9D-44E9-8FD8-4FF6868E3BC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9AD02527-2D2F-4AB7-9C0F-4C8BB14D67B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24776615-700F-4286-9B63-00C33149EC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053C444D-B656-450A-B3A4-6710028C3F2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D9ABF20A-5756-4F47-9631-A1C6F3C9C1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F9AB0E46-9667-44B7-920E-54AD7CEAA18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9" action="ppaction://hlinksldjump"/>
            <a:extLst>
              <a:ext uri="{FF2B5EF4-FFF2-40B4-BE49-F238E27FC236}">
                <a16:creationId xmlns:a16="http://schemas.microsoft.com/office/drawing/2014/main" id="{A254DE57-08FA-4FF4-BC55-F8A2A0324F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0" action="ppaction://hlinksldjump"/>
            <a:extLst>
              <a:ext uri="{FF2B5EF4-FFF2-40B4-BE49-F238E27FC236}">
                <a16:creationId xmlns:a16="http://schemas.microsoft.com/office/drawing/2014/main" id="{68A4C5B8-6B4D-48EA-886B-17FC68EE6F5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1" action="ppaction://hlinksldjump"/>
            <a:extLst>
              <a:ext uri="{FF2B5EF4-FFF2-40B4-BE49-F238E27FC236}">
                <a16:creationId xmlns:a16="http://schemas.microsoft.com/office/drawing/2014/main" id="{09D723C9-C321-4DA4-9DA9-75FB109C637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EEB3D369-FE2C-4131-AF0C-29D43368199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6E1811CC-FE02-4B29-A052-1384FF67962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4" action="ppaction://hlinksldjump"/>
            <a:extLst>
              <a:ext uri="{FF2B5EF4-FFF2-40B4-BE49-F238E27FC236}">
                <a16:creationId xmlns:a16="http://schemas.microsoft.com/office/drawing/2014/main" id="{6916D524-F4F4-40AC-8DF0-5895BC32EC6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5" action="ppaction://hlinksldjump"/>
            <a:extLst>
              <a:ext uri="{FF2B5EF4-FFF2-40B4-BE49-F238E27FC236}">
                <a16:creationId xmlns:a16="http://schemas.microsoft.com/office/drawing/2014/main" id="{0EAF734C-CCA8-4A19-9277-FDD47B76D4E4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6" action="ppaction://hlinksldjump"/>
            <a:extLst>
              <a:ext uri="{FF2B5EF4-FFF2-40B4-BE49-F238E27FC236}">
                <a16:creationId xmlns:a16="http://schemas.microsoft.com/office/drawing/2014/main" id="{86BCCEBE-74BA-42EC-88E9-579C9F62361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7" action="ppaction://hlinksldjump"/>
            <a:extLst>
              <a:ext uri="{FF2B5EF4-FFF2-40B4-BE49-F238E27FC236}">
                <a16:creationId xmlns:a16="http://schemas.microsoft.com/office/drawing/2014/main" id="{9100F214-5207-4ED2-AC9F-FD189330D94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8" action="ppaction://hlinksldjump"/>
            <a:extLst>
              <a:ext uri="{FF2B5EF4-FFF2-40B4-BE49-F238E27FC236}">
                <a16:creationId xmlns:a16="http://schemas.microsoft.com/office/drawing/2014/main" id="{B70AF273-47E3-43CB-86CB-9B16B399345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DD7F9234-CCF9-4446-B621-8491F1B24AC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0" action="ppaction://hlinksldjump"/>
            <a:extLst>
              <a:ext uri="{FF2B5EF4-FFF2-40B4-BE49-F238E27FC236}">
                <a16:creationId xmlns:a16="http://schemas.microsoft.com/office/drawing/2014/main" id="{C30BEC81-C7EC-4CC9-B9C8-CBF383E2418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1" action="ppaction://hlinksldjump"/>
            <a:extLst>
              <a:ext uri="{FF2B5EF4-FFF2-40B4-BE49-F238E27FC236}">
                <a16:creationId xmlns:a16="http://schemas.microsoft.com/office/drawing/2014/main" id="{25925032-D027-4C56-9E67-B634DACDCD8B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2" action="ppaction://hlinksldjump"/>
            <a:extLst>
              <a:ext uri="{FF2B5EF4-FFF2-40B4-BE49-F238E27FC236}">
                <a16:creationId xmlns:a16="http://schemas.microsoft.com/office/drawing/2014/main" id="{5D05BB2A-4DD2-42CD-9396-B4EDD60E8EB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3" action="ppaction://hlinksldjump"/>
            <a:extLst>
              <a:ext uri="{FF2B5EF4-FFF2-40B4-BE49-F238E27FC236}">
                <a16:creationId xmlns:a16="http://schemas.microsoft.com/office/drawing/2014/main" id="{7AB3E987-9248-43A4-8077-BAB5B10A199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4" action="ppaction://hlinksldjump"/>
            <a:extLst>
              <a:ext uri="{FF2B5EF4-FFF2-40B4-BE49-F238E27FC236}">
                <a16:creationId xmlns:a16="http://schemas.microsoft.com/office/drawing/2014/main" id="{F2C8207F-A014-44B5-9FBD-A4AF145FF42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5" action="ppaction://hlinksldjump"/>
            <a:extLst>
              <a:ext uri="{FF2B5EF4-FFF2-40B4-BE49-F238E27FC236}">
                <a16:creationId xmlns:a16="http://schemas.microsoft.com/office/drawing/2014/main" id="{2EAA0F3C-CC50-45F9-A217-1077C4BB7EC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6" action="ppaction://hlinksldjump"/>
            <a:extLst>
              <a:ext uri="{FF2B5EF4-FFF2-40B4-BE49-F238E27FC236}">
                <a16:creationId xmlns:a16="http://schemas.microsoft.com/office/drawing/2014/main" id="{733A2F7E-A6F4-4602-BB44-B6EB60C5737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7" action="ppaction://hlinksldjump"/>
            <a:extLst>
              <a:ext uri="{FF2B5EF4-FFF2-40B4-BE49-F238E27FC236}">
                <a16:creationId xmlns:a16="http://schemas.microsoft.com/office/drawing/2014/main" id="{C31ECBAD-9A20-4E27-AB35-844931CCFA4F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38" action="ppaction://hlinksldjump"/>
            <a:extLst>
              <a:ext uri="{FF2B5EF4-FFF2-40B4-BE49-F238E27FC236}">
                <a16:creationId xmlns:a16="http://schemas.microsoft.com/office/drawing/2014/main" id="{7286C3F2-D6B0-4882-A3DE-07F322BEC80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A2149FC-E75F-4D02-A2E8-F111B19DA429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68768" t="28367"/>
          <a:stretch/>
        </p:blipFill>
        <p:spPr>
          <a:xfrm>
            <a:off x="4624387" y="532695"/>
            <a:ext cx="1899728" cy="1315181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6A0614E2-F3EA-4D23-93FE-FFAC98FAF306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-2169" t="30096" r="70937" b="-1729"/>
          <a:stretch/>
        </p:blipFill>
        <p:spPr>
          <a:xfrm>
            <a:off x="2239831" y="606338"/>
            <a:ext cx="1899728" cy="1315181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8CB9B165-AEC1-4289-BE29-520D871A6607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65137" t="8488" r="1829" b="81979"/>
          <a:stretch/>
        </p:blipFill>
        <p:spPr>
          <a:xfrm>
            <a:off x="7008943" y="700747"/>
            <a:ext cx="2943225" cy="634896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90881505-05D2-4D2B-B574-2B4BA761494B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68071" t="2486" r="697" b="65927"/>
          <a:stretch/>
        </p:blipFill>
        <p:spPr>
          <a:xfrm>
            <a:off x="8052440" y="192000"/>
            <a:ext cx="1899728" cy="579930"/>
          </a:xfrm>
          <a:prstGeom prst="rect">
            <a:avLst/>
          </a:prstGeom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A8C7FFA3-DE30-4B27-8F4D-1D925E1291F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4224444-E513-4962-819A-398584044F9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5A68FB8-CFFA-4388-BBE0-9A6E54CCE31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8A5513C-10B8-45FA-8193-A20395ECD66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29" action="ppaction://hlinksldjump"/>
            <a:extLst>
              <a:ext uri="{FF2B5EF4-FFF2-40B4-BE49-F238E27FC236}">
                <a16:creationId xmlns:a16="http://schemas.microsoft.com/office/drawing/2014/main" id="{95D47B07-DA2B-4D9D-B531-B010221A462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3828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E9F2D0F-EEED-41AC-AC4C-285B41961A7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2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D7AC20D2-304C-4D8D-8B8D-8315878D8AC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4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5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6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7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8" action="ppaction://hlinksldjump"/>
            <a:extLst>
              <a:ext uri="{FF2B5EF4-FFF2-40B4-BE49-F238E27FC236}">
                <a16:creationId xmlns:a16="http://schemas.microsoft.com/office/drawing/2014/main" id="{7A85DB12-C4A2-44ED-9BD6-EFE0603AE988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87C7F5D3-993E-4BC0-B213-8512C851AA6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4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5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6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7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8" action="ppaction://hlinksldjump"/>
            <a:extLst>
              <a:ext uri="{FF2B5EF4-FFF2-40B4-BE49-F238E27FC236}">
                <a16:creationId xmlns:a16="http://schemas.microsoft.com/office/drawing/2014/main" id="{60EC2FE1-17B9-4A2C-8EAE-81855F38A65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2E31005A-2EA9-457E-85B5-0503E5B7DEB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B4C97E3-9AD9-4651-AC75-1FCBAFE71F20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b="68710"/>
          <a:stretch/>
        </p:blipFill>
        <p:spPr>
          <a:xfrm>
            <a:off x="1099291" y="307937"/>
            <a:ext cx="8079508" cy="15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B2FC31F-27A0-48B6-B3C1-85BBF25B6A3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2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B841D9C6-A31E-4F33-B1E2-D003414C19B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4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5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6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7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8" action="ppaction://hlinksldjump"/>
            <a:extLst>
              <a:ext uri="{FF2B5EF4-FFF2-40B4-BE49-F238E27FC236}">
                <a16:creationId xmlns:a16="http://schemas.microsoft.com/office/drawing/2014/main" id="{9C11B349-1125-4E55-B079-1E4354ED57F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501C4827-0692-45BD-8081-C2CB202470A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4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5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6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7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8" action="ppaction://hlinksldjump"/>
            <a:extLst>
              <a:ext uri="{FF2B5EF4-FFF2-40B4-BE49-F238E27FC236}">
                <a16:creationId xmlns:a16="http://schemas.microsoft.com/office/drawing/2014/main" id="{26FF951C-2D97-4141-A3AF-6612C09E924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29" action="ppaction://hlinksldjump"/>
            <a:extLst>
              <a:ext uri="{FF2B5EF4-FFF2-40B4-BE49-F238E27FC236}">
                <a16:creationId xmlns:a16="http://schemas.microsoft.com/office/drawing/2014/main" id="{76D9125F-7337-4B83-BF22-7048BA22C98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A175EB5-7FB7-46BA-8AB8-B01937CE61A6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73902" b="41919"/>
          <a:stretch/>
        </p:blipFill>
        <p:spPr>
          <a:xfrm>
            <a:off x="7725058" y="205675"/>
            <a:ext cx="2333916" cy="1317267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D23CE785-9E84-4146-9197-B0A3E11F0E1F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20026" t="18505" r="53876" b="39196"/>
          <a:stretch/>
        </p:blipFill>
        <p:spPr>
          <a:xfrm>
            <a:off x="5425286" y="616790"/>
            <a:ext cx="2333916" cy="959331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43C7C037-FF2D-44AC-B090-7CF34544D1E1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73902" t="57701"/>
          <a:stretch/>
        </p:blipFill>
        <p:spPr>
          <a:xfrm>
            <a:off x="3071844" y="616789"/>
            <a:ext cx="2333916" cy="959331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EB1DE1C3-F650-4720-AB99-7AF7BF1CDD36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14258" t="55756" r="55360" b="1945"/>
          <a:stretch/>
        </p:blipFill>
        <p:spPr>
          <a:xfrm>
            <a:off x="248194" y="616789"/>
            <a:ext cx="2717075" cy="9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731CB06D-1F9F-49E9-A68F-4EF36AABAD4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2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C3A37F6B-C1E7-4B66-A306-3EB4B5F3484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4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5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6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7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8" action="ppaction://hlinksldjump"/>
            <a:extLst>
              <a:ext uri="{FF2B5EF4-FFF2-40B4-BE49-F238E27FC236}">
                <a16:creationId xmlns:a16="http://schemas.microsoft.com/office/drawing/2014/main" id="{CAFA648A-0131-4BA3-BBB7-3F38A4DB32B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C2ABC311-9933-47EF-8AC8-0B4950DE1D3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4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5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6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7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8" action="ppaction://hlinksldjump"/>
            <a:extLst>
              <a:ext uri="{FF2B5EF4-FFF2-40B4-BE49-F238E27FC236}">
                <a16:creationId xmlns:a16="http://schemas.microsoft.com/office/drawing/2014/main" id="{00EE736D-1742-4F32-8C8E-D514C3CC61C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E6E864E4-A517-4FFC-A0E7-35A798340C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C796DB62-DC65-4361-869F-3349191C7F71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t="26031" b="46027"/>
          <a:stretch/>
        </p:blipFill>
        <p:spPr>
          <a:xfrm>
            <a:off x="1948378" y="141057"/>
            <a:ext cx="8079508" cy="14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A3D3CAB7-044F-4C7E-8678-84317525739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2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BE4E4877-4003-4400-99C9-8136B762CE9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4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5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6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7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8" action="ppaction://hlinksldjump"/>
            <a:extLst>
              <a:ext uri="{FF2B5EF4-FFF2-40B4-BE49-F238E27FC236}">
                <a16:creationId xmlns:a16="http://schemas.microsoft.com/office/drawing/2014/main" id="{E2DB1DB5-E1C2-4C55-99ED-6E216C3F316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3AC5D9FC-2F5B-4723-8BB4-2E4694537F2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4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5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6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7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8" action="ppaction://hlinksldjump"/>
            <a:extLst>
              <a:ext uri="{FF2B5EF4-FFF2-40B4-BE49-F238E27FC236}">
                <a16:creationId xmlns:a16="http://schemas.microsoft.com/office/drawing/2014/main" id="{10510A22-1F0D-4C24-B72C-9B973AA5A8C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29" action="ppaction://hlinksldjump"/>
            <a:extLst>
              <a:ext uri="{FF2B5EF4-FFF2-40B4-BE49-F238E27FC236}">
                <a16:creationId xmlns:a16="http://schemas.microsoft.com/office/drawing/2014/main" id="{7607817E-B5C8-496B-9D7A-AC3DEB22C60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A18BA59-723E-407D-AD17-A15851EA9E6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67158" y="340296"/>
            <a:ext cx="887662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212AB042-21FF-49BD-AB06-9D410F03316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2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F9C202EA-76B9-4925-8524-1CB3900C648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4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5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6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7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8" action="ppaction://hlinksldjump"/>
            <a:extLst>
              <a:ext uri="{FF2B5EF4-FFF2-40B4-BE49-F238E27FC236}">
                <a16:creationId xmlns:a16="http://schemas.microsoft.com/office/drawing/2014/main" id="{392E4909-A026-45D7-A809-3F6C78FAC43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087870B7-6AE5-49E7-BBEB-85EBF38A4C1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4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5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6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7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8" action="ppaction://hlinksldjump"/>
            <a:extLst>
              <a:ext uri="{FF2B5EF4-FFF2-40B4-BE49-F238E27FC236}">
                <a16:creationId xmlns:a16="http://schemas.microsoft.com/office/drawing/2014/main" id="{F6127447-23F1-46D5-B644-5C60C139320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6A26D4B2-342F-458E-8720-42462402E6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F83CDD68-C366-434F-A45A-AE08EA81CE77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t="54240" b="17724"/>
          <a:stretch/>
        </p:blipFill>
        <p:spPr>
          <a:xfrm>
            <a:off x="1036453" y="332961"/>
            <a:ext cx="8079508" cy="141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1423BC7B-A6EA-42B1-98C9-DB431038CE2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2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036DEFB2-BAFA-4EB2-A425-4170F271BAD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4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5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6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7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8" action="ppaction://hlinksldjump"/>
            <a:extLst>
              <a:ext uri="{FF2B5EF4-FFF2-40B4-BE49-F238E27FC236}">
                <a16:creationId xmlns:a16="http://schemas.microsoft.com/office/drawing/2014/main" id="{CFDA041B-6112-4D11-B800-BC48B2E0D76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8D9FBA43-6D93-48EB-8DE3-180C241794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4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5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6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7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8" action="ppaction://hlinksldjump"/>
            <a:extLst>
              <a:ext uri="{FF2B5EF4-FFF2-40B4-BE49-F238E27FC236}">
                <a16:creationId xmlns:a16="http://schemas.microsoft.com/office/drawing/2014/main" id="{9AB3B3CF-87BC-43FC-A58D-5F606DEE5D7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EA4C543D-290D-44DD-8263-6325A2FD9D0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31D26D7F-4E79-4406-8E9C-6AA0F963CCBE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t="54240" b="35224"/>
          <a:stretch/>
        </p:blipFill>
        <p:spPr>
          <a:xfrm>
            <a:off x="1785703" y="332961"/>
            <a:ext cx="8079508" cy="53103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511FAA7-7ACF-444C-837B-8FF1073BD25C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77286" b="84493"/>
          <a:stretch/>
        </p:blipFill>
        <p:spPr>
          <a:xfrm>
            <a:off x="7461474" y="970296"/>
            <a:ext cx="1799006" cy="882024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A24B90C0-4A3A-4642-BE6B-3B76DEEBD43E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23873" t="883" r="53413" b="83610"/>
          <a:stretch/>
        </p:blipFill>
        <p:spPr>
          <a:xfrm>
            <a:off x="5377829" y="1004343"/>
            <a:ext cx="1799006" cy="88202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42159421-1AD8-401D-B1F1-F0FDCED0D21A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77286" t="14608" b="69885"/>
          <a:stretch/>
        </p:blipFill>
        <p:spPr>
          <a:xfrm>
            <a:off x="3296770" y="1004343"/>
            <a:ext cx="1799006" cy="882024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456B0371-6803-4429-85D2-8A9C24057F0A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24736" t="14743" r="52550" b="69750"/>
          <a:stretch/>
        </p:blipFill>
        <p:spPr>
          <a:xfrm>
            <a:off x="1215710" y="1004343"/>
            <a:ext cx="1799006" cy="8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813E8676-E430-4754-A335-377BAB9FBF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9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0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1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2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3" action="ppaction://hlinksldjump"/>
            <a:extLst>
              <a:ext uri="{FF2B5EF4-FFF2-40B4-BE49-F238E27FC236}">
                <a16:creationId xmlns:a16="http://schemas.microsoft.com/office/drawing/2014/main" id="{2DA2FE7A-2241-45CF-861C-93341CCADC1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4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5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6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7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8" action="ppaction://hlinksldjump"/>
            <a:extLst>
              <a:ext uri="{FF2B5EF4-FFF2-40B4-BE49-F238E27FC236}">
                <a16:creationId xmlns:a16="http://schemas.microsoft.com/office/drawing/2014/main" id="{EB259000-AA8A-49A2-B25F-9F48FBC65FC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9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0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1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2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3" action="ppaction://hlinksldjump"/>
            <a:extLst>
              <a:ext uri="{FF2B5EF4-FFF2-40B4-BE49-F238E27FC236}">
                <a16:creationId xmlns:a16="http://schemas.microsoft.com/office/drawing/2014/main" id="{25B7E4FF-C9C6-4AD9-8310-DCDF7360AE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7225CB32-59C6-4F6C-A1C2-0142ED93F8E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71FD08A7-0A7C-4EEB-BF1F-1C1D957EFFE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37A3A80B-B518-4D9D-8952-6C6660DC33E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0614" y="312771"/>
            <a:ext cx="952103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ستطيل 59">
                <a:extLst>
                  <a:ext uri="{FF2B5EF4-FFF2-40B4-BE49-F238E27FC236}">
                    <a16:creationId xmlns:a16="http://schemas.microsoft.com/office/drawing/2014/main" id="{35856BCE-7BAD-42D7-9CCB-ADF5DAFDD25B}"/>
                  </a:ext>
                </a:extLst>
              </p:cNvPr>
              <p:cNvSpPr/>
              <p:nvPr/>
            </p:nvSpPr>
            <p:spPr>
              <a:xfrm>
                <a:off x="592150" y="1483753"/>
                <a:ext cx="885433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857250" indent="-857250">
                  <a:buFont typeface="Wingdings" panose="05000000000000000000" pitchFamily="2" charset="2"/>
                  <a:buChar char="q"/>
                </a:pPr>
                <a:r>
                  <a:rPr lang="ar-SA" sz="4000" b="1" cap="none" spc="0" dirty="0">
                    <a:ln w="0"/>
                    <a:solidFill>
                      <a:schemeClr val="accent4">
                        <a:lumMod val="75000"/>
                      </a:schemeClr>
                    </a:solidFill>
                    <a:latin typeface="Abdo Free" panose="02000000000000000000" pitchFamily="2" charset="-78"/>
                    <a:cs typeface="Abdo Free" panose="02000000000000000000" pitchFamily="2" charset="-78"/>
                  </a:rPr>
                  <a:t>أجد المضاعف المشترك الأصغر لكثيرات حدود </a:t>
                </a:r>
                <a:r>
                  <a:rPr lang="en-US" sz="4000" b="1" cap="none" spc="0" dirty="0">
                    <a:ln w="0"/>
                    <a:solidFill>
                      <a:schemeClr val="accent4">
                        <a:lumMod val="75000"/>
                      </a:schemeClr>
                    </a:solidFill>
                    <a:latin typeface="Abdo Free" panose="02000000000000000000" pitchFamily="2" charset="-78"/>
                    <a:cs typeface="Abdo Free" panose="02000000000000000000" pitchFamily="2" charset="-78"/>
                  </a:rPr>
                  <a:t>g</a:t>
                </a:r>
                <a14:m>
                  <m:oMath xmlns:m="http://schemas.openxmlformats.org/officeDocument/2006/math">
                    <m:r>
                      <a:rPr lang="en-US" sz="4000" b="1" i="1" cap="none" spc="0" smtClean="0">
                        <a:ln w="0"/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bdo Free" panose="02000000000000000000" pitchFamily="2" charset="-78"/>
                      </a:rPr>
                      <m:t>(</m:t>
                    </m:r>
                    <m:r>
                      <a:rPr lang="en-US" sz="4000" b="1" i="1" cap="none" spc="0" smtClean="0">
                        <a:ln w="0"/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bdo Free" panose="02000000000000000000" pitchFamily="2" charset="-78"/>
                      </a:rPr>
                      <m:t>𝑳𝑪𝑴</m:t>
                    </m:r>
                    <m:r>
                      <a:rPr lang="en-US" sz="4000" b="1" i="1" cap="none" spc="0" smtClean="0">
                        <a:ln w="0"/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bdo Free" panose="02000000000000000000" pitchFamily="2" charset="-78"/>
                      </a:rPr>
                      <m:t>)</m:t>
                    </m:r>
                  </m:oMath>
                </a14:m>
                <a:endParaRPr lang="ar-SA" sz="4000" b="1" cap="none" spc="0" dirty="0">
                  <a:ln w="0"/>
                  <a:solidFill>
                    <a:schemeClr val="accent4">
                      <a:lumMod val="75000"/>
                    </a:schemeClr>
                  </a:solidFill>
                  <a:latin typeface="Abdo Free" panose="02000000000000000000" pitchFamily="2" charset="-78"/>
                  <a:cs typeface="Abdo Free" panose="02000000000000000000" pitchFamily="2" charset="-78"/>
                </a:endParaRPr>
              </a:p>
            </p:txBody>
          </p:sp>
        </mc:Choice>
        <mc:Fallback xmlns="">
          <p:sp>
            <p:nvSpPr>
              <p:cNvPr id="60" name="مستطيل 59">
                <a:extLst>
                  <a:ext uri="{FF2B5EF4-FFF2-40B4-BE49-F238E27FC236}">
                    <a16:creationId xmlns:a16="http://schemas.microsoft.com/office/drawing/2014/main" id="{35856BCE-7BAD-42D7-9CCB-ADF5DAFD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0" y="1483753"/>
                <a:ext cx="8854333" cy="707886"/>
              </a:xfrm>
              <a:prstGeom prst="rect">
                <a:avLst/>
              </a:prstGeom>
              <a:blipFill>
                <a:blip r:embed="rId40"/>
                <a:stretch>
                  <a:fillRect l="-2340" t="-18803" r="-2202" b="-3846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مستطيل 62">
            <a:extLst>
              <a:ext uri="{FF2B5EF4-FFF2-40B4-BE49-F238E27FC236}">
                <a16:creationId xmlns:a16="http://schemas.microsoft.com/office/drawing/2014/main" id="{44BB2D59-5FFD-4EEA-AB88-B6D92270A6EE}"/>
              </a:ext>
            </a:extLst>
          </p:cNvPr>
          <p:cNvSpPr/>
          <p:nvPr/>
        </p:nvSpPr>
        <p:spPr>
          <a:xfrm>
            <a:off x="592150" y="2482820"/>
            <a:ext cx="8854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ar-SA" sz="4000" b="1" cap="none" spc="0" dirty="0">
                <a:ln w="0"/>
                <a:solidFill>
                  <a:schemeClr val="accent2">
                    <a:lumMod val="50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أجمع عبارات نسبية وأطرحها </a:t>
            </a:r>
          </a:p>
        </p:txBody>
      </p:sp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D44700EB-0816-41DE-8F50-55EC2A86C160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2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EC014251-72B6-4D1D-9712-BB761CC4797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4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5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6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7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8" action="ppaction://hlinksldjump"/>
            <a:extLst>
              <a:ext uri="{FF2B5EF4-FFF2-40B4-BE49-F238E27FC236}">
                <a16:creationId xmlns:a16="http://schemas.microsoft.com/office/drawing/2014/main" id="{6F8E5620-4C87-4FE2-904F-E61D47C2707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1B4CF83E-D4AC-4DAC-B846-9F3CBAF27CB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4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5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6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7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8" action="ppaction://hlinksldjump"/>
            <a:extLst>
              <a:ext uri="{FF2B5EF4-FFF2-40B4-BE49-F238E27FC236}">
                <a16:creationId xmlns:a16="http://schemas.microsoft.com/office/drawing/2014/main" id="{F04043A0-4D98-4790-AAC3-A20529E9C48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B362C7BE-F2D2-4FA1-90B3-CF5FF64E7AD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14CB2606-098E-43DA-A38F-570F841AABA5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t="54240" b="35224"/>
          <a:stretch/>
        </p:blipFill>
        <p:spPr>
          <a:xfrm>
            <a:off x="1785703" y="332961"/>
            <a:ext cx="8079508" cy="531030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2395FD42-EA28-4C50-9D24-51C544F8CDEB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7025" t="79372" r="66910" b="600"/>
          <a:stretch/>
        </p:blipFill>
        <p:spPr>
          <a:xfrm>
            <a:off x="7759337" y="979036"/>
            <a:ext cx="2105874" cy="100943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001D4B6-AD47-42D3-BF00-AA3A08D4F160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70167" b="66795"/>
          <a:stretch/>
        </p:blipFill>
        <p:spPr>
          <a:xfrm>
            <a:off x="4487151" y="793076"/>
            <a:ext cx="2673399" cy="11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5BA5EA10-2F9B-4154-A590-E834A39746C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2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0B653B3E-6D1D-4F08-A612-67C0757632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4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5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6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7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8" action="ppaction://hlinksldjump"/>
            <a:extLst>
              <a:ext uri="{FF2B5EF4-FFF2-40B4-BE49-F238E27FC236}">
                <a16:creationId xmlns:a16="http://schemas.microsoft.com/office/drawing/2014/main" id="{CAFFE682-5519-4DCB-A4E4-0479AA1C55E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6B337E51-0BD5-4C18-98F2-96E68C454CC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4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5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6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7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8" action="ppaction://hlinksldjump"/>
            <a:extLst>
              <a:ext uri="{FF2B5EF4-FFF2-40B4-BE49-F238E27FC236}">
                <a16:creationId xmlns:a16="http://schemas.microsoft.com/office/drawing/2014/main" id="{504B78C2-EC44-491F-B309-45FF8D9CC52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75A145F2-58E5-4C3C-8882-164CAF861F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6FC1E4BC-ADF1-475B-AECC-B0FB4F6F3009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68439" t="54619" b="35224"/>
          <a:stretch/>
        </p:blipFill>
        <p:spPr>
          <a:xfrm>
            <a:off x="7315199" y="182280"/>
            <a:ext cx="2550011" cy="51189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5E780E0-B11C-4DAE-940C-8A69A2004594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63813" b="52884"/>
          <a:stretch/>
        </p:blipFill>
        <p:spPr>
          <a:xfrm>
            <a:off x="7511144" y="863991"/>
            <a:ext cx="2550011" cy="88202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30892299-E0E0-4FAA-9043-1BFDCFA6C044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-398" t="700" r="64211" b="52184"/>
          <a:stretch/>
        </p:blipFill>
        <p:spPr>
          <a:xfrm>
            <a:off x="5137397" y="863991"/>
            <a:ext cx="2550011" cy="882024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60011BB4-1A8E-4FBB-8887-EC1776624523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64159" t="54858" r="-346" b="-1974"/>
          <a:stretch/>
        </p:blipFill>
        <p:spPr>
          <a:xfrm>
            <a:off x="2605587" y="863991"/>
            <a:ext cx="2550011" cy="882024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E802A91B-4C36-4438-AD2B-AFEBD320EE21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3995" t="52104" r="65398" b="780"/>
          <a:stretch/>
        </p:blipFill>
        <p:spPr>
          <a:xfrm>
            <a:off x="339633" y="806597"/>
            <a:ext cx="2156804" cy="8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8051E72B-E117-48B0-9C70-0C72148E449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2A561F5-E23D-4846-AD60-38BF37FC314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58C8803-E934-4E95-B6A3-3D1AE3A297A1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29F0B76-2C91-4260-810C-A5C62DCF24F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BA59497A-4DA3-40E1-BE54-CC3FC3C0CF0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6842BD2-EDE2-446C-A39E-A11CDC74E82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59F05A6-515B-409A-9E62-9FB0026EA2C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746AF9A5-8E52-47AE-B488-4CA0AC95F5A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8D5ECD97-AB59-44E9-B77E-1E626742E75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8C16DFC-9A72-49F8-86E3-C6D9C36E831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5E242D2-B91D-48F7-AB8E-EEB9B5B80E5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9326854B-8872-4D14-9BA9-F096EF899A7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89B89985-42A6-496B-A17B-2D67B33D5B2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C8A2364A-1D9F-40A6-8C81-7698A77C66F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AB1D522E-F706-43F9-B928-98FFED9E84A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6BFC2EAA-9181-43C7-90CA-C1CA281F488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A9E4E22-1F53-4CE3-9656-8C285499160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BBDEA42-0C77-4F04-8F9D-76866B6F79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96832412-BB3F-4E28-827F-F36C036E83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B76C7FF-4C11-4870-8B57-30963BA5E8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4F46B923-9ED3-43C6-A093-D95D307D37F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69136788-B10F-47F3-A543-99852AFF3D9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0FE70DE9-0590-4F7A-BA1E-CA387223FBD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D4676F90-6B3B-4226-B741-AF3E4BBFCD8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2" action="ppaction://hlinksldjump"/>
            <a:extLst>
              <a:ext uri="{FF2B5EF4-FFF2-40B4-BE49-F238E27FC236}">
                <a16:creationId xmlns:a16="http://schemas.microsoft.com/office/drawing/2014/main" id="{BD4CA8ED-1915-4F52-90CB-E69C88267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607A3093-047D-4FB2-8DFE-BDB53717E1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4" action="ppaction://hlinksldjump"/>
            <a:extLst>
              <a:ext uri="{FF2B5EF4-FFF2-40B4-BE49-F238E27FC236}">
                <a16:creationId xmlns:a16="http://schemas.microsoft.com/office/drawing/2014/main" id="{B20C1B25-0D6F-41B2-B2CB-3EA7A1D3FF1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5" action="ppaction://hlinksldjump"/>
            <a:extLst>
              <a:ext uri="{FF2B5EF4-FFF2-40B4-BE49-F238E27FC236}">
                <a16:creationId xmlns:a16="http://schemas.microsoft.com/office/drawing/2014/main" id="{3443A0EF-7C7B-4D86-87F5-47FF6E4294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6" action="ppaction://hlinksldjump"/>
            <a:extLst>
              <a:ext uri="{FF2B5EF4-FFF2-40B4-BE49-F238E27FC236}">
                <a16:creationId xmlns:a16="http://schemas.microsoft.com/office/drawing/2014/main" id="{3DDA63BA-FC5B-457C-A224-6B0B8D34F7C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7" action="ppaction://hlinksldjump"/>
            <a:extLst>
              <a:ext uri="{FF2B5EF4-FFF2-40B4-BE49-F238E27FC236}">
                <a16:creationId xmlns:a16="http://schemas.microsoft.com/office/drawing/2014/main" id="{D2ACC0A5-8631-4C05-942A-4A314904FB6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8" action="ppaction://hlinksldjump"/>
            <a:extLst>
              <a:ext uri="{FF2B5EF4-FFF2-40B4-BE49-F238E27FC236}">
                <a16:creationId xmlns:a16="http://schemas.microsoft.com/office/drawing/2014/main" id="{9C3111BA-6C8D-4F73-87C1-F128D3A7D70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FC70402B-E011-41C3-9376-1E31460609C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E19351D2-62BB-49F6-8020-BB08E13C6A8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E5B4E3F5-B917-441D-9EAB-8F024601F10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5055D93D-2F62-4F8E-AA32-20F95101481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D12A6ABF-A635-4DF0-8401-E5C81A0F946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4" action="ppaction://hlinksldjump"/>
            <a:extLst>
              <a:ext uri="{FF2B5EF4-FFF2-40B4-BE49-F238E27FC236}">
                <a16:creationId xmlns:a16="http://schemas.microsoft.com/office/drawing/2014/main" id="{565B98A7-209C-4701-BCCC-76D211F88FF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5" action="ppaction://hlinksldjump"/>
            <a:extLst>
              <a:ext uri="{FF2B5EF4-FFF2-40B4-BE49-F238E27FC236}">
                <a16:creationId xmlns:a16="http://schemas.microsoft.com/office/drawing/2014/main" id="{021BFF2B-98FB-4126-B375-F8DA5228C22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6" action="ppaction://hlinksldjump"/>
            <a:extLst>
              <a:ext uri="{FF2B5EF4-FFF2-40B4-BE49-F238E27FC236}">
                <a16:creationId xmlns:a16="http://schemas.microsoft.com/office/drawing/2014/main" id="{436485AD-8F23-4EEE-9D65-7B35FF2C78D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7" action="ppaction://hlinksldjump"/>
            <a:extLst>
              <a:ext uri="{FF2B5EF4-FFF2-40B4-BE49-F238E27FC236}">
                <a16:creationId xmlns:a16="http://schemas.microsoft.com/office/drawing/2014/main" id="{40A011E0-A2CC-4F76-94BE-04B37330D7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8" action="ppaction://hlinksldjump"/>
            <a:extLst>
              <a:ext uri="{FF2B5EF4-FFF2-40B4-BE49-F238E27FC236}">
                <a16:creationId xmlns:a16="http://schemas.microsoft.com/office/drawing/2014/main" id="{CD4A0EE2-6398-4245-94FD-D81D2131DC0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677A12-D575-4EED-83AF-438D8DA4680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F817222-C740-40EC-B972-9F36F0DE389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10A9D4-F435-40F9-A01A-249DAD34519A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8219155-513E-49D9-81FC-B4928363C70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096EC05D-C6EA-4EE9-BABF-BCBBF844471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B3B4F89A-DDA3-412E-93E4-58B1212E0DDA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r="61447" b="66795"/>
          <a:stretch/>
        </p:blipFill>
        <p:spPr>
          <a:xfrm>
            <a:off x="5548270" y="513091"/>
            <a:ext cx="3454792" cy="1195391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4C5A056E-1CE9-4901-A5F8-DA62A9470C81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t="54240" b="35224"/>
          <a:stretch/>
        </p:blipFill>
        <p:spPr>
          <a:xfrm>
            <a:off x="1785703" y="195161"/>
            <a:ext cx="8079508" cy="531030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E4260323-C58F-4A08-BEB8-D445715031F0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61447" t="70973" b="-4178"/>
          <a:stretch/>
        </p:blipFill>
        <p:spPr>
          <a:xfrm>
            <a:off x="1739469" y="751574"/>
            <a:ext cx="3454792" cy="11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80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592A0CC-6268-4900-9D09-3CD038E3D2AB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6C04FCF4-5707-45E6-8B0D-AA8BDFE8729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1C2F3C-B9FD-4831-A0DA-14BDA1A9BA9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92B728D-2202-4DAA-B8C6-6E9B1334F54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B1C848C-A177-4CD5-AC6F-DD3D2662252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D0C617C2-5291-4769-AC19-6DF0FF392DF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4EA6F28-164E-4869-997D-EE4AEC98A13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3703FEE-F579-43F6-A204-4711C395C68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293B1EB-3050-4821-BF88-E64BA29B823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242900F-25B9-43B5-B758-D17C028D8D3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8FFFF4D-5C93-4E74-BB4E-6D087F918AB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AD0A4951-9B70-482D-95B3-CA7736CD405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335B809E-AEF5-47F4-A194-05448CD01B7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873E6281-09E0-443B-B09E-08210576E4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BE5EA5DD-4F17-43CD-BFF9-B9E8465B475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31984B1-5B98-4F26-A95C-B4C348BC2D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67BFFE0-D274-4129-A846-33019582572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83970F4-7729-4FA6-B640-26E72C159AA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AF8E4B3-EBEE-4757-8FEA-1E55E89ECC6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41113A6-B2EB-4582-BC97-9966F24ADD6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304B5A1-494A-4242-A109-05416D15D6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2AF7067E-9C00-4318-AFD1-FA2DD9DD042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FC9B53CD-25B3-428B-9D6B-A2407F7DFDD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36996FA6-FDF6-406F-BC2B-D69CC124690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2" action="ppaction://hlinksldjump"/>
            <a:extLst>
              <a:ext uri="{FF2B5EF4-FFF2-40B4-BE49-F238E27FC236}">
                <a16:creationId xmlns:a16="http://schemas.microsoft.com/office/drawing/2014/main" id="{A38F6F85-7045-4808-A2E5-552DB7248A4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25260419-BEEF-41A4-BC49-A7BFC0B65B9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4" action="ppaction://hlinksldjump"/>
            <a:extLst>
              <a:ext uri="{FF2B5EF4-FFF2-40B4-BE49-F238E27FC236}">
                <a16:creationId xmlns:a16="http://schemas.microsoft.com/office/drawing/2014/main" id="{4ED1402A-6D6B-481E-ABEA-33E97379023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5" action="ppaction://hlinksldjump"/>
            <a:extLst>
              <a:ext uri="{FF2B5EF4-FFF2-40B4-BE49-F238E27FC236}">
                <a16:creationId xmlns:a16="http://schemas.microsoft.com/office/drawing/2014/main" id="{53B98C53-AE14-4449-B3BC-532302E2D94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6" action="ppaction://hlinksldjump"/>
            <a:extLst>
              <a:ext uri="{FF2B5EF4-FFF2-40B4-BE49-F238E27FC236}">
                <a16:creationId xmlns:a16="http://schemas.microsoft.com/office/drawing/2014/main" id="{6C87653A-A673-406A-AAE3-669348D732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7" action="ppaction://hlinksldjump"/>
            <a:extLst>
              <a:ext uri="{FF2B5EF4-FFF2-40B4-BE49-F238E27FC236}">
                <a16:creationId xmlns:a16="http://schemas.microsoft.com/office/drawing/2014/main" id="{0AF8A19E-A95D-4348-BF4B-D19814C4C61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8" action="ppaction://hlinksldjump"/>
            <a:extLst>
              <a:ext uri="{FF2B5EF4-FFF2-40B4-BE49-F238E27FC236}">
                <a16:creationId xmlns:a16="http://schemas.microsoft.com/office/drawing/2014/main" id="{52E2E0CC-0DEB-476E-BF21-2057D96489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3D69943C-237D-465F-A488-2BEEBDD315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59BC8ADE-1DE3-4883-A1DD-DB1BB7E1F87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C625F023-0BEF-41B0-892E-5F1346E09B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08404DA2-9351-45C3-BD03-E1318DA34B6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5C2E4748-4539-4F10-BC87-1798BD328D0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4" action="ppaction://hlinksldjump"/>
            <a:extLst>
              <a:ext uri="{FF2B5EF4-FFF2-40B4-BE49-F238E27FC236}">
                <a16:creationId xmlns:a16="http://schemas.microsoft.com/office/drawing/2014/main" id="{57161115-4C9D-43B6-BDE3-D32C45694E2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5" action="ppaction://hlinksldjump"/>
            <a:extLst>
              <a:ext uri="{FF2B5EF4-FFF2-40B4-BE49-F238E27FC236}">
                <a16:creationId xmlns:a16="http://schemas.microsoft.com/office/drawing/2014/main" id="{715AE96C-055B-4BC1-80C9-3803EE1F010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6" action="ppaction://hlinksldjump"/>
            <a:extLst>
              <a:ext uri="{FF2B5EF4-FFF2-40B4-BE49-F238E27FC236}">
                <a16:creationId xmlns:a16="http://schemas.microsoft.com/office/drawing/2014/main" id="{F4BB3C63-CE92-4AD3-B8F5-546DFADFBD1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7" action="ppaction://hlinksldjump"/>
            <a:extLst>
              <a:ext uri="{FF2B5EF4-FFF2-40B4-BE49-F238E27FC236}">
                <a16:creationId xmlns:a16="http://schemas.microsoft.com/office/drawing/2014/main" id="{D1D4C2C3-CF82-4DF2-B89C-A97F5135770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8" action="ppaction://hlinksldjump"/>
            <a:extLst>
              <a:ext uri="{FF2B5EF4-FFF2-40B4-BE49-F238E27FC236}">
                <a16:creationId xmlns:a16="http://schemas.microsoft.com/office/drawing/2014/main" id="{BBCF3C60-CF83-47BC-B11A-7082C742B50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6118C27-4C04-4CE4-9AAA-5B7569705B4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EAF365AC-631B-4973-90A3-73380755A23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BECED052-0348-490F-A1D8-03F3D2C4F31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B1ED7E6-228D-415C-A4FC-C7D83D456FD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BF8E9C45-0829-42B9-8DF7-393F3757CDA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B4D9253-6C6D-4580-BF40-E7FAC5D0E08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883091" y="970296"/>
            <a:ext cx="7350000" cy="900000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E1326A2D-AAAD-41EA-BF80-6613D09B943A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68439" t="54619" b="35224"/>
          <a:stretch/>
        </p:blipFill>
        <p:spPr>
          <a:xfrm>
            <a:off x="7315199" y="182280"/>
            <a:ext cx="2550011" cy="5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64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3398BD9-A693-4C60-B57D-E6101064D2C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9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0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1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2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3" action="ppaction://hlinksldjump"/>
            <a:extLst>
              <a:ext uri="{FF2B5EF4-FFF2-40B4-BE49-F238E27FC236}">
                <a16:creationId xmlns:a16="http://schemas.microsoft.com/office/drawing/2014/main" id="{4B64E959-7952-40D2-961C-3259AB904A48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4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5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6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7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8" action="ppaction://hlinksldjump"/>
            <a:extLst>
              <a:ext uri="{FF2B5EF4-FFF2-40B4-BE49-F238E27FC236}">
                <a16:creationId xmlns:a16="http://schemas.microsoft.com/office/drawing/2014/main" id="{C805B54F-3674-4130-AB05-9BF60F4198E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EE8ACE05-4174-467D-B067-B3F54D2B5C8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4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5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6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7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8" action="ppaction://hlinksldjump"/>
            <a:extLst>
              <a:ext uri="{FF2B5EF4-FFF2-40B4-BE49-F238E27FC236}">
                <a16:creationId xmlns:a16="http://schemas.microsoft.com/office/drawing/2014/main" id="{AB4AAB46-14C3-45B2-9CE8-934B781B428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hlinkClick r:id="rId29" action="ppaction://hlinksldjump"/>
            <a:extLst>
              <a:ext uri="{FF2B5EF4-FFF2-40B4-BE49-F238E27FC236}">
                <a16:creationId xmlns:a16="http://schemas.microsoft.com/office/drawing/2014/main" id="{895E36A3-E4FD-4DD8-B9BA-696965DAC9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D4FAD95-5004-4B41-A6A2-12F267712F7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248806" y="917683"/>
            <a:ext cx="8355015" cy="30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0BCF1546-507B-417A-816D-D33EC7A919D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0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A6C6FEAC-8458-451E-BB15-FD6BB79B0D2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8753FDD-A517-4BBC-BC51-D09E8A1981B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0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1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2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3" action="ppaction://hlinksldjump"/>
            <a:extLst>
              <a:ext uri="{FF2B5EF4-FFF2-40B4-BE49-F238E27FC236}">
                <a16:creationId xmlns:a16="http://schemas.microsoft.com/office/drawing/2014/main" id="{FB6E9DB3-9109-4E17-A669-65CE328719F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4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5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6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7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8" action="ppaction://hlinksldjump"/>
            <a:extLst>
              <a:ext uri="{FF2B5EF4-FFF2-40B4-BE49-F238E27FC236}">
                <a16:creationId xmlns:a16="http://schemas.microsoft.com/office/drawing/2014/main" id="{8BA2B6BB-8D44-4DA3-B34B-E4C53EE4301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29" action="ppaction://hlinksldjump"/>
            <a:extLst>
              <a:ext uri="{FF2B5EF4-FFF2-40B4-BE49-F238E27FC236}">
                <a16:creationId xmlns:a16="http://schemas.microsoft.com/office/drawing/2014/main" id="{F384C940-0473-4FF1-B99A-4182176966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E93EB79-58BF-4B53-8584-B084DF6421B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16744" y="114163"/>
            <a:ext cx="9746763" cy="27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F0416DD1-F61D-41CA-8CDD-67908605691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0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6FF5C506-048E-43CF-9938-E8CF78C1334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2CF20390-6AE3-4D4D-B378-43F5A8AB722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0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1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2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3" action="ppaction://hlinksldjump"/>
            <a:extLst>
              <a:ext uri="{FF2B5EF4-FFF2-40B4-BE49-F238E27FC236}">
                <a16:creationId xmlns:a16="http://schemas.microsoft.com/office/drawing/2014/main" id="{310F9A01-DD38-45E3-8238-19FFB875C28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4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5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6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7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8" action="ppaction://hlinksldjump"/>
            <a:extLst>
              <a:ext uri="{FF2B5EF4-FFF2-40B4-BE49-F238E27FC236}">
                <a16:creationId xmlns:a16="http://schemas.microsoft.com/office/drawing/2014/main" id="{86D1A619-3C3C-4494-A31F-0540758848C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29" action="ppaction://hlinksldjump"/>
            <a:extLst>
              <a:ext uri="{FF2B5EF4-FFF2-40B4-BE49-F238E27FC236}">
                <a16:creationId xmlns:a16="http://schemas.microsoft.com/office/drawing/2014/main" id="{2E95EFE7-1328-42C8-9935-A3F7AB28048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DA846D39-E2BC-480E-806A-B6E98881B63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60947" y="93867"/>
            <a:ext cx="898669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85B09432-0D91-49E3-BEB7-6D678678292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0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72FE73A2-4584-4124-9B25-A93A0D67018A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D717DC4D-7591-4C58-AD03-F56EEF16D9F0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0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1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2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3" action="ppaction://hlinksldjump"/>
            <a:extLst>
              <a:ext uri="{FF2B5EF4-FFF2-40B4-BE49-F238E27FC236}">
                <a16:creationId xmlns:a16="http://schemas.microsoft.com/office/drawing/2014/main" id="{EE955F1A-F763-4863-8898-5335AFF6AE33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4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5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6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7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8" action="ppaction://hlinksldjump"/>
            <a:extLst>
              <a:ext uri="{FF2B5EF4-FFF2-40B4-BE49-F238E27FC236}">
                <a16:creationId xmlns:a16="http://schemas.microsoft.com/office/drawing/2014/main" id="{D7E55D70-10F3-41B0-B0F6-ABEAC02A6E2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00A9C475-7875-451F-A556-F4300834EE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AF3B8FB-0FCE-4F62-928D-CD62328EA8A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5159" y="191999"/>
            <a:ext cx="9808777" cy="27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hlinkClick r:id="rId4" action="ppaction://hlinksldjump"/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6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7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8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6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1DFF97CD-8B08-4EC3-849F-CC89F6F0DE4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755BD38-0C07-4D6A-9345-16D97068565D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6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7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8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id="{178D7F20-2D92-49E8-996C-1E08DEF4966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0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1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2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3" action="ppaction://hlinksldjump"/>
            <a:extLst>
              <a:ext uri="{FF2B5EF4-FFF2-40B4-BE49-F238E27FC236}">
                <a16:creationId xmlns:a16="http://schemas.microsoft.com/office/drawing/2014/main" id="{DB6F05F3-5493-4FBA-9621-6E544822214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4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5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6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7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8" action="ppaction://hlinksldjump"/>
            <a:extLst>
              <a:ext uri="{FF2B5EF4-FFF2-40B4-BE49-F238E27FC236}">
                <a16:creationId xmlns:a16="http://schemas.microsoft.com/office/drawing/2014/main" id="{05F2DE87-7196-4F98-AB83-DC14327532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AF8EFFB-B36C-40A0-8C4D-4FADE6CAB054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19083" y="785613"/>
            <a:ext cx="9595386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E80027D6-805E-4849-82EB-6D16EDEA6829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0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7E45CF27-FF21-4FE4-B3D1-83A6CC10A59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0FB06643-F9CF-489E-9DF0-29335214710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0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1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2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3" action="ppaction://hlinksldjump"/>
            <a:extLst>
              <a:ext uri="{FF2B5EF4-FFF2-40B4-BE49-F238E27FC236}">
                <a16:creationId xmlns:a16="http://schemas.microsoft.com/office/drawing/2014/main" id="{5C1FA354-E768-4A5A-ABC9-7DA58E5864E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4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5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6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7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8" action="ppaction://hlinksldjump"/>
            <a:extLst>
              <a:ext uri="{FF2B5EF4-FFF2-40B4-BE49-F238E27FC236}">
                <a16:creationId xmlns:a16="http://schemas.microsoft.com/office/drawing/2014/main" id="{51F5B2A2-CE38-445A-9B8F-FED4C11CDD8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29" action="ppaction://hlinksldjump"/>
            <a:extLst>
              <a:ext uri="{FF2B5EF4-FFF2-40B4-BE49-F238E27FC236}">
                <a16:creationId xmlns:a16="http://schemas.microsoft.com/office/drawing/2014/main" id="{CAB94650-74D9-4779-AA4C-F859112A02F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6C63698-DB29-4635-87E4-F44DBB421084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1557" y="764432"/>
            <a:ext cx="9876534" cy="371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9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0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1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2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3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4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5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6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7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8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9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0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1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2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3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56BF6AF0-05E5-4128-8901-5DF51FDDB3E3}"/>
              </a:ext>
            </a:extLst>
          </p:cNvPr>
          <p:cNvSpPr/>
          <p:nvPr/>
        </p:nvSpPr>
        <p:spPr>
          <a:xfrm>
            <a:off x="2663486" y="2596936"/>
            <a:ext cx="5487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197874"/>
                </a:solidFill>
                <a:uLnTx/>
                <a:uFillTx/>
                <a:latin typeface="Asmaa Font" pitchFamily="50" charset="-78"/>
                <a:ea typeface="+mn-ea"/>
                <a:cs typeface="Asmaa Font" pitchFamily="50" charset="-78"/>
              </a:rPr>
              <a:t>لا توجد مفردات جديدة</a:t>
            </a:r>
            <a:r>
              <a:rPr kumimoji="0" lang="ar-SA" sz="5400" b="1" i="0" u="none" strike="noStrike" kern="1200" cap="none" spc="0" normalizeH="0" noProof="0" dirty="0">
                <a:ln>
                  <a:noFill/>
                </a:ln>
                <a:solidFill>
                  <a:srgbClr val="197874"/>
                </a:solidFill>
                <a:uLnTx/>
                <a:uFillTx/>
                <a:latin typeface="Asmaa Font" pitchFamily="50" charset="-78"/>
                <a:ea typeface="+mn-ea"/>
                <a:cs typeface="Asmaa Font" pitchFamily="50" charset="-78"/>
              </a:rPr>
              <a:t> في هذا الدرس 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197874"/>
              </a:solidFill>
              <a:uLnTx/>
              <a:uFillTx/>
              <a:latin typeface="Asmaa Font" pitchFamily="50" charset="-78"/>
              <a:ea typeface="+mn-ea"/>
              <a:cs typeface="Asmaa Font" pitchFamily="50" charset="-78"/>
            </a:endParaRPr>
          </a:p>
        </p:txBody>
      </p:sp>
      <p:sp>
        <p:nvSpPr>
          <p:cNvPr id="60" name="مستطيل: زوايا مستديرة 59">
            <a:hlinkClick r:id="rId29" action="ppaction://hlinksldjump"/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وجه ضاحك 3">
            <a:extLst>
              <a:ext uri="{FF2B5EF4-FFF2-40B4-BE49-F238E27FC236}">
                <a16:creationId xmlns:a16="http://schemas.microsoft.com/office/drawing/2014/main" id="{F064FA8D-B8FE-4157-B8E2-FBCF7BBCF1B9}"/>
              </a:ext>
            </a:extLst>
          </p:cNvPr>
          <p:cNvSpPr/>
          <p:nvPr/>
        </p:nvSpPr>
        <p:spPr>
          <a:xfrm>
            <a:off x="4991278" y="1344785"/>
            <a:ext cx="831503" cy="1131907"/>
          </a:xfrm>
          <a:prstGeom prst="smileyFac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E1F64C2D-34D1-4C0E-B7B9-982CF6EEBFD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9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0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1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2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3" action="ppaction://hlinksldjump"/>
            <a:extLst>
              <a:ext uri="{FF2B5EF4-FFF2-40B4-BE49-F238E27FC236}">
                <a16:creationId xmlns:a16="http://schemas.microsoft.com/office/drawing/2014/main" id="{758B3D45-B799-4AF5-89F1-483700CE0A0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4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5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6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7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8" action="ppaction://hlinksldjump"/>
            <a:extLst>
              <a:ext uri="{FF2B5EF4-FFF2-40B4-BE49-F238E27FC236}">
                <a16:creationId xmlns:a16="http://schemas.microsoft.com/office/drawing/2014/main" id="{4BDE9A74-7265-418D-B7E8-972540ED7B4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9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0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1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2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3" action="ppaction://hlinksldjump"/>
            <a:extLst>
              <a:ext uri="{FF2B5EF4-FFF2-40B4-BE49-F238E27FC236}">
                <a16:creationId xmlns:a16="http://schemas.microsoft.com/office/drawing/2014/main" id="{48E33542-E940-43AB-8FCE-FCC53A73AEE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6C9BC551-CF76-4FED-9649-DE9494D4944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A84D721-4680-46E7-BDCB-45B5B7CBCEF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997" y="795945"/>
            <a:ext cx="7031346" cy="326455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1959D95-E377-4D8A-8616-489BFACC2C6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47" y="859398"/>
            <a:ext cx="2869562" cy="280434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A935642-AECA-4CD8-AE34-BB9CA6E96C2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963009" y="203803"/>
            <a:ext cx="931716" cy="465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3" name="مستطيل: زوايا مستديرة 62">
            <a:hlinkClick r:id="rId29" action="ppaction://hlinksldjump"/>
            <a:extLst>
              <a:ext uri="{FF2B5EF4-FFF2-40B4-BE49-F238E27FC236}">
                <a16:creationId xmlns:a16="http://schemas.microsoft.com/office/drawing/2014/main" id="{DAF3667E-2104-4DF0-BA64-B0E98E8790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939CAFF7-6486-47A0-A3D2-9E6D8EB7D89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556BF3E8-81D1-4A13-92E1-DF767FD1243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AA150D85-CE70-486E-832B-59888F1D054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C32D2203-5EF0-4291-B5E4-71E4010F4B7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7608A9CE-1415-4990-9720-C1D7CF551F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29" action="ppaction://hlinksldjump"/>
            <a:extLst>
              <a:ext uri="{FF2B5EF4-FFF2-40B4-BE49-F238E27FC236}">
                <a16:creationId xmlns:a16="http://schemas.microsoft.com/office/drawing/2014/main" id="{ACD0BB0F-CDD7-4102-9F93-7459E4641A3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AFEDA56-7BAC-4914-AE44-39F7C7F01BD8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b="33507"/>
          <a:stretch/>
        </p:blipFill>
        <p:spPr>
          <a:xfrm>
            <a:off x="139244" y="183715"/>
            <a:ext cx="9877059" cy="344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FEAA85C-1A6F-4343-8C79-A7E30991635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2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506C7407-D1AA-47F6-A68D-627A1406020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851FC41A-6001-4649-A075-F45843FCF49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9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0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1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2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3" action="ppaction://hlinksldjump"/>
            <a:extLst>
              <a:ext uri="{FF2B5EF4-FFF2-40B4-BE49-F238E27FC236}">
                <a16:creationId xmlns:a16="http://schemas.microsoft.com/office/drawing/2014/main" id="{F9825FE7-44AA-43F6-B83C-F1C2900F109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4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5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6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7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8" action="ppaction://hlinksldjump"/>
            <a:extLst>
              <a:ext uri="{FF2B5EF4-FFF2-40B4-BE49-F238E27FC236}">
                <a16:creationId xmlns:a16="http://schemas.microsoft.com/office/drawing/2014/main" id="{4B306893-44AF-4C57-96DF-05352D2396C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652712C-1678-427E-9CB8-2FC7EA99E64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475621" y="126923"/>
            <a:ext cx="2578774" cy="843373"/>
          </a:xfrm>
          <a:prstGeom prst="rect">
            <a:avLst/>
          </a:prstGeom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29" action="ppaction://hlinksldjump"/>
            <a:extLst>
              <a:ext uri="{FF2B5EF4-FFF2-40B4-BE49-F238E27FC236}">
                <a16:creationId xmlns:a16="http://schemas.microsoft.com/office/drawing/2014/main" id="{99B584BA-3676-4EC6-A2F2-C58C4BDC49B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025202A-E3DA-47D8-AED8-2A0050F65E14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b="50074"/>
          <a:stretch/>
        </p:blipFill>
        <p:spPr>
          <a:xfrm>
            <a:off x="5035799" y="877438"/>
            <a:ext cx="5030670" cy="485279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B3B8F5FD-D01F-42CB-A8D4-1AC88B503260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59768" t="59427" b="2920"/>
          <a:stretch/>
        </p:blipFill>
        <p:spPr>
          <a:xfrm>
            <a:off x="7742039" y="1524372"/>
            <a:ext cx="2045938" cy="36598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F17A30D-3109-407B-98B8-41384FE52E6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464254" y="1437364"/>
            <a:ext cx="3623684" cy="540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6BD4E7-751C-4CFE-98D9-456D3951B86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977709" y="270174"/>
            <a:ext cx="34155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C5354F5B-1197-4C7E-91C1-8E0EB9633CA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4CDC93BD-6917-49A4-B64B-F35F42E58B3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C2E4CB9E-C0F3-496F-844B-804B730A469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733476DE-702A-4A66-9BA9-9C5810803FE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E7606A1F-4324-4010-86AB-329954082CF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29" action="ppaction://hlinksldjump"/>
            <a:extLst>
              <a:ext uri="{FF2B5EF4-FFF2-40B4-BE49-F238E27FC236}">
                <a16:creationId xmlns:a16="http://schemas.microsoft.com/office/drawing/2014/main" id="{82ABBE11-70AD-4758-821D-21E109F5B9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3F27039-03C3-4025-A838-B8BB66ED390F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71038" t="-2337"/>
          <a:stretch/>
        </p:blipFill>
        <p:spPr>
          <a:xfrm>
            <a:off x="6327890" y="1708258"/>
            <a:ext cx="2529339" cy="663145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47B54EBF-7EA8-4783-9C61-7D063FCA4221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b="50074"/>
          <a:stretch/>
        </p:blipFill>
        <p:spPr>
          <a:xfrm>
            <a:off x="5204012" y="894157"/>
            <a:ext cx="4862456" cy="485279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07A0998E-3543-4073-AD16-C8135E1D44F7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68071" t="2486" r="697" b="65927"/>
          <a:stretch/>
        </p:blipFill>
        <p:spPr>
          <a:xfrm>
            <a:off x="7836015" y="178392"/>
            <a:ext cx="1899728" cy="579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0A64FF29-70F1-4308-95B1-670AC6CABCD0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1105" t="15908" r="54470" b="-4485"/>
          <a:stretch/>
        </p:blipFill>
        <p:spPr>
          <a:xfrm>
            <a:off x="661055" y="1797428"/>
            <a:ext cx="3879812" cy="5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31CDD335-D525-4CC3-B3E7-8E28E51C837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C3BAF868-774F-490C-9AD0-829E2703635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62E1234-B69E-4442-A9F5-53EF36E84CE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3" action="ppaction://hlinksldjump"/>
            <a:extLst>
              <a:ext uri="{FF2B5EF4-FFF2-40B4-BE49-F238E27FC236}">
                <a16:creationId xmlns:a16="http://schemas.microsoft.com/office/drawing/2014/main" id="{D369CF7E-583B-4EBB-B2B3-0AC6EB08332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7EAA4790-B18D-4A4D-B359-C06EB03522F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9" action="ppaction://hlinksldjump"/>
            <a:extLst>
              <a:ext uri="{FF2B5EF4-FFF2-40B4-BE49-F238E27FC236}">
                <a16:creationId xmlns:a16="http://schemas.microsoft.com/office/drawing/2014/main" id="{32619CD7-38E9-4651-89B7-BC709E1D207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24123C7-08BB-4703-B417-6079DED955F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07372" y="156207"/>
            <a:ext cx="980415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1880</Words>
  <Application>Microsoft Office PowerPoint</Application>
  <PresentationFormat>شاشة عريضة</PresentationFormat>
  <Paragraphs>1760</Paragraphs>
  <Slides>39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8" baseType="lpstr">
      <vt:lpstr>Abdo Free</vt:lpstr>
      <vt:lpstr>Arial</vt:lpstr>
      <vt:lpstr>Asmaa Font</vt:lpstr>
      <vt:lpstr>Calibri</vt:lpstr>
      <vt:lpstr>Calibri Light</vt:lpstr>
      <vt:lpstr>Cambria Math</vt:lpstr>
      <vt:lpstr>Hacen Saudi Arabia XL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معمل الرياضيات</cp:lastModifiedBy>
  <cp:revision>163</cp:revision>
  <dcterms:created xsi:type="dcterms:W3CDTF">2019-07-10T17:43:06Z</dcterms:created>
  <dcterms:modified xsi:type="dcterms:W3CDTF">2019-09-11T06:16:33Z</dcterms:modified>
</cp:coreProperties>
</file>