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82" r:id="rId23"/>
    <p:sldId id="283" r:id="rId24"/>
    <p:sldId id="278" r:id="rId25"/>
    <p:sldId id="281" r:id="rId26"/>
    <p:sldId id="279" r:id="rId27"/>
    <p:sldId id="280" r:id="rId28"/>
    <p:sldId id="284" r:id="rId29"/>
    <p:sldId id="286" r:id="rId30"/>
    <p:sldId id="287" r:id="rId31"/>
    <p:sldId id="288" r:id="rId32"/>
    <p:sldId id="291" r:id="rId33"/>
    <p:sldId id="290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4793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160"/>
        <p:guide pos="3228"/>
        <p:guide pos="4793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21/01/41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8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9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2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3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37" Type="http://schemas.openxmlformats.org/officeDocument/2006/relationships/image" Target="../media/image26.png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25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2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29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2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4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6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7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38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4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41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42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7.xml"/><Relationship Id="rId18" Type="http://schemas.openxmlformats.org/officeDocument/2006/relationships/slide" Target="slide17.xml"/><Relationship Id="rId26" Type="http://schemas.openxmlformats.org/officeDocument/2006/relationships/slide" Target="slide19.xml"/><Relationship Id="rId3" Type="http://schemas.openxmlformats.org/officeDocument/2006/relationships/slide" Target="slide1.xml"/><Relationship Id="rId21" Type="http://schemas.openxmlformats.org/officeDocument/2006/relationships/slide" Target="slide15.xml"/><Relationship Id="rId34" Type="http://schemas.openxmlformats.org/officeDocument/2006/relationships/image" Target="../media/image43.png"/><Relationship Id="rId7" Type="http://schemas.openxmlformats.org/officeDocument/2006/relationships/slide" Target="slide29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5" Type="http://schemas.openxmlformats.org/officeDocument/2006/relationships/slide" Target="slide16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slide" Target="slide12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3.xml"/><Relationship Id="rId24" Type="http://schemas.openxmlformats.org/officeDocument/2006/relationships/slide" Target="slide13.xml"/><Relationship Id="rId32" Type="http://schemas.openxmlformats.org/officeDocument/2006/relationships/slide" Target="slide25.xml"/><Relationship Id="rId5" Type="http://schemas.openxmlformats.org/officeDocument/2006/relationships/slide" Target="slide32.xml"/><Relationship Id="rId15" Type="http://schemas.openxmlformats.org/officeDocument/2006/relationships/slide" Target="slide8.xml"/><Relationship Id="rId23" Type="http://schemas.openxmlformats.org/officeDocument/2006/relationships/slide" Target="slide10.xml"/><Relationship Id="rId28" Type="http://schemas.openxmlformats.org/officeDocument/2006/relationships/slide" Target="slide24.xml"/><Relationship Id="rId10" Type="http://schemas.openxmlformats.org/officeDocument/2006/relationships/slide" Target="slide2.xml"/><Relationship Id="rId19" Type="http://schemas.openxmlformats.org/officeDocument/2006/relationships/slide" Target="slide9.xml"/><Relationship Id="rId31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slide" Target="slide28.xml"/><Relationship Id="rId14" Type="http://schemas.openxmlformats.org/officeDocument/2006/relationships/slide" Target="slide33.xml"/><Relationship Id="rId22" Type="http://schemas.openxmlformats.org/officeDocument/2006/relationships/slide" Target="slide18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4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slide" Target="slide6.xml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37" Type="http://schemas.openxmlformats.org/officeDocument/2006/relationships/image" Target="../media/image8.png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slide" Target="slide5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9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11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0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36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3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5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3.xml"/><Relationship Id="rId18" Type="http://schemas.openxmlformats.org/officeDocument/2006/relationships/slide" Target="slide9.xml"/><Relationship Id="rId26" Type="http://schemas.openxmlformats.org/officeDocument/2006/relationships/slide" Target="slide20.xml"/><Relationship Id="rId3" Type="http://schemas.openxmlformats.org/officeDocument/2006/relationships/slide" Target="slide1.xml"/><Relationship Id="rId21" Type="http://schemas.openxmlformats.org/officeDocument/2006/relationships/slide" Target="slide18.xml"/><Relationship Id="rId34" Type="http://schemas.openxmlformats.org/officeDocument/2006/relationships/image" Target="../media/image16.png"/><Relationship Id="rId7" Type="http://schemas.openxmlformats.org/officeDocument/2006/relationships/slide" Target="slide3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19.xml"/><Relationship Id="rId33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4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5" Type="http://schemas.openxmlformats.org/officeDocument/2006/relationships/slide" Target="slide30.xml"/><Relationship Id="rId15" Type="http://schemas.openxmlformats.org/officeDocument/2006/relationships/slide" Target="slide11.xml"/><Relationship Id="rId23" Type="http://schemas.openxmlformats.org/officeDocument/2006/relationships/slide" Target="slide13.xml"/><Relationship Id="rId28" Type="http://schemas.openxmlformats.org/officeDocument/2006/relationships/slide" Target="slide24.xml"/><Relationship Id="rId10" Type="http://schemas.openxmlformats.org/officeDocument/2006/relationships/slide" Target="slide3.xml"/><Relationship Id="rId19" Type="http://schemas.openxmlformats.org/officeDocument/2006/relationships/slide" Target="slide12.xml"/><Relationship Id="rId31" Type="http://schemas.openxmlformats.org/officeDocument/2006/relationships/slide" Target="slide23.xml"/><Relationship Id="rId4" Type="http://schemas.openxmlformats.org/officeDocument/2006/relationships/slide" Target="slide3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0.xml"/><Relationship Id="rId27" Type="http://schemas.openxmlformats.org/officeDocument/2006/relationships/slide" Target="slide22.xml"/><Relationship Id="rId30" Type="http://schemas.openxmlformats.org/officeDocument/2006/relationships/slide" Target="slide21.xml"/><Relationship Id="rId3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حل المعادلات والمتباينات النسبية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742048" y="1205604"/>
            <a:ext cx="139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السادس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6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2753132-C4B1-42A8-B4B3-9F31365B8E7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1791" y="255395"/>
            <a:ext cx="844601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A08FB9-9EBD-450F-9781-CFFA75C7AE1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6418" y="171948"/>
            <a:ext cx="938794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3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4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5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7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8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9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0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1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2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3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6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2D369EE-084F-4C6F-A8D3-884F709E253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08112" y="123493"/>
            <a:ext cx="7490769" cy="360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90BAE2-4BF0-4517-8658-D71571E7D73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1398" y="618207"/>
            <a:ext cx="9282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8966A99-0C0D-467C-9521-18676ADEF6A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6332" y="252770"/>
            <a:ext cx="8728310" cy="8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99D0889-1898-4CB3-95A9-44C05DA2002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5080" y="424688"/>
            <a:ext cx="7706450" cy="5601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31F90C2-B175-4FDD-81A8-420D65BBB4C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25313" y="1456256"/>
            <a:ext cx="2785937" cy="395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8D3E6E-6289-45D9-B27D-EA3A2675B59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211458" y="2205915"/>
            <a:ext cx="2785937" cy="39098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88D185-84EF-4C27-B7D5-A984890750F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20900" y="1724696"/>
            <a:ext cx="2986645" cy="33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26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73F1DD-835C-46B7-B405-4A6CB7527B3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44225" y="106806"/>
            <a:ext cx="8605083" cy="395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B97DD7-8D15-4D3F-9F06-159BC584880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9993" y="704168"/>
            <a:ext cx="8698751" cy="15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BA50EDF-F7DC-4B83-9847-9D3563BBC17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6935" y="334835"/>
            <a:ext cx="8222740" cy="8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E47A658-8273-417B-9903-886C15E9BFB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1041" y="116214"/>
            <a:ext cx="8917590" cy="34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2FEE0F2D-5568-498D-B46E-632C469150D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53200" y="102076"/>
            <a:ext cx="3475904" cy="39222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E3F04CB6-77CE-4BD2-A598-83FEB66860E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274583" y="784970"/>
            <a:ext cx="3547424" cy="5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18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19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0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1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2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3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4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5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6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27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28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29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0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1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32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33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26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40D3CA39-2792-4EF0-95F3-DA3EC50CB8B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549528" y="335576"/>
            <a:ext cx="7177553" cy="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26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941244" y="169702"/>
            <a:ext cx="4376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تبسيط عبارات نسبية  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B3131CF-4BBB-43ED-B6E6-DAF12398FDCD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1968"/>
          <a:stretch/>
        </p:blipFill>
        <p:spPr>
          <a:xfrm>
            <a:off x="886978" y="169123"/>
            <a:ext cx="8487835" cy="18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6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8B61ED8-955C-45B5-B44D-534EA4891E3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18709" y="263424"/>
            <a:ext cx="8439192" cy="11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82494F8-AD63-45DB-AAFB-F73F376DDE2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76" t="29663" r="-76" b="34162"/>
          <a:stretch/>
        </p:blipFill>
        <p:spPr>
          <a:xfrm>
            <a:off x="886978" y="169122"/>
            <a:ext cx="8487835" cy="2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26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ED805C9-86E8-4AE5-898A-3F025EFFBE4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7258"/>
          <a:stretch/>
        </p:blipFill>
        <p:spPr>
          <a:xfrm>
            <a:off x="451571" y="164290"/>
            <a:ext cx="9354588" cy="9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7DCC8B41-8E94-4BBD-A77F-E10D4870C56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76" t="69486" r="-76" b="18120"/>
          <a:stretch/>
        </p:blipFill>
        <p:spPr>
          <a:xfrm>
            <a:off x="886978" y="169123"/>
            <a:ext cx="8487835" cy="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FF10AAF0-7F68-4BAA-9935-D879489589E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t="28798" b="21221"/>
          <a:stretch/>
        </p:blipFill>
        <p:spPr>
          <a:xfrm>
            <a:off x="451571" y="332982"/>
            <a:ext cx="9354588" cy="13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444E07F4-608E-45B9-B5AA-AD58F8E23D9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76" t="83696" r="-76" b="6"/>
          <a:stretch/>
        </p:blipFill>
        <p:spPr>
          <a:xfrm>
            <a:off x="886978" y="182977"/>
            <a:ext cx="8487835" cy="10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B0CCBF9-3A6D-4103-971D-B771FC200004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47" t="77229" r="-47" b="-1"/>
          <a:stretch/>
        </p:blipFill>
        <p:spPr>
          <a:xfrm>
            <a:off x="451571" y="332982"/>
            <a:ext cx="9354588" cy="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8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9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0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1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2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3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4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5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6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27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28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29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0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1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2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3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26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B7E72E-1073-4611-9F8E-24CD85E2AD4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0149" y="1032260"/>
            <a:ext cx="9505815" cy="31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259AA0F-E2AD-4D8C-8645-1FD7299944A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27357" y="165491"/>
            <a:ext cx="7621895" cy="60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26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D9A9D58-EAE8-46A1-A9DD-54394203D171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DD961D8-CBFF-4239-BB39-015914941455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331"/>
          <a:stretch/>
        </p:blipFill>
        <p:spPr>
          <a:xfrm>
            <a:off x="5730674" y="1442954"/>
            <a:ext cx="3756428" cy="50087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FFAC8CEB-9235-4C5B-A2F2-B3B0DFD07116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2307" t="47188" r="2307" b="6143"/>
          <a:stretch/>
        </p:blipFill>
        <p:spPr>
          <a:xfrm>
            <a:off x="5650874" y="2298632"/>
            <a:ext cx="3756428" cy="5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7082292F-CF0D-4A1E-AEAC-9936F7A29943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BA0B12D-E128-4769-BBB7-0969F5566B6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4278" y="1260877"/>
            <a:ext cx="8360344" cy="347889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82D45B44-6EC7-47C2-B5BD-7D11A5FC1CE9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88427"/>
          <a:stretch/>
        </p:blipFill>
        <p:spPr>
          <a:xfrm>
            <a:off x="1327357" y="165492"/>
            <a:ext cx="762189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E7C2E81E-72BD-4A84-9A42-C8E2EA8F759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9070361-71AC-43CC-8806-6EFF6BC4A8A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0840" y="170501"/>
            <a:ext cx="9814929" cy="16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8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9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0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1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2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3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4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5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6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9C2FF2-AC27-448B-9221-EE78B7F568F5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56243"/>
          <a:stretch/>
        </p:blipFill>
        <p:spPr>
          <a:xfrm>
            <a:off x="536577" y="788860"/>
            <a:ext cx="4161556" cy="994047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6798FD3B-EB8F-47EE-9161-3BBBA4A3065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54969" t="-1145" r="1274" b="1145"/>
          <a:stretch/>
        </p:blipFill>
        <p:spPr>
          <a:xfrm>
            <a:off x="5536510" y="783481"/>
            <a:ext cx="4161556" cy="9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8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9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0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1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2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3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4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5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0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1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2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3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6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AE83EE2-1C09-45BA-B858-16E790CB4D5C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32988"/>
          <a:stretch/>
        </p:blipFill>
        <p:spPr>
          <a:xfrm>
            <a:off x="1620982" y="771099"/>
            <a:ext cx="8339205" cy="177776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E496E66A-0E21-413B-98E9-D9A9CAFD67CC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r="71237" b="53696"/>
          <a:stretch/>
        </p:blipFill>
        <p:spPr>
          <a:xfrm>
            <a:off x="329621" y="1294188"/>
            <a:ext cx="3265028" cy="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hlinkClick r:id="rId34" action="ppaction://hlinksldjump"/>
            <a:extLst>
              <a:ext uri="{FF2B5EF4-FFF2-40B4-BE49-F238E27FC236}">
                <a16:creationId xmlns:a16="http://schemas.microsoft.com/office/drawing/2014/main" id="{F3DB3771-2E1E-4B77-99B1-56980A44E2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77" y="1615445"/>
            <a:ext cx="3501755" cy="2761596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26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hlinkClick r:id="rId36" action="ppaction://hlinksldjump"/>
            <a:extLst>
              <a:ext uri="{FF2B5EF4-FFF2-40B4-BE49-F238E27FC236}">
                <a16:creationId xmlns:a16="http://schemas.microsoft.com/office/drawing/2014/main" id="{ACFABBDC-6DD9-4623-9CCD-EC42A270B6B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512" y="1637095"/>
            <a:ext cx="3685682" cy="25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26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036CC8C-E1E3-4DA1-93ED-731BC7761DCE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86031"/>
          <a:stretch/>
        </p:blipFill>
        <p:spPr>
          <a:xfrm>
            <a:off x="333582" y="887408"/>
            <a:ext cx="8051847" cy="673513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51DF3935-E1E5-4101-A5D2-43CA4702E948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22433" b="42803"/>
          <a:stretch/>
        </p:blipFill>
        <p:spPr>
          <a:xfrm>
            <a:off x="417016" y="2371403"/>
            <a:ext cx="8051847" cy="1676163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CBEDFE3A-634B-4307-BB31-D5ACD6133F7B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425" t="60756" r="425" b="1256"/>
          <a:stretch/>
        </p:blipFill>
        <p:spPr>
          <a:xfrm>
            <a:off x="463551" y="4515140"/>
            <a:ext cx="8051847" cy="18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26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F1BD4566-1B7B-47B2-9179-469178A3800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69286DA-0639-4834-9BAF-5AE69D746EFB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b="84659"/>
          <a:stretch/>
        </p:blipFill>
        <p:spPr>
          <a:xfrm>
            <a:off x="152919" y="894042"/>
            <a:ext cx="8524375" cy="673513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F1AC0E47-6C06-4374-A138-4B8EDC4B7CA0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150" t="23377" r="150" b="23380"/>
          <a:stretch/>
        </p:blipFill>
        <p:spPr>
          <a:xfrm>
            <a:off x="136300" y="2203975"/>
            <a:ext cx="8524375" cy="233753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893DE5D7-E391-4EBB-9E22-BE536FFFEDB3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-4" t="83165" r="4" b="-323"/>
          <a:stretch/>
        </p:blipFill>
        <p:spPr>
          <a:xfrm>
            <a:off x="194484" y="4985184"/>
            <a:ext cx="8524375" cy="7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8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9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0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1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26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CF20C8D-CCEE-4874-B124-C2F0376C2A8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8122" y="155807"/>
            <a:ext cx="9786811" cy="4090950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07EBCE63-F97F-4E87-8FF0-BEE72AD243B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6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7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8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9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0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1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2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3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26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CD1623-EAB7-46C1-9A07-D953A65B15E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71020" y="247892"/>
            <a:ext cx="9718024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2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3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4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5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6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7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8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9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26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EBAA325-7C00-41F6-B48C-27A006F1060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61463" y="129655"/>
            <a:ext cx="3093333" cy="360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88E8A6-9BBB-47F1-9A04-9D7DABFB64B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72007" y="689971"/>
            <a:ext cx="348278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1409</Words>
  <Application>Microsoft Office PowerPoint</Application>
  <PresentationFormat>شاشة عريضة</PresentationFormat>
  <Paragraphs>1321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198</cp:revision>
  <dcterms:created xsi:type="dcterms:W3CDTF">2019-07-10T17:43:06Z</dcterms:created>
  <dcterms:modified xsi:type="dcterms:W3CDTF">2019-09-20T17:42:39Z</dcterms:modified>
</cp:coreProperties>
</file>