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305" r:id="rId6"/>
    <p:sldId id="306" r:id="rId7"/>
    <p:sldId id="261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10" r:id="rId21"/>
    <p:sldId id="311" r:id="rId22"/>
    <p:sldId id="312" r:id="rId23"/>
    <p:sldId id="276" r:id="rId24"/>
    <p:sldId id="277" r:id="rId25"/>
    <p:sldId id="282" r:id="rId26"/>
    <p:sldId id="283" r:id="rId27"/>
    <p:sldId id="278" r:id="rId28"/>
    <p:sldId id="281" r:id="rId29"/>
    <p:sldId id="279" r:id="rId30"/>
    <p:sldId id="280" r:id="rId31"/>
    <p:sldId id="313" r:id="rId32"/>
    <p:sldId id="314" r:id="rId33"/>
    <p:sldId id="284" r:id="rId34"/>
    <p:sldId id="286" r:id="rId35"/>
    <p:sldId id="287" r:id="rId36"/>
    <p:sldId id="288" r:id="rId37"/>
    <p:sldId id="291" r:id="rId38"/>
    <p:sldId id="290" r:id="rId3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205" userDrawn="1">
          <p15:clr>
            <a:srgbClr val="A4A3A4"/>
          </p15:clr>
        </p15:guide>
        <p15:guide id="3" pos="52" userDrawn="1">
          <p15:clr>
            <a:srgbClr val="A4A3A4"/>
          </p15:clr>
        </p15:guide>
        <p15:guide id="4" pos="6357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4770" userDrawn="1">
          <p15:clr>
            <a:srgbClr val="A4A3A4"/>
          </p15:clr>
        </p15:guide>
        <p15:guide id="7" orient="horz" pos="1139" userDrawn="1">
          <p15:clr>
            <a:srgbClr val="A4A3A4"/>
          </p15:clr>
        </p15:guide>
        <p15:guide id="8" orient="horz" pos="32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300"/>
    <a:srgbClr val="00A238"/>
    <a:srgbClr val="197874"/>
    <a:srgbClr val="E40122"/>
    <a:srgbClr val="E50018"/>
    <a:srgbClr val="007FC2"/>
    <a:srgbClr val="5D7373"/>
    <a:srgbClr val="FEC630"/>
    <a:srgbClr val="52CBBE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4" y="66"/>
      </p:cViewPr>
      <p:guideLst>
        <p:guide orient="horz" pos="2228"/>
        <p:guide pos="3205"/>
        <p:guide pos="52"/>
        <p:guide pos="6357"/>
        <p:guide pos="1640"/>
        <p:guide pos="4770"/>
        <p:guide orient="horz" pos="1139"/>
        <p:guide orient="horz" pos="320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225A0-46C3-4E75-96BE-34D682D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369686-D07E-4715-AB5C-0F2F8DB6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27405B-26A7-4FB5-B78C-273C966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99A4B8-AA49-4B18-8F77-31CA497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C4CEC3-ED2B-4850-9B2A-2B9CD195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41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0A7DCE-B418-429E-B1BE-48AFAD4F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008F2E-E72C-4A14-A73C-2A17E632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33A989-821B-4C51-993C-2EEB15E4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37B486-226A-4FE5-9043-708146A9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64B2B3-654A-4A9A-9898-3712116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7241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52615DA-6234-4AB3-A532-C978CF85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2886A6-E5FB-4F61-B9CE-172FD3FB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9F3D67-F79E-40CE-A419-66A3118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9574C7-A3A0-42A9-BB0E-059C3DD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80BC0F-C8CC-4A26-8E1A-C599D989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705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1B0163-9BC6-4B0E-9BA0-273CA6D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15C1EC-142A-453A-A5E0-AFF7DC87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6B0FAC-3C43-4D1B-8876-568C45B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719E11-1F56-437F-B15C-410EEBB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E75670-C2B2-476D-9D77-E5BF8CA9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04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8C5818-00E2-4760-AACD-BC8EF7B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E0D0F1-FC26-4E89-851E-510262F1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132CA-954F-47D3-A04E-FDA05B6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20E8B2-0AE5-4E55-A36D-A5E9373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FC04EE-E559-4D9D-AA23-AC9A8B2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59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C2EE32-0A8C-4C1D-A5E0-02F2B18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E56AD-92B8-426C-83EB-C6851AD5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56E069-194C-440D-B503-3420F4B7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312D4-DACC-4D95-8855-2729A96E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661273-1370-4298-A997-03F1F4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40A3E6-5EE8-43C7-998A-917D078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6386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56FB9-9C1F-488F-89E5-FC1EE4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BE1B10-FC0B-46E6-9FEB-0138C71D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0D2D6B-BEA2-4F76-80FD-CDA93DB6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0910DD-D885-41D8-AEE8-2A183734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75A979-50A8-42E0-A795-36286E24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4B5F74-F715-4B5D-92F7-F8E7476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F07ED9-6F26-452B-9A42-23E35CC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6BA9FC-D51C-4796-84B4-071076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4516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A27975-68A8-4E87-955E-6BC30EF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6CDA0B-35B5-48DE-BCD5-B471481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5E465F-1580-4C89-9DED-7C1B8864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33C9B1-0BD8-4A68-BFBD-67E669B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800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5B7794-9803-4B02-83C5-975C3AE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AAB672-8E2B-41ED-BE13-BA87041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FC9E178-E48A-4C4A-936E-700E8BCA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11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92CC36-5ADD-435C-B738-8E16C34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E99EA3-2728-4E16-9058-AE17D85D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4FE894-B237-4775-9DDC-9C8070B3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A7C546-A705-46B8-BA43-1B59878F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8E902E-4377-46AB-A332-776709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8523EC-2464-4050-940A-5499B6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7502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46C91-8CD8-413B-B351-BCCD9056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1025B7-E80E-4E80-82CD-3A0D93B1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8EB188-CC28-41DB-A60E-96363A1E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3E2C7D-D1DE-4D26-A574-A8CF63E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172E0-F689-4533-9864-6B25FCC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522A04-4535-48FC-B589-9E23D1DF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6459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3D73DDD-C92C-469B-B791-14AB891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DC7F2-7FD9-4EC6-8145-23FFCE8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5E1B92-7F4D-473E-8DB3-17B22D6A8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6D-5589-431E-A012-F658D0BC5406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5D8E25-E894-4C5C-A161-EACD2A69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5F33D-E762-40F1-9179-E059039C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13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1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14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1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15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1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16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1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17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1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1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18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1.xml"/><Relationship Id="rId40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0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20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1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21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1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22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1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22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1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0.xml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2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31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2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23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1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24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1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25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1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26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1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27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1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image" Target="../media/image26.png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0.xml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2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31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2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image" Target="../media/image27.png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0.xml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2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31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2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image" Target="../media/image26.png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0.xml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2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31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2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image" Target="../media/image27.png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0.xml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2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31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2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image" Target="../media/image26.png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0.xml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2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31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2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1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5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1.xml"/><Relationship Id="rId40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0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28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1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image" Target="../media/image26.png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0.xml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2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31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2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image" Target="../media/image28.png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0.xml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2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31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2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1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29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1.xml"/><Relationship Id="rId40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0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1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1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image" Target="../media/image31.png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20.xml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2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31.xml"/><Relationship Id="rId40" Type="http://schemas.openxmlformats.org/officeDocument/2006/relationships/image" Target="../media/image32.png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2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3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1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1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4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1.xml"/><Relationship Id="rId40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0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1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6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22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1.xml"/><Relationship Id="rId40" Type="http://schemas.openxmlformats.org/officeDocument/2006/relationships/slide" Target="slide3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0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21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6.xml"/><Relationship Id="rId42" Type="http://schemas.openxmlformats.org/officeDocument/2006/relationships/slide" Target="slide32.xml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20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41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image" Target="../media/image8.png"/><Relationship Id="rId40" Type="http://schemas.openxmlformats.org/officeDocument/2006/relationships/slide" Target="slide2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5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9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1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10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1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11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1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12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1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38.xml"/><Relationship Id="rId18" Type="http://schemas.openxmlformats.org/officeDocument/2006/relationships/slide" Target="slide9.xml"/><Relationship Id="rId26" Type="http://schemas.openxmlformats.org/officeDocument/2006/relationships/slide" Target="slide23.xml"/><Relationship Id="rId39" Type="http://schemas.openxmlformats.org/officeDocument/2006/relationships/slide" Target="slide32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13.png"/><Relationship Id="rId7" Type="http://schemas.openxmlformats.org/officeDocument/2006/relationships/slide" Target="slide36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30.xml"/><Relationship Id="rId38" Type="http://schemas.openxmlformats.org/officeDocument/2006/relationships/slide" Target="slide31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8.xml"/><Relationship Id="rId37" Type="http://schemas.openxmlformats.org/officeDocument/2006/relationships/slide" Target="slide22.xml"/><Relationship Id="rId5" Type="http://schemas.openxmlformats.org/officeDocument/2006/relationships/slide" Target="slide35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7.xml"/><Relationship Id="rId36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6.xml"/><Relationship Id="rId4" Type="http://schemas.openxmlformats.org/officeDocument/2006/relationships/slide" Target="slide37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5.xml"/><Relationship Id="rId30" Type="http://schemas.openxmlformats.org/officeDocument/2006/relationships/slide" Target="slide24.xml"/><Relationship Id="rId35" Type="http://schemas.openxmlformats.org/officeDocument/2006/relationships/slide" Target="sl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>
            <a:extLst>
              <a:ext uri="{FF2B5EF4-FFF2-40B4-BE49-F238E27FC236}">
                <a16:creationId xmlns:a16="http://schemas.microsoft.com/office/drawing/2014/main" id="{1B709BA1-839D-4204-BF20-D8E8FB97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" y="204700"/>
            <a:ext cx="1458474" cy="66738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292BDD1-B550-4D2A-A130-E3781C18A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41" y="0"/>
            <a:ext cx="1431706" cy="998972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BE8B38D2-46EB-4A3C-BA4B-F13AA8968D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2" y="2666423"/>
            <a:ext cx="3552375" cy="31392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BBF89AA-A9CB-40B7-8E7D-041E8BAFB6C3}"/>
              </a:ext>
            </a:extLst>
          </p:cNvPr>
          <p:cNvSpPr/>
          <p:nvPr/>
        </p:nvSpPr>
        <p:spPr>
          <a:xfrm>
            <a:off x="4846190" y="41985"/>
            <a:ext cx="2615287" cy="992814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المملكة العربية السعودية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وزارة التعليم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التعليم الثانوي نظام المقررات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080E74-846F-49B4-8C27-00C6CF650E9A}"/>
              </a:ext>
            </a:extLst>
          </p:cNvPr>
          <p:cNvSpPr/>
          <p:nvPr/>
        </p:nvSpPr>
        <p:spPr>
          <a:xfrm>
            <a:off x="6431935" y="1193526"/>
            <a:ext cx="126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الرابع </a:t>
            </a: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66FB8AA-A513-470D-AA41-9EB157ABD781}"/>
              </a:ext>
            </a:extLst>
          </p:cNvPr>
          <p:cNvSpPr/>
          <p:nvPr/>
        </p:nvSpPr>
        <p:spPr>
          <a:xfrm>
            <a:off x="5134929" y="5805663"/>
            <a:ext cx="203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رياضيات 4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A58AAA8-3CF8-4A69-B4B5-C2FD136BCA0E}"/>
              </a:ext>
            </a:extLst>
          </p:cNvPr>
          <p:cNvSpPr/>
          <p:nvPr/>
        </p:nvSpPr>
        <p:spPr>
          <a:xfrm>
            <a:off x="4236696" y="6354350"/>
            <a:ext cx="38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اعداد المعلم: أحمد عبدالله الحرز 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5DBD5D0D-6216-4AF9-86B8-019490EB0F2B}"/>
              </a:ext>
            </a:extLst>
          </p:cNvPr>
          <p:cNvSpPr/>
          <p:nvPr/>
        </p:nvSpPr>
        <p:spPr>
          <a:xfrm>
            <a:off x="82550" y="1790961"/>
            <a:ext cx="12074497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حساب المثلثات </a:t>
            </a:r>
            <a:r>
              <a:rPr lang="ar-SA" sz="4400" b="1" dirty="0">
                <a:cs typeface="DecoType Thuluth" panose="02010000000000000000" pitchFamily="2" charset="-78"/>
              </a:rPr>
              <a:t>:</a:t>
            </a:r>
            <a:r>
              <a:rPr lang="ar-SA" sz="4400" b="1" dirty="0"/>
              <a:t> 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تمثيل الدوال المثلثية بيانياً</a:t>
            </a:r>
            <a:endParaRPr lang="ar-SA" sz="4400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7CFBD0D0-AA2B-4981-802B-4184970BC3FE}"/>
              </a:ext>
            </a:extLst>
          </p:cNvPr>
          <p:cNvSpPr/>
          <p:nvPr/>
        </p:nvSpPr>
        <p:spPr>
          <a:xfrm>
            <a:off x="6431935" y="1193526"/>
            <a:ext cx="126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الرابع </a:t>
            </a:r>
            <a:endParaRPr lang="ar-SA" sz="2400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5669B45E-C1AC-4639-9CE4-066286093019}"/>
              </a:ext>
            </a:extLst>
          </p:cNvPr>
          <p:cNvSpPr/>
          <p:nvPr/>
        </p:nvSpPr>
        <p:spPr>
          <a:xfrm>
            <a:off x="4907158" y="1205604"/>
            <a:ext cx="1234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الدرس السابع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952308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FCDE23D6-806B-4C4D-9AE3-767CCD10CE4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DFB788B-53CE-4F1A-83AF-D7F71D4E583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81ED267-B30D-4C66-8A12-A69591E1BD6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C24E9C95-9C60-40A8-9A49-349E22879E6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92B7CCF6-FA18-453F-B6E3-2D4A983B1B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991C6310-3156-449B-893C-73CB795BC11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33E5C776-CE49-495F-9199-60DC9F97125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523BA679-CE52-401B-98C3-F03996C536E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5E5928-6D57-4560-AD54-1AA6F5D76CA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FD20FA7-660C-4048-9774-37057BBE90B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FF5DAE4-F475-430A-B4EA-2FC227E5B2E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D104177E-FFC9-4FA8-9930-ADA17E6A75E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7A281C30-06AB-4AE4-A3D6-C1B7DD4AC6A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D6A34E18-DF2D-46F1-B292-96FCA34250B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47889260-418C-43FD-BEA5-E2FCADC5A11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B8906E0D-7171-47AA-9C0C-A5E134AC266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14C4489E-ABA6-4FE4-98FD-60285D1CDE7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AD430CAB-46DD-4561-94ED-7F227A57E5C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46CDE4F-D878-4E72-9A5A-CA697FFC079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61FD1695-BC59-4218-9A7B-09C1BC234B9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B8545225-C4D3-458B-8BDB-BD23AF104A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43F0279A-AD0D-4CBB-A655-AEEA053344A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8102497B-F6E7-404E-84D7-FADD6F0E08C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3ED324-0E88-4B02-AB5B-8DB97F7A45B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F0CC0960-C63B-4B5D-914C-623E33D6B01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FE7F3922-13FA-4401-ACCA-7E601D8C2599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CDF938BE-7265-405B-B415-539C2BB664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606CA27-31E0-4127-87A2-635E4215EC0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3BE97441-E6C9-4463-8C9B-DAFAE88F52E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C43832DE-F30E-4EAD-8A44-7B74239E172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5B12EE3A-A24A-43FE-AB82-11E0EDD819B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B976F9D1-FE92-41F4-B05D-B087EDCC32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963D5C55-EA2F-4E29-A670-19E4FE5F583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9AFC8FB1-F1C4-45D3-8278-AD4305E88EF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2DC81BEC-8C78-4D05-AB1D-6EEB1F0D2A8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E53AED44-5306-4A25-B2CD-36223E65B39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4603DA87-5391-4CBE-B8A9-C0EF96FDC89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C13E5EAC-457E-4D44-81A1-D6C1808564B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8E93925F-C78B-432E-A795-AB65B7AFB2B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DB6B989E-202C-47B1-8006-8C760CA6A7FE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82ABBE11-70AD-4758-821D-21E109F5B9C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A9EBA49D-9F59-46F2-A322-1276A557D3E9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t="68471" r="-131" b="-234"/>
          <a:stretch/>
        </p:blipFill>
        <p:spPr>
          <a:xfrm>
            <a:off x="235527" y="139254"/>
            <a:ext cx="9730337" cy="1473219"/>
          </a:xfrm>
          <a:prstGeom prst="rect">
            <a:avLst/>
          </a:prstGeom>
        </p:spPr>
      </p:pic>
      <p:sp>
        <p:nvSpPr>
          <p:cNvPr id="45" name="مستطيل: زوايا مستديرة 44">
            <a:hlinkClick r:id="rId35" action="ppaction://hlinksldjump"/>
            <a:extLst>
              <a:ext uri="{FF2B5EF4-FFF2-40B4-BE49-F238E27FC236}">
                <a16:creationId xmlns:a16="http://schemas.microsoft.com/office/drawing/2014/main" id="{0C390DCB-6FB1-407F-BF81-1458ACCC5AD6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6" action="ppaction://hlinksldjump"/>
            <a:extLst>
              <a:ext uri="{FF2B5EF4-FFF2-40B4-BE49-F238E27FC236}">
                <a16:creationId xmlns:a16="http://schemas.microsoft.com/office/drawing/2014/main" id="{FBB86EFB-D116-472E-87AE-D1B6D1E37D6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7" action="ppaction://hlinksldjump"/>
            <a:extLst>
              <a:ext uri="{FF2B5EF4-FFF2-40B4-BE49-F238E27FC236}">
                <a16:creationId xmlns:a16="http://schemas.microsoft.com/office/drawing/2014/main" id="{9CC594F5-1315-4741-A86E-2A45D0B1598D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8" action="ppaction://hlinksldjump"/>
            <a:extLst>
              <a:ext uri="{FF2B5EF4-FFF2-40B4-BE49-F238E27FC236}">
                <a16:creationId xmlns:a16="http://schemas.microsoft.com/office/drawing/2014/main" id="{E8236B2C-FC8D-483B-9572-955C9FFD8E93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ستطيل: زوايا مستديرة 48">
            <a:hlinkClick r:id="rId39" action="ppaction://hlinksldjump"/>
            <a:extLst>
              <a:ext uri="{FF2B5EF4-FFF2-40B4-BE49-F238E27FC236}">
                <a16:creationId xmlns:a16="http://schemas.microsoft.com/office/drawing/2014/main" id="{C5C8C865-FAA9-4716-BF56-9D17645D8FB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6925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7181DB58-4843-4F98-9189-CBB3A4DA388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24BC7CE7-64E2-4452-9B89-EA1BF437019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05CB73E-A831-4A87-86DF-C81B84CBE54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AA6BA4AB-FBC1-4256-958B-D2F40A7732B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5059104-330C-4F3F-A824-C6760799D78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CE27F08-7F55-43E5-9CA9-A0DC7DE8D63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074136-855C-4C6D-8A70-264B10D64E8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E2B81C8C-BC11-4B3D-9F16-9DA3F5B8137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C68AA42-EEBE-4F31-849F-2FD0025F2E8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B23330C-8526-4732-A2BF-4A8D2EE6F89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BCF7B03A-E3DC-4418-8F16-17BCBBFA460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9098EAE4-498C-4F60-9DFC-089BA6963A3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08DAF3-E515-4614-B72E-616853608D3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BBD1D405-4210-41A4-961E-8AB95DEFD69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EEE0BF64-0EAC-434D-A04F-F9E6ECA40A61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0E7E7895-69F3-457C-8502-AFA083FE722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0F24FFB1-B33E-4884-BAD1-440A2ED40C9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D51C81B-3899-4AAA-9706-E1038C1257E0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BA432CA-EE24-4F89-B2A3-2E883624A04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403578B8-3DB0-4231-8DD5-5A23133D64B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E4DC9DD-0B4A-422B-A1BC-E5AAE993B8C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7434EB36-F23D-41BB-B799-246F04F05A7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A5C478AE-1733-4044-A8FD-68AD5CEBCDB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E4A90540-0630-4A32-8B97-D47D3B84250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A396F246-8C93-4283-915D-6F5BD4ABC8F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3102A9F8-01DA-4DB5-9113-C9E6DAD0A9A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B6877872-3343-47AC-A30F-E7D146123A3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E80D8407-6815-4CC0-BCCB-2184CE42A5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87ECD34F-F101-4BB7-B72B-6268E66664C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3129EB76-FF3F-4AA7-96B3-0CC025B43BF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F9DCF070-31CB-4E12-8A51-5F2F8AA332F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718FD26C-3BFB-42D9-A96A-00B366FC520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49401189-DA0C-499E-A993-825E5711D04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D68E5AA3-AC65-4091-A2EE-85E69D34B7D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570D0902-4E68-479D-BD3A-DA7E7587F6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6DB7612B-60FB-442B-9397-E3BD22B68E9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D4AA270-319D-459E-A93C-037C3BC2F89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F05C6C48-877B-430F-A3E2-788E6CB72C0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06CFB86-B6D2-498D-AB9E-CEE23281A2B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A0EAFF3-24A9-4A1A-BC5D-A0DE2D95DB0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32619CD7-38E9-4651-89B7-BC709E1D207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3BC960A-0C83-45AE-878C-3EA82ED7D58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365" y="310574"/>
            <a:ext cx="9527334" cy="3586218"/>
          </a:xfrm>
          <a:prstGeom prst="rect">
            <a:avLst/>
          </a:prstGeom>
        </p:spPr>
      </p:pic>
      <p:sp>
        <p:nvSpPr>
          <p:cNvPr id="44" name="مستطيل: زوايا مستديرة 43">
            <a:hlinkClick r:id="rId35" action="ppaction://hlinksldjump"/>
            <a:extLst>
              <a:ext uri="{FF2B5EF4-FFF2-40B4-BE49-F238E27FC236}">
                <a16:creationId xmlns:a16="http://schemas.microsoft.com/office/drawing/2014/main" id="{1F2BA336-C1E6-4D65-B88F-C91AD1B771B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36" action="ppaction://hlinksldjump"/>
            <a:extLst>
              <a:ext uri="{FF2B5EF4-FFF2-40B4-BE49-F238E27FC236}">
                <a16:creationId xmlns:a16="http://schemas.microsoft.com/office/drawing/2014/main" id="{F72132DE-47E9-4CF5-A7F6-B8DE287E3174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7" action="ppaction://hlinksldjump"/>
            <a:extLst>
              <a:ext uri="{FF2B5EF4-FFF2-40B4-BE49-F238E27FC236}">
                <a16:creationId xmlns:a16="http://schemas.microsoft.com/office/drawing/2014/main" id="{28AAAF5A-62AB-462E-B980-7BC8042EE63E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8" action="ppaction://hlinksldjump"/>
            <a:extLst>
              <a:ext uri="{FF2B5EF4-FFF2-40B4-BE49-F238E27FC236}">
                <a16:creationId xmlns:a16="http://schemas.microsoft.com/office/drawing/2014/main" id="{641BFB7A-BB35-4D9C-9520-E66E9D14800B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9" action="ppaction://hlinksldjump"/>
            <a:extLst>
              <a:ext uri="{FF2B5EF4-FFF2-40B4-BE49-F238E27FC236}">
                <a16:creationId xmlns:a16="http://schemas.microsoft.com/office/drawing/2014/main" id="{4072FF2E-AE86-4298-9CE7-E9CA9A85A95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0406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: زوايا مستديرة 49">
            <a:hlinkClick r:id="rId3" action="ppaction://hlinksldjump"/>
            <a:extLst>
              <a:ext uri="{FF2B5EF4-FFF2-40B4-BE49-F238E27FC236}">
                <a16:creationId xmlns:a16="http://schemas.microsoft.com/office/drawing/2014/main" id="{3334EB06-01BA-481E-B10E-315BBAB3E99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3" name="مستطيل: زوايا مستديرة 52">
            <a:hlinkClick r:id="rId4" action="ppaction://hlinksldjump"/>
            <a:extLst>
              <a:ext uri="{FF2B5EF4-FFF2-40B4-BE49-F238E27FC236}">
                <a16:creationId xmlns:a16="http://schemas.microsoft.com/office/drawing/2014/main" id="{3D8D8A24-998C-49F4-AEB7-1139DA8AE55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5" action="ppaction://hlinksldjump"/>
            <a:extLst>
              <a:ext uri="{FF2B5EF4-FFF2-40B4-BE49-F238E27FC236}">
                <a16:creationId xmlns:a16="http://schemas.microsoft.com/office/drawing/2014/main" id="{E0265D83-9601-4C84-8903-2D7610EA2E8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6" action="ppaction://hlinksldjump"/>
            <a:extLst>
              <a:ext uri="{FF2B5EF4-FFF2-40B4-BE49-F238E27FC236}">
                <a16:creationId xmlns:a16="http://schemas.microsoft.com/office/drawing/2014/main" id="{C81A9172-783E-410C-9D03-E0740EC6B7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hlinkClick r:id="rId7" action="ppaction://hlinksldjump"/>
            <a:extLst>
              <a:ext uri="{FF2B5EF4-FFF2-40B4-BE49-F238E27FC236}">
                <a16:creationId xmlns:a16="http://schemas.microsoft.com/office/drawing/2014/main" id="{91368E33-7ADE-4365-BBB1-569B75C90CD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D09451E-84B9-4AD7-9D9F-0772A0FB0EC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1C04C28-C659-4B07-B5B4-87A0C696953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8" action="ppaction://hlinksldjump"/>
            <a:extLst>
              <a:ext uri="{FF2B5EF4-FFF2-40B4-BE49-F238E27FC236}">
                <a16:creationId xmlns:a16="http://schemas.microsoft.com/office/drawing/2014/main" id="{613E95E5-B706-40E1-92C8-9A4D58083F8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6DE58AF-FC23-43C2-B226-3D08C434B79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D535C84-5AE6-4EE8-A9FF-DC9B67692BDA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5BF6A939-A64F-49B6-A54D-FAF5ADD23D9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A01EE6B0-5C22-4D35-9648-827D08C4E6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14B1050E-03D8-4EF0-A549-5F1163168C7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00361E10-61B0-41E0-83F7-14A26814C83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AB93822F-FEE5-4908-BA5A-7A83F37A2C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6D5F102E-B923-4064-99B2-765D33E3E6A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9E2A1A1A-DC51-483D-A9C4-C7A964DA2D06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93D78007-55C3-4798-BAA1-E819771BE2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812C408C-AE41-4776-B14F-A23E70A400E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00ECD264-9A92-4BE0-8232-5D551EF8C07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A78BF354-A6D9-4AAC-BDCC-A802629995F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4695974A-BB0A-495C-9422-8968ED22D8E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88173E6F-ED2D-4EF0-A637-8B783E3676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1" action="ppaction://hlinksldjump"/>
            <a:extLst>
              <a:ext uri="{FF2B5EF4-FFF2-40B4-BE49-F238E27FC236}">
                <a16:creationId xmlns:a16="http://schemas.microsoft.com/office/drawing/2014/main" id="{7C57B310-7C2F-403B-AEAD-24F88C70B2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EBBD51BD-39E8-40C2-AD4C-019FB28D975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497774CD-B328-45B0-88D6-028641EC3B9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4" action="ppaction://hlinksldjump"/>
            <a:extLst>
              <a:ext uri="{FF2B5EF4-FFF2-40B4-BE49-F238E27FC236}">
                <a16:creationId xmlns:a16="http://schemas.microsoft.com/office/drawing/2014/main" id="{D35DC6E7-5AF0-41ED-8D3F-8D00A292241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5" action="ppaction://hlinksldjump"/>
            <a:extLst>
              <a:ext uri="{FF2B5EF4-FFF2-40B4-BE49-F238E27FC236}">
                <a16:creationId xmlns:a16="http://schemas.microsoft.com/office/drawing/2014/main" id="{4F4787C3-73E9-4148-A77C-CF19A5C0895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6C5D174D-5310-4D65-9DE1-0B3A3294771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86178D1C-DDA4-4C0F-B582-B1450833A8F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8" action="ppaction://hlinksldjump"/>
            <a:extLst>
              <a:ext uri="{FF2B5EF4-FFF2-40B4-BE49-F238E27FC236}">
                <a16:creationId xmlns:a16="http://schemas.microsoft.com/office/drawing/2014/main" id="{3FA5906D-6AB9-4CFA-B3AB-31D8F8A9C4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9" action="ppaction://hlinksldjump"/>
            <a:extLst>
              <a:ext uri="{FF2B5EF4-FFF2-40B4-BE49-F238E27FC236}">
                <a16:creationId xmlns:a16="http://schemas.microsoft.com/office/drawing/2014/main" id="{CA969E13-60E8-4469-B1FF-B218300D45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0" action="ppaction://hlinksldjump"/>
            <a:extLst>
              <a:ext uri="{FF2B5EF4-FFF2-40B4-BE49-F238E27FC236}">
                <a16:creationId xmlns:a16="http://schemas.microsoft.com/office/drawing/2014/main" id="{A04DEABD-F918-4899-928C-A763B5AAE29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1" action="ppaction://hlinksldjump"/>
            <a:extLst>
              <a:ext uri="{FF2B5EF4-FFF2-40B4-BE49-F238E27FC236}">
                <a16:creationId xmlns:a16="http://schemas.microsoft.com/office/drawing/2014/main" id="{34C05676-CA00-4EDF-907A-5DD16E05EEEC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2" action="ppaction://hlinksldjump"/>
            <a:extLst>
              <a:ext uri="{FF2B5EF4-FFF2-40B4-BE49-F238E27FC236}">
                <a16:creationId xmlns:a16="http://schemas.microsoft.com/office/drawing/2014/main" id="{63217A97-9B8F-4F16-A133-C02EB74D015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6C3A31DB-B9A4-40C1-9EBF-BA19B88961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67266D2-7DDA-4B68-81CF-169DAE24CC0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246CCC2A-46FD-4BC8-B71E-9220D06683A5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2E76AC-0FBA-497E-A499-5FAADD21FCB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87ADFC7-E294-41E8-803F-919043C75D1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3CF72C0-D4DF-4458-86F4-FC1ECF2E679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6FAC7C4-40C7-44E5-B4A1-9B7E0981AE00}"/>
              </a:ext>
            </a:extLst>
          </p:cNvPr>
          <p:cNvGrpSpPr/>
          <p:nvPr/>
        </p:nvGrpSpPr>
        <p:grpSpPr>
          <a:xfrm>
            <a:off x="540609" y="234663"/>
            <a:ext cx="9165370" cy="1684338"/>
            <a:chOff x="817704" y="123825"/>
            <a:chExt cx="9165370" cy="168433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09EA4E84-86F8-4AD5-8743-9DCE59F7E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366"/>
            <a:stretch/>
          </p:blipFill>
          <p:spPr>
            <a:xfrm>
              <a:off x="817704" y="123825"/>
              <a:ext cx="9165370" cy="1684338"/>
            </a:xfrm>
            <a:prstGeom prst="rect">
              <a:avLst/>
            </a:prstGeom>
          </p:spPr>
        </p:pic>
        <p:pic>
          <p:nvPicPr>
            <p:cNvPr id="44" name="صورة 43">
              <a:extLst>
                <a:ext uri="{FF2B5EF4-FFF2-40B4-BE49-F238E27FC236}">
                  <a16:creationId xmlns:a16="http://schemas.microsoft.com/office/drawing/2014/main" id="{E84DF797-88FA-408A-9EB6-79DB2B9AE3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78" t="92141" r="449" b="-153"/>
            <a:stretch/>
          </p:blipFill>
          <p:spPr>
            <a:xfrm>
              <a:off x="3297381" y="1280505"/>
              <a:ext cx="1656491" cy="526434"/>
            </a:xfrm>
            <a:prstGeom prst="rect">
              <a:avLst/>
            </a:prstGeom>
          </p:spPr>
        </p:pic>
      </p:grpSp>
      <p:sp>
        <p:nvSpPr>
          <p:cNvPr id="46" name="مستطيل: زوايا مستديرة 45">
            <a:hlinkClick r:id="rId35" action="ppaction://hlinksldjump"/>
            <a:extLst>
              <a:ext uri="{FF2B5EF4-FFF2-40B4-BE49-F238E27FC236}">
                <a16:creationId xmlns:a16="http://schemas.microsoft.com/office/drawing/2014/main" id="{87C7A078-4A45-4822-B57D-A5C8907CF12A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6" action="ppaction://hlinksldjump"/>
            <a:extLst>
              <a:ext uri="{FF2B5EF4-FFF2-40B4-BE49-F238E27FC236}">
                <a16:creationId xmlns:a16="http://schemas.microsoft.com/office/drawing/2014/main" id="{97E1DFF7-791E-4054-9A89-C6A0AFD6C39C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7" action="ppaction://hlinksldjump"/>
            <a:extLst>
              <a:ext uri="{FF2B5EF4-FFF2-40B4-BE49-F238E27FC236}">
                <a16:creationId xmlns:a16="http://schemas.microsoft.com/office/drawing/2014/main" id="{A003BA47-8AE9-46AD-B757-159BEBE6F83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ستطيل: زوايا مستديرة 48">
            <a:hlinkClick r:id="rId38" action="ppaction://hlinksldjump"/>
            <a:extLst>
              <a:ext uri="{FF2B5EF4-FFF2-40B4-BE49-F238E27FC236}">
                <a16:creationId xmlns:a16="http://schemas.microsoft.com/office/drawing/2014/main" id="{894B473E-B101-4181-AC85-14A12731EE6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مستطيل: زوايا مستديرة 50">
            <a:hlinkClick r:id="rId39" action="ppaction://hlinksldjump"/>
            <a:extLst>
              <a:ext uri="{FF2B5EF4-FFF2-40B4-BE49-F238E27FC236}">
                <a16:creationId xmlns:a16="http://schemas.microsoft.com/office/drawing/2014/main" id="{AF253BF3-DC23-40D9-9C00-C415E05DE961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7608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3009ABE2-0D7E-4C66-A95C-C209DC53F51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64A91CEE-270A-4788-B06F-584432BA0937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898E9F3-E552-412E-9915-22C3D115046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BF33CE1-1C1C-402E-BE75-2CED94DEA06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E2369DEE-2B8A-487D-9DE5-48A0F20DF0A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B805AE5-996C-417F-B29D-1298E2DCF27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E4A8F849-1805-4ABB-9EE9-DF416A4A3887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FD8C0DF3-FA60-4825-8B3E-13BFA238759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ECC4138-723C-4975-AA23-4390CF5B9E3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DDC4D2D-9A60-45AB-8FD2-EDAFE04ED5F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20B7E9E2-B7ED-49D6-BC0A-E1C3C5FD557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2EC6906A-7901-4D71-9738-20EC4C5616B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826CD9B1-B563-4A3E-82A8-B5028AF415B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25FC3C68-DA54-4E8C-B78D-0AFDE13666C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B4ABDB52-6863-494A-9D68-8D3CF8713C7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88921234-31BC-41CE-A9AA-03C2BFD6FA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AB50B974-53A5-40C8-8A04-064475A26144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48EC912-4BB1-4DB5-A824-E495B152BC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32453978-A450-46ED-A774-5D0C95D59D6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62D5C81-91B4-439D-AEEC-A93CF70057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F06374E4-2D93-492F-A5C7-085C97237131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6C82B25C-A714-4FF9-9674-09906EF8543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DD23ADEE-9E88-454D-848D-C23771253E7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D2CCB83A-75C5-4B10-9BEF-207BB1433BA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AEFB4BC1-27AF-43DB-A907-9026D7FC23B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BDE97AB9-4F9D-4D64-A1E9-8801AACFAAFB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424E9B38-3C1C-4373-AFAD-5295BB03134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FE7CA9F3-A23F-4A97-ACCB-DDEB824DCBA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23873FA2-D4DE-4D23-A3F6-2B24DA7B03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7FFF1175-3E39-46B4-BD1D-3639116FF9B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2C931AA4-660E-4F1B-88C2-A1AF07ACAB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909B5CAE-4C9D-49E1-97FE-24C3A3472E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E5902004-2783-449F-839B-32E60069187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6E9B2CB4-23B2-472B-8542-7CC2041C20A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30529B13-7462-4044-9A4B-B80586D292E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279EC17C-F02C-4292-953D-D9515DAD842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A944522-5833-4417-848E-98FD0E5E06D7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8C1EDE0-8FB0-496A-8684-AAEBCC39466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54DD63-A3CF-4EBE-ACF1-6C168C109B4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34E8014-2A9C-4F57-A0CD-D832044137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EBA42964-BF80-4D64-A8EC-FAAA34542F7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36AA0707-AEC2-44D2-87C2-6A4129E312C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036" y="131261"/>
            <a:ext cx="9415037" cy="1593068"/>
          </a:xfrm>
          <a:prstGeom prst="rect">
            <a:avLst/>
          </a:prstGeom>
        </p:spPr>
      </p:pic>
      <p:sp>
        <p:nvSpPr>
          <p:cNvPr id="44" name="مستطيل: زوايا مستديرة 43">
            <a:hlinkClick r:id="rId35" action="ppaction://hlinksldjump"/>
            <a:extLst>
              <a:ext uri="{FF2B5EF4-FFF2-40B4-BE49-F238E27FC236}">
                <a16:creationId xmlns:a16="http://schemas.microsoft.com/office/drawing/2014/main" id="{0EC88A6E-5CC2-440E-B972-62004A5CB2C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36" action="ppaction://hlinksldjump"/>
            <a:extLst>
              <a:ext uri="{FF2B5EF4-FFF2-40B4-BE49-F238E27FC236}">
                <a16:creationId xmlns:a16="http://schemas.microsoft.com/office/drawing/2014/main" id="{DB5AFA37-C054-43CE-A769-A570B2E4010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7" action="ppaction://hlinksldjump"/>
            <a:extLst>
              <a:ext uri="{FF2B5EF4-FFF2-40B4-BE49-F238E27FC236}">
                <a16:creationId xmlns:a16="http://schemas.microsoft.com/office/drawing/2014/main" id="{83C239B4-283C-49D1-93B1-3AE76263340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8" action="ppaction://hlinksldjump"/>
            <a:extLst>
              <a:ext uri="{FF2B5EF4-FFF2-40B4-BE49-F238E27FC236}">
                <a16:creationId xmlns:a16="http://schemas.microsoft.com/office/drawing/2014/main" id="{6819779E-8FBB-4FB6-B800-B9B4D7C2BCC5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9" action="ppaction://hlinksldjump"/>
            <a:extLst>
              <a:ext uri="{FF2B5EF4-FFF2-40B4-BE49-F238E27FC236}">
                <a16:creationId xmlns:a16="http://schemas.microsoft.com/office/drawing/2014/main" id="{15BF7A6B-CA29-4B5D-8606-518F73B58BC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2775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428A904F-0408-4122-A075-824157AA9A1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6F8AFF61-0DDD-46B4-85F9-C8F93E8252C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44356C4B-382E-4CC2-A64A-2C09CB35EFF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775536E3-3D96-467D-91B5-649F7CE8067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99008630-C2DF-4273-B8EB-B8A195BEEE2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331F9C10-C2DB-4FDC-8129-F47D19DDC2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234355D-E834-414D-A175-E5C5C00E6A6B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DB482373-A505-4FC8-B542-EE49AFBB676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AD899B6-47F3-49FA-9C2F-EEF4A86161E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C39A3C0-16A8-4A69-BE55-DB5922EBA49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516" y="124673"/>
            <a:ext cx="9951512" cy="2003122"/>
          </a:xfrm>
          <a:prstGeom prst="rect">
            <a:avLst/>
          </a:prstGeom>
        </p:spPr>
      </p:pic>
      <p:sp>
        <p:nvSpPr>
          <p:cNvPr id="45" name="مستطيل: زوايا مستديرة 44">
            <a:hlinkClick r:id="rId35" action="ppaction://hlinksldjump"/>
            <a:extLst>
              <a:ext uri="{FF2B5EF4-FFF2-40B4-BE49-F238E27FC236}">
                <a16:creationId xmlns:a16="http://schemas.microsoft.com/office/drawing/2014/main" id="{D55C5D68-9923-4D66-B067-B2C2B929B616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6" action="ppaction://hlinksldjump"/>
            <a:extLst>
              <a:ext uri="{FF2B5EF4-FFF2-40B4-BE49-F238E27FC236}">
                <a16:creationId xmlns:a16="http://schemas.microsoft.com/office/drawing/2014/main" id="{DE45127B-A206-4850-A03F-073F5ED4673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7" action="ppaction://hlinksldjump"/>
            <a:extLst>
              <a:ext uri="{FF2B5EF4-FFF2-40B4-BE49-F238E27FC236}">
                <a16:creationId xmlns:a16="http://schemas.microsoft.com/office/drawing/2014/main" id="{F9E3331E-1F39-4FC9-8F87-D9BFB9C8A9A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8" action="ppaction://hlinksldjump"/>
            <a:extLst>
              <a:ext uri="{FF2B5EF4-FFF2-40B4-BE49-F238E27FC236}">
                <a16:creationId xmlns:a16="http://schemas.microsoft.com/office/drawing/2014/main" id="{CAD6F191-CCFE-4AA1-BADC-E2269310417C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ستطيل: زوايا مستديرة 49">
            <a:hlinkClick r:id="rId39" action="ppaction://hlinksldjump"/>
            <a:extLst>
              <a:ext uri="{FF2B5EF4-FFF2-40B4-BE49-F238E27FC236}">
                <a16:creationId xmlns:a16="http://schemas.microsoft.com/office/drawing/2014/main" id="{55DC2009-414D-4EAA-A9DA-96CE0137CB9A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38134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192F7A7-647F-4568-8F02-A19D19B3E7E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2915DE7-63BF-42EA-9584-C1233AE0E64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6FF434B1-1EC6-471F-8FD1-63B6A0DB6EC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28693B7F-76C2-4974-A8C8-3DCFE6DF570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50DB12-F498-4BC1-AC49-4A476C23D466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0B167D1-D1EE-43D6-A172-5F1235FF942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26F82D1-A22E-473A-8106-079C95B53FE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57356B19-D21A-474E-9252-7F9A329728F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998DC0-8894-4992-B041-39687EF65FB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775285" y="103734"/>
            <a:ext cx="5111666" cy="457200"/>
          </a:xfrm>
          <a:prstGeom prst="rect">
            <a:avLst/>
          </a:prstGeom>
        </p:spPr>
      </p:pic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1" name="مستطيل: زوايا مستديرة 70">
            <a:extLst>
              <a:ext uri="{FF2B5EF4-FFF2-40B4-BE49-F238E27FC236}">
                <a16:creationId xmlns:a16="http://schemas.microsoft.com/office/drawing/2014/main" id="{20AAA639-AD22-4F35-9BCF-3B28C0DA250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E98F291-8B2C-4B83-8B7C-04AA47D6B9A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346" y="141970"/>
            <a:ext cx="9539728" cy="3781086"/>
          </a:xfrm>
          <a:prstGeom prst="rect">
            <a:avLst/>
          </a:prstGeom>
        </p:spPr>
      </p:pic>
      <p:sp>
        <p:nvSpPr>
          <p:cNvPr id="45" name="مستطيل: زوايا مستديرة 44">
            <a:hlinkClick r:id="rId36" action="ppaction://hlinksldjump"/>
            <a:extLst>
              <a:ext uri="{FF2B5EF4-FFF2-40B4-BE49-F238E27FC236}">
                <a16:creationId xmlns:a16="http://schemas.microsoft.com/office/drawing/2014/main" id="{9C51C771-453E-46B0-9AFF-98A5FBAC4CF6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7" action="ppaction://hlinksldjump"/>
            <a:extLst>
              <a:ext uri="{FF2B5EF4-FFF2-40B4-BE49-F238E27FC236}">
                <a16:creationId xmlns:a16="http://schemas.microsoft.com/office/drawing/2014/main" id="{983AAF8C-6CCB-4EE0-B333-EE9140844B1F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8" action="ppaction://hlinksldjump"/>
            <a:extLst>
              <a:ext uri="{FF2B5EF4-FFF2-40B4-BE49-F238E27FC236}">
                <a16:creationId xmlns:a16="http://schemas.microsoft.com/office/drawing/2014/main" id="{86B1D724-6BED-488C-9399-24DA5B5191EE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9" action="ppaction://hlinksldjump"/>
            <a:extLst>
              <a:ext uri="{FF2B5EF4-FFF2-40B4-BE49-F238E27FC236}">
                <a16:creationId xmlns:a16="http://schemas.microsoft.com/office/drawing/2014/main" id="{E78F5E3B-3ED2-4C01-9EBA-DE964483439B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ستطيل: زوايا مستديرة 49">
            <a:hlinkClick r:id="rId40" action="ppaction://hlinksldjump"/>
            <a:extLst>
              <a:ext uri="{FF2B5EF4-FFF2-40B4-BE49-F238E27FC236}">
                <a16:creationId xmlns:a16="http://schemas.microsoft.com/office/drawing/2014/main" id="{07DE3308-BD16-469A-A4E1-A9FEFDF68BE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2036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25F2199-32E8-4B78-BCF4-FBB4EBB138A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16EDD2A1-21FD-40F2-938B-C50DCFDDBBD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3F21A5DC-2DC2-4FBA-A48D-B8018ACF52A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CB0C216-6ECC-438F-8EBC-5E064C909E3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5313F28A-1DA4-400E-B19C-6ED2B0ACE6E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D5581966-0959-4F69-AF09-FAFCD077E8A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3B6EAADF-AB0E-4F33-B0A0-C7BC18CA033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A6B5D299-4A29-463A-A016-B6188C43812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C83E1F4F-C2F3-4CDA-AB6E-067A2C515762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72403149-75A7-46C4-BAC1-EBB97E9379B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BAAA75F-DF06-4CC5-8687-B2C7BABB629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638" y="185005"/>
            <a:ext cx="9428422" cy="2066939"/>
          </a:xfrm>
          <a:prstGeom prst="rect">
            <a:avLst/>
          </a:prstGeom>
        </p:spPr>
      </p:pic>
      <p:sp>
        <p:nvSpPr>
          <p:cNvPr id="44" name="مستطيل: زوايا مستديرة 43">
            <a:hlinkClick r:id="rId35" action="ppaction://hlinksldjump"/>
            <a:extLst>
              <a:ext uri="{FF2B5EF4-FFF2-40B4-BE49-F238E27FC236}">
                <a16:creationId xmlns:a16="http://schemas.microsoft.com/office/drawing/2014/main" id="{A6875200-AF8C-448B-9355-AF59F9D8487A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36" action="ppaction://hlinksldjump"/>
            <a:extLst>
              <a:ext uri="{FF2B5EF4-FFF2-40B4-BE49-F238E27FC236}">
                <a16:creationId xmlns:a16="http://schemas.microsoft.com/office/drawing/2014/main" id="{2BE9B89F-3BED-4F25-8016-A727FC2A29A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7" action="ppaction://hlinksldjump"/>
            <a:extLst>
              <a:ext uri="{FF2B5EF4-FFF2-40B4-BE49-F238E27FC236}">
                <a16:creationId xmlns:a16="http://schemas.microsoft.com/office/drawing/2014/main" id="{F283B847-36BF-4776-8E75-7A7CAA5DAA1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8" action="ppaction://hlinksldjump"/>
            <a:extLst>
              <a:ext uri="{FF2B5EF4-FFF2-40B4-BE49-F238E27FC236}">
                <a16:creationId xmlns:a16="http://schemas.microsoft.com/office/drawing/2014/main" id="{FC6BAF08-33C9-4150-9ECA-BDD16270E3CF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9" action="ppaction://hlinksldjump"/>
            <a:extLst>
              <a:ext uri="{FF2B5EF4-FFF2-40B4-BE49-F238E27FC236}">
                <a16:creationId xmlns:a16="http://schemas.microsoft.com/office/drawing/2014/main" id="{8E512397-C3B2-4BC4-8037-6A682666FDE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5888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5CDC7266-0C73-4D7E-9A97-4E605F0DB92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5E03AB5-170D-4A7F-ACEC-7E5D1F02E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B5295BE8-EE94-4265-A03D-CDD2042C48D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EF5EFBFF-BC43-4FBE-AEF3-99AD61DF687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512D6831-1DAE-4768-8FA2-DC905C9ABF6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80F2C3D-E88C-4E25-AD11-AFD0CFD125DE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7063CE4-F27D-430C-AAA1-5A5B0274FBF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B80DEECA-C6E4-4218-BCD9-9764495449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A8F5B7A-9FC9-43EC-83B2-015EA700F36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AB95680-A59D-48F4-A1D7-10B56B50F552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6ABABA4-1CC7-4EE9-B7F0-291983F221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F8762BBF-6B87-4D41-9097-BFCE7989E54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C2202276-71C2-4F91-9801-52A7945284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A2040B4A-166B-4577-87DC-C86AA9DC8DC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D8EBBC49-2BC7-408B-B0E4-6E5964FC5A09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79F348C-2272-4A32-B877-5FD341CD94E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EAF9929B-D4DC-4CBA-AB22-3B12A929E2E5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BF80EB35-E51D-4529-AED6-BB39DB0601E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A16A213A-D0D8-4E68-ADC5-B5FC1864A28B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75EBC2E-4591-4462-B737-879E52FA202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489E64E5-2C0A-4C06-9A3B-DB1176BA10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F905BAE4-46BB-4705-B44B-63D890940F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6ACC488-6C89-44E5-A71E-D2450B6FA16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F1B34BC8-B8EB-4EA8-AB6F-CA16EEB130A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6C457BE2-DB78-474D-A280-490AB6974B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27AABA1-C3E4-4F12-B152-6176C44AEB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E8E3BF0D-48FE-407F-9503-92D1A625E4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556B7FC1-A1AD-4253-B9F9-A9FDCD726A8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C7F08203-9E24-4AE1-B4E4-4F5A901570F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84B70A69-1D02-48EE-AD57-720C68E1256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95E41A4C-7E6F-4486-9A15-44AE6E7ECE0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965E1457-84BD-4B67-872E-07AA1E81CDE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FFDDBECB-E5A0-4AD5-8F46-E7CBD24D4F0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E405480F-42B3-484B-9465-8E5ADF5A15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677D4D90-4F66-4B22-A964-8E2FC22922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8959F971-8409-48EF-A649-32DA42534BF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6549D1D-D204-4A34-A9F2-B938082F8EE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5D15AE36-890F-47A3-AAB2-0CB6B64DC4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3465BBC4-60CE-49A2-9068-57BFCC526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0F0B21E-1878-409E-8F36-571227418D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BC729D9B-C6F3-4815-B8EE-3FC8DF3C8B3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8A44057-F7AB-440C-B81E-49FC4275945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280" y="154075"/>
            <a:ext cx="8994398" cy="6321534"/>
          </a:xfrm>
          <a:prstGeom prst="rect">
            <a:avLst/>
          </a:prstGeom>
        </p:spPr>
      </p:pic>
      <p:sp>
        <p:nvSpPr>
          <p:cNvPr id="46" name="مستطيل: زوايا مستديرة 45">
            <a:hlinkClick r:id="rId35" action="ppaction://hlinksldjump"/>
            <a:extLst>
              <a:ext uri="{FF2B5EF4-FFF2-40B4-BE49-F238E27FC236}">
                <a16:creationId xmlns:a16="http://schemas.microsoft.com/office/drawing/2014/main" id="{7DEFA2B9-F3DA-49A6-B9DE-9F40CCE9017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6" action="ppaction://hlinksldjump"/>
            <a:extLst>
              <a:ext uri="{FF2B5EF4-FFF2-40B4-BE49-F238E27FC236}">
                <a16:creationId xmlns:a16="http://schemas.microsoft.com/office/drawing/2014/main" id="{9D91DF07-A991-4E11-9E29-881679659F50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7" action="ppaction://hlinksldjump"/>
            <a:extLst>
              <a:ext uri="{FF2B5EF4-FFF2-40B4-BE49-F238E27FC236}">
                <a16:creationId xmlns:a16="http://schemas.microsoft.com/office/drawing/2014/main" id="{48B3EE51-AC00-4F63-9111-1528444D359D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ستطيل: زوايا مستديرة 49">
            <a:hlinkClick r:id="rId38" action="ppaction://hlinksldjump"/>
            <a:extLst>
              <a:ext uri="{FF2B5EF4-FFF2-40B4-BE49-F238E27FC236}">
                <a16:creationId xmlns:a16="http://schemas.microsoft.com/office/drawing/2014/main" id="{FA5F53F9-6329-46BB-B230-3B52DADF302F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مستطيل: زوايا مستديرة 50">
            <a:hlinkClick r:id="rId39" action="ppaction://hlinksldjump"/>
            <a:extLst>
              <a:ext uri="{FF2B5EF4-FFF2-40B4-BE49-F238E27FC236}">
                <a16:creationId xmlns:a16="http://schemas.microsoft.com/office/drawing/2014/main" id="{576AAD2F-0629-49EB-8856-30E70C0ABA86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281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CA0440C-5646-4666-9BDB-281379E4EB0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B64A743-63FB-42A9-AAD0-D8A4B3827E6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8DE68157-770F-43B1-A73A-91ECED074B3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BFF5C6-8F81-45CD-99DC-352FE86FC95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BE821F1-8642-42FC-B2B5-44C1E49B915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9EAAD13-0135-4969-B4D7-371C42A60F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BA4ED3-760D-42B0-A037-02B90D9B952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71B75B0B-5439-4C6D-85EB-F1AA8139872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A79E99DA-3636-4A8F-AE3C-DC2A23FC67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3CC9269F-0B2C-4C74-AFE7-1381BD547E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B076CB4-DF60-4D24-AF95-BAD742D2955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D3153D1-4E02-4C6E-A77F-B464807198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B90C1F-D4D7-4EDF-B849-A612D980093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5C8F219A-A601-47AD-9913-D28326285AEE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1653D5D3-7933-4D71-B294-3F77E364673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B4BBB3F-A3FD-442E-BCCE-AC4F3A8C1F9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7C54CA32-CB3F-4853-AA23-C43D7E7B903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19A46F11-62A8-4CB7-B3B9-5F9529AFFE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590FC8E-1C8B-46D5-872B-765FA424889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AD3C908-7898-492B-B6DF-F4EBAF55EDE7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557A0F79-1CE2-443E-A5E4-DA94C0160ED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B6C6A4B-CC52-4C8D-B440-1B67C24CC2F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2D40AAE-B92A-4D53-AD97-CD98C1265D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86E213D8-F673-4ABF-AC48-33486A9689F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E831C5C4-147D-4D96-A04E-3D57E4577D36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7AB1312-D072-4A2C-BBC7-8854954316E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EB6E724-5B7D-44D0-B490-1EDA86370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06BDC2CF-8AC9-4DD1-8D78-CE18909B507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9B9FECD0-58FF-4914-8FD6-40B4A759405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F527B46F-3710-4CF8-9F8F-F0F9B0C6F9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5D88A70D-26CB-4044-AE1E-54C7A7A76C4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8D81634-FAC2-42C9-AAE1-678C9921689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2675FA4B-F1FC-4FA1-BE15-A0008AB5CA0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BB6C2303-C1C4-4249-BA9F-B43806ACDB4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A77730CE-AA3F-48E2-BBA5-452B19A1345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26F5F749-8644-4E07-A0A9-5E3F89C07E3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A02970C-09F0-492F-AF00-AB4BB730732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E64F474-99DB-43DE-9B5F-BB4829EBA17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700254C1-6DDF-49C8-B95D-060169335BC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BE221674-AE9A-4606-B768-5EC66B4D7C5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E8E9575-328E-498A-A5CB-1DB5410E8DE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3671CEB-0E4C-480D-90CF-D9CA210EB3B9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14"/>
          <a:stretch/>
        </p:blipFill>
        <p:spPr>
          <a:xfrm>
            <a:off x="280071" y="181560"/>
            <a:ext cx="9624507" cy="1041056"/>
          </a:xfrm>
          <a:prstGeom prst="rect">
            <a:avLst/>
          </a:prstGeom>
        </p:spPr>
      </p:pic>
      <p:sp>
        <p:nvSpPr>
          <p:cNvPr id="44" name="مستطيل: زوايا مستديرة 43">
            <a:hlinkClick r:id="rId35" action="ppaction://hlinksldjump"/>
            <a:extLst>
              <a:ext uri="{FF2B5EF4-FFF2-40B4-BE49-F238E27FC236}">
                <a16:creationId xmlns:a16="http://schemas.microsoft.com/office/drawing/2014/main" id="{6A142671-05C4-4785-94AF-B3E4700AE30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36" action="ppaction://hlinksldjump"/>
            <a:extLst>
              <a:ext uri="{FF2B5EF4-FFF2-40B4-BE49-F238E27FC236}">
                <a16:creationId xmlns:a16="http://schemas.microsoft.com/office/drawing/2014/main" id="{E1398C30-815A-4ACA-8A3C-78CC53C3C65A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7" action="ppaction://hlinksldjump"/>
            <a:extLst>
              <a:ext uri="{FF2B5EF4-FFF2-40B4-BE49-F238E27FC236}">
                <a16:creationId xmlns:a16="http://schemas.microsoft.com/office/drawing/2014/main" id="{11F1A1CD-FA1C-4991-A572-50AFB1DE5EB7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8" action="ppaction://hlinksldjump"/>
            <a:extLst>
              <a:ext uri="{FF2B5EF4-FFF2-40B4-BE49-F238E27FC236}">
                <a16:creationId xmlns:a16="http://schemas.microsoft.com/office/drawing/2014/main" id="{1B7A73F0-F548-4993-B19D-71EC50A3428B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9" action="ppaction://hlinksldjump"/>
            <a:extLst>
              <a:ext uri="{FF2B5EF4-FFF2-40B4-BE49-F238E27FC236}">
                <a16:creationId xmlns:a16="http://schemas.microsoft.com/office/drawing/2014/main" id="{1D4DB285-DBAF-4C0A-9DA3-DD09BE6EDBA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4806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98076550-D50C-4256-87FC-17E3DC94563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0750C612-A715-4BBF-ACF6-6AABFE4D771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B9C0D26E-DA7F-4B30-A32D-EEC4BFBB766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E3614AE6-19FF-4BCA-A89F-59CA96D3F91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61764C21-89B2-4FC9-B4F5-C41DCF18486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9C20122C-CD4D-49E0-AD4D-27B38ADD5B9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3461F9C6-1BF3-4786-B325-D7DB890EE1AA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5BCB21B1-FEB2-49AD-A022-D28801AE07D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7FC8FD85-6440-4285-9F69-970A041236E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BD8441B6-8BA0-4981-83CE-96661DD7584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7722551E-FEC3-4F41-9891-C5957EE67ED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AAEDD67C-11F8-4680-B5D3-3072FE020D5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A71785DA-839F-44DA-86F3-EF8220613CB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D96CFA3B-75D6-4401-8985-755C7CE4618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2C0EDBB1-18DC-464E-A49A-009486DCD73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9F2BE9FC-8493-4CE4-AEA4-974F63D40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88BEBC8F-6DF4-413F-8290-8AC6CDC5B1B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CEF419DD-45AF-4F41-979F-8262F7E1A01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516B8FAA-D601-470C-A450-57847565C4F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70D0B7B2-389E-41C1-9AFF-49CEC1CFD9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8" action="ppaction://hlinksldjump"/>
            <a:extLst>
              <a:ext uri="{FF2B5EF4-FFF2-40B4-BE49-F238E27FC236}">
                <a16:creationId xmlns:a16="http://schemas.microsoft.com/office/drawing/2014/main" id="{35FEF98D-A860-4B41-8191-A440CC5EAC1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19" action="ppaction://hlinksldjump"/>
            <a:extLst>
              <a:ext uri="{FF2B5EF4-FFF2-40B4-BE49-F238E27FC236}">
                <a16:creationId xmlns:a16="http://schemas.microsoft.com/office/drawing/2014/main" id="{D8940669-1A51-4E1D-915E-5DA74C7086E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0" action="ppaction://hlinksldjump"/>
            <a:extLst>
              <a:ext uri="{FF2B5EF4-FFF2-40B4-BE49-F238E27FC236}">
                <a16:creationId xmlns:a16="http://schemas.microsoft.com/office/drawing/2014/main" id="{1FFB90AF-0B88-4448-85E6-D9571282F82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A6DBC7EE-61BB-4E50-A3AE-B7CAABAE55C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2" action="ppaction://hlinksldjump"/>
            <a:extLst>
              <a:ext uri="{FF2B5EF4-FFF2-40B4-BE49-F238E27FC236}">
                <a16:creationId xmlns:a16="http://schemas.microsoft.com/office/drawing/2014/main" id="{EF8DC3FD-E20D-437E-89F1-FE9D8A742B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3" action="ppaction://hlinksldjump"/>
            <a:extLst>
              <a:ext uri="{FF2B5EF4-FFF2-40B4-BE49-F238E27FC236}">
                <a16:creationId xmlns:a16="http://schemas.microsoft.com/office/drawing/2014/main" id="{C5DB5F34-D775-443B-BE1A-8BA04A05B6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4" action="ppaction://hlinksldjump"/>
            <a:extLst>
              <a:ext uri="{FF2B5EF4-FFF2-40B4-BE49-F238E27FC236}">
                <a16:creationId xmlns:a16="http://schemas.microsoft.com/office/drawing/2014/main" id="{B4E717D1-6E0E-491C-A291-236EDF108F8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433B67E7-4698-43DB-B59D-D3BCA1D1BCB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6" action="ppaction://hlinksldjump"/>
            <a:extLst>
              <a:ext uri="{FF2B5EF4-FFF2-40B4-BE49-F238E27FC236}">
                <a16:creationId xmlns:a16="http://schemas.microsoft.com/office/drawing/2014/main" id="{001EF29B-3C5D-4D03-9B72-5056E6E9B9D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27" action="ppaction://hlinksldjump"/>
            <a:extLst>
              <a:ext uri="{FF2B5EF4-FFF2-40B4-BE49-F238E27FC236}">
                <a16:creationId xmlns:a16="http://schemas.microsoft.com/office/drawing/2014/main" id="{EAD1B730-598C-4CF2-B322-E904085649C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28" action="ppaction://hlinksldjump"/>
            <a:extLst>
              <a:ext uri="{FF2B5EF4-FFF2-40B4-BE49-F238E27FC236}">
                <a16:creationId xmlns:a16="http://schemas.microsoft.com/office/drawing/2014/main" id="{FAB74935-015C-4305-8722-40DA7151397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9" action="ppaction://hlinksldjump"/>
            <a:extLst>
              <a:ext uri="{FF2B5EF4-FFF2-40B4-BE49-F238E27FC236}">
                <a16:creationId xmlns:a16="http://schemas.microsoft.com/office/drawing/2014/main" id="{F1573605-0887-476E-9909-311514B63BF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0" action="ppaction://hlinksldjump"/>
            <a:extLst>
              <a:ext uri="{FF2B5EF4-FFF2-40B4-BE49-F238E27FC236}">
                <a16:creationId xmlns:a16="http://schemas.microsoft.com/office/drawing/2014/main" id="{745EB598-0757-4031-B668-D044D6320FC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1" action="ppaction://hlinksldjump"/>
            <a:extLst>
              <a:ext uri="{FF2B5EF4-FFF2-40B4-BE49-F238E27FC236}">
                <a16:creationId xmlns:a16="http://schemas.microsoft.com/office/drawing/2014/main" id="{E2823113-72B7-4161-A045-466EFBF994D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2" action="ppaction://hlinksldjump"/>
            <a:extLst>
              <a:ext uri="{FF2B5EF4-FFF2-40B4-BE49-F238E27FC236}">
                <a16:creationId xmlns:a16="http://schemas.microsoft.com/office/drawing/2014/main" id="{80656CAA-400C-48F1-AA98-CC04E8CC79F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3" action="ppaction://hlinksldjump"/>
            <a:extLst>
              <a:ext uri="{FF2B5EF4-FFF2-40B4-BE49-F238E27FC236}">
                <a16:creationId xmlns:a16="http://schemas.microsoft.com/office/drawing/2014/main" id="{3BC1E76C-A9EB-4DA7-8A5B-DCD8801E10A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D58D5A65-BA1C-415D-9ACD-F0B3F6840FB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EBE781F-686C-41F3-8E22-F83F2924DCC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E09CF1F5-48EB-4CAD-A834-632F2743E84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AD89F729-39A5-43D6-B293-50ECD88DB06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4FAC3192-47D5-42C1-9846-9A0D76C5F56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DB6967BB-C7F3-48AF-BE6D-95062D3E5BF0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t="79714" r="-46"/>
          <a:stretch/>
        </p:blipFill>
        <p:spPr>
          <a:xfrm>
            <a:off x="280071" y="181560"/>
            <a:ext cx="9624507" cy="1041056"/>
          </a:xfrm>
          <a:prstGeom prst="rect">
            <a:avLst/>
          </a:prstGeom>
        </p:spPr>
      </p:pic>
      <p:sp>
        <p:nvSpPr>
          <p:cNvPr id="45" name="مستطيل: زوايا مستديرة 44">
            <a:hlinkClick r:id="rId35" action="ppaction://hlinksldjump"/>
            <a:extLst>
              <a:ext uri="{FF2B5EF4-FFF2-40B4-BE49-F238E27FC236}">
                <a16:creationId xmlns:a16="http://schemas.microsoft.com/office/drawing/2014/main" id="{0091DAD2-C475-4A66-A121-DBA1F2E12FC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6" action="ppaction://hlinksldjump"/>
            <a:extLst>
              <a:ext uri="{FF2B5EF4-FFF2-40B4-BE49-F238E27FC236}">
                <a16:creationId xmlns:a16="http://schemas.microsoft.com/office/drawing/2014/main" id="{2DED827D-5DA8-4745-B833-CB9AF8CF0F7E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7" action="ppaction://hlinksldjump"/>
            <a:extLst>
              <a:ext uri="{FF2B5EF4-FFF2-40B4-BE49-F238E27FC236}">
                <a16:creationId xmlns:a16="http://schemas.microsoft.com/office/drawing/2014/main" id="{BFB4E8D9-63B2-4B4F-B29F-2F3FD86E232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ستطيل: زوايا مستديرة 48">
            <a:hlinkClick r:id="rId38" action="ppaction://hlinksldjump"/>
            <a:extLst>
              <a:ext uri="{FF2B5EF4-FFF2-40B4-BE49-F238E27FC236}">
                <a16:creationId xmlns:a16="http://schemas.microsoft.com/office/drawing/2014/main" id="{5CC4305D-7A4A-480E-AC4F-0429F19B9F7A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ستطيل: زوايا مستديرة 49">
            <a:hlinkClick r:id="rId39" action="ppaction://hlinksldjump"/>
            <a:extLst>
              <a:ext uri="{FF2B5EF4-FFF2-40B4-BE49-F238E27FC236}">
                <a16:creationId xmlns:a16="http://schemas.microsoft.com/office/drawing/2014/main" id="{9AE8D7CF-B759-4AD3-BC8D-191ABD3CC93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25125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B158B83E-E291-4306-8076-20C4614915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CCD5475-AF42-48AC-B11B-8B8DDCD8C9D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11C17056-5176-42B1-B3CB-571F6B12800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D87636F-A4C1-4A6B-8A8D-06220C4424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886A8809-330E-49AF-B996-318EDFD9DB28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EF32848-5FA7-46DB-A421-1C9AE04693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7DE7DFC5-185B-4C01-AA99-1B5A82813E5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169BBA09-B930-4B4D-B62B-B543480079BB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B52DE13-D943-4D65-B129-B0EF93A4005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B635A18B-5365-42D1-8A7A-B4F0F31B88C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66E340A6-3B07-4060-A4DC-F37D0F1DCBE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4EAEC10C-C9F8-4B9C-8EDB-4200F4E8B18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4E434C83-7EA9-4D9F-B715-EDAD7FD8F60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C3277DFC-9B8F-41EA-ADA6-97FA75E7A67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65D211F2-8515-4585-9A26-3CCCFA90769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5CB0C0E8-C9E9-4989-B273-58BCC748F8C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ABABD15F-4327-45EC-B593-C0AA386DE8C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D7371B22-86DD-49EA-8A22-6876E3B3C8E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68D09635-1BA6-471D-B218-5FECCDD4219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5E136C70-BE4B-4C15-B115-2B508DCAD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AB286FA4-8527-4AA4-810F-57FD6F4B4C8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E819780A-75EF-4AA1-B760-0E8AF6201FB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BA18237F-1400-41E0-8B8F-31AED07D97B1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AB61503A-3623-404E-9074-C17C0EA6FBF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36CEF08-C028-4231-A7F6-BE3B9FA3574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61C40BB0-BA7A-41FA-B9E2-3BEFA6F7E45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886EC52F-CEE9-4B64-BA5F-9302AD404FF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3CCB734-CE3E-4F3A-A8F6-774C2F5B696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AB679B28-CD95-4CB0-B244-4A0CFE7D0AE7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16725CAC-5778-4563-9FF3-CB57C0CCBCF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9B1F08B-03C0-4B0D-9E26-ED6B15D6BF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F888FB8F-0DB6-497C-ADCC-366EA282FB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86B0FD50-A713-47AE-BB39-4BA9B90C483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D15D4E11-A797-4A1A-8A1A-3A6C64075FC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93F5770C-A9F1-48C0-B9CE-4350F0B43B7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C63EAAD0-55FF-4440-9A9A-87786F1A7EA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5C795611-9410-4D62-86A3-9169A3FEAFC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35F4EB23-8527-4233-AD80-15EFF0EC624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068546B5-6530-4296-8143-281FE6420F1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B8CA5104-A05F-4BEE-B366-FDDCBF8C2D3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F0ADEF0-CB96-4D83-81DC-10C82905D74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F4016FB-4D51-4538-99F1-58F211A3F641}"/>
              </a:ext>
            </a:extLst>
          </p:cNvPr>
          <p:cNvSpPr/>
          <p:nvPr/>
        </p:nvSpPr>
        <p:spPr>
          <a:xfrm>
            <a:off x="90484" y="164290"/>
            <a:ext cx="99759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درست الدوال الدورية</a:t>
            </a:r>
          </a:p>
        </p:txBody>
      </p:sp>
      <p:sp>
        <p:nvSpPr>
          <p:cNvPr id="44" name="مستطيل: زوايا مستديرة 43">
            <a:hlinkClick r:id="rId34" action="ppaction://hlinksldjump"/>
            <a:extLst>
              <a:ext uri="{FF2B5EF4-FFF2-40B4-BE49-F238E27FC236}">
                <a16:creationId xmlns:a16="http://schemas.microsoft.com/office/drawing/2014/main" id="{72E38005-A3B3-4EE9-BEFC-1AC9C71A896A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5" action="ppaction://hlinksldjump"/>
            <a:extLst>
              <a:ext uri="{FF2B5EF4-FFF2-40B4-BE49-F238E27FC236}">
                <a16:creationId xmlns:a16="http://schemas.microsoft.com/office/drawing/2014/main" id="{DC948E09-FDE7-450A-B25A-B5558F6B1E9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6" action="ppaction://hlinksldjump"/>
            <a:extLst>
              <a:ext uri="{FF2B5EF4-FFF2-40B4-BE49-F238E27FC236}">
                <a16:creationId xmlns:a16="http://schemas.microsoft.com/office/drawing/2014/main" id="{786D060A-3A80-47B1-8335-FE67E3C6003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ستطيل: زوايا مستديرة 49">
            <a:hlinkClick r:id="rId37" action="ppaction://hlinksldjump"/>
            <a:extLst>
              <a:ext uri="{FF2B5EF4-FFF2-40B4-BE49-F238E27FC236}">
                <a16:creationId xmlns:a16="http://schemas.microsoft.com/office/drawing/2014/main" id="{5C67CDC8-66CF-489A-A6B3-7606D33FF1F3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مستطيل: زوايا مستديرة 51">
            <a:hlinkClick r:id="rId38" action="ppaction://hlinksldjump"/>
            <a:extLst>
              <a:ext uri="{FF2B5EF4-FFF2-40B4-BE49-F238E27FC236}">
                <a16:creationId xmlns:a16="http://schemas.microsoft.com/office/drawing/2014/main" id="{66124A75-E71C-4167-998C-78A0FC59CC0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583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5CDC7266-0C73-4D7E-9A97-4E605F0DB92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5E03AB5-170D-4A7F-ACEC-7E5D1F02E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B5295BE8-EE94-4265-A03D-CDD2042C48D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EF5EFBFF-BC43-4FBE-AEF3-99AD61DF687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512D6831-1DAE-4768-8FA2-DC905C9ABF6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80F2C3D-E88C-4E25-AD11-AFD0CFD125DE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7063CE4-F27D-430C-AAA1-5A5B0274FBF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B80DEECA-C6E4-4218-BCD9-9764495449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A8F5B7A-9FC9-43EC-83B2-015EA700F36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AB95680-A59D-48F4-A1D7-10B56B50F552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6ABABA4-1CC7-4EE9-B7F0-291983F221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F8762BBF-6B87-4D41-9097-BFCE7989E54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C2202276-71C2-4F91-9801-52A7945284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A2040B4A-166B-4577-87DC-C86AA9DC8DC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D8EBBC49-2BC7-408B-B0E4-6E5964FC5A09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79F348C-2272-4A32-B877-5FD341CD94E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EAF9929B-D4DC-4CBA-AB22-3B12A929E2E5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BF80EB35-E51D-4529-AED6-BB39DB0601E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A16A213A-D0D8-4E68-ADC5-B5FC1864A28B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75EBC2E-4591-4462-B737-879E52FA202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489E64E5-2C0A-4C06-9A3B-DB1176BA10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F905BAE4-46BB-4705-B44B-63D890940F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6ACC488-6C89-44E5-A71E-D2450B6FA16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F1B34BC8-B8EB-4EA8-AB6F-CA16EEB130A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6C457BE2-DB78-474D-A280-490AB6974B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27AABA1-C3E4-4F12-B152-6176C44AEB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E8E3BF0D-48FE-407F-9503-92D1A625E4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556B7FC1-A1AD-4253-B9F9-A9FDCD726A8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C7F08203-9E24-4AE1-B4E4-4F5A901570F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84B70A69-1D02-48EE-AD57-720C68E1256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95E41A4C-7E6F-4486-9A15-44AE6E7ECE0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965E1457-84BD-4B67-872E-07AA1E81CDE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FFDDBECB-E5A0-4AD5-8F46-E7CBD24D4F0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E405480F-42B3-484B-9465-8E5ADF5A15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677D4D90-4F66-4B22-A964-8E2FC22922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8959F971-8409-48EF-A649-32DA42534BF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6549D1D-D204-4A34-A9F2-B938082F8EE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5D15AE36-890F-47A3-AAB2-0CB6B64DC4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3465BBC4-60CE-49A2-9068-57BFCC526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0F0B21E-1878-409E-8F36-571227418D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BC729D9B-C6F3-4815-B8EE-3FC8DF3C8B3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8A44057-F7AB-440C-B81E-49FC4275945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520" y="154075"/>
            <a:ext cx="8769917" cy="6321534"/>
          </a:xfrm>
          <a:prstGeom prst="rect">
            <a:avLst/>
          </a:prstGeom>
        </p:spPr>
      </p:pic>
      <p:sp>
        <p:nvSpPr>
          <p:cNvPr id="50" name="مستطيل: زوايا مستديرة 49">
            <a:hlinkClick r:id="rId35" action="ppaction://hlinksldjump"/>
            <a:extLst>
              <a:ext uri="{FF2B5EF4-FFF2-40B4-BE49-F238E27FC236}">
                <a16:creationId xmlns:a16="http://schemas.microsoft.com/office/drawing/2014/main" id="{38051996-3B34-4FDC-8974-B83F0A5123F8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مستطيل: زوايا مستديرة 50">
            <a:hlinkClick r:id="rId36" action="ppaction://hlinksldjump"/>
            <a:extLst>
              <a:ext uri="{FF2B5EF4-FFF2-40B4-BE49-F238E27FC236}">
                <a16:creationId xmlns:a16="http://schemas.microsoft.com/office/drawing/2014/main" id="{BF52DCB6-8B7D-4896-AAC2-CE32C4525C5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37" action="ppaction://hlinksldjump"/>
            <a:extLst>
              <a:ext uri="{FF2B5EF4-FFF2-40B4-BE49-F238E27FC236}">
                <a16:creationId xmlns:a16="http://schemas.microsoft.com/office/drawing/2014/main" id="{B8D00BD0-CFBB-49DF-BC17-54E12B0F219D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hlinkClick r:id="rId38" action="ppaction://hlinksldjump"/>
            <a:extLst>
              <a:ext uri="{FF2B5EF4-FFF2-40B4-BE49-F238E27FC236}">
                <a16:creationId xmlns:a16="http://schemas.microsoft.com/office/drawing/2014/main" id="{DB62D942-C8D7-4E7D-9B36-F456C4EBCB1C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مستطيل: زوايا مستديرة 66">
            <a:hlinkClick r:id="rId39" action="ppaction://hlinksldjump"/>
            <a:extLst>
              <a:ext uri="{FF2B5EF4-FFF2-40B4-BE49-F238E27FC236}">
                <a16:creationId xmlns:a16="http://schemas.microsoft.com/office/drawing/2014/main" id="{EF3982F0-D63D-4E1B-8A47-790FA896F2E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5600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CA0440C-5646-4666-9BDB-281379E4EB0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B64A743-63FB-42A9-AAD0-D8A4B3827E6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8DE68157-770F-43B1-A73A-91ECED074B3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BFF5C6-8F81-45CD-99DC-352FE86FC95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BE821F1-8642-42FC-B2B5-44C1E49B915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9EAAD13-0135-4969-B4D7-371C42A60F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BA4ED3-760D-42B0-A037-02B90D9B952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71B75B0B-5439-4C6D-85EB-F1AA8139872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A79E99DA-3636-4A8F-AE3C-DC2A23FC67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3CC9269F-0B2C-4C74-AFE7-1381BD547E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B076CB4-DF60-4D24-AF95-BAD742D2955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D3153D1-4E02-4C6E-A77F-B464807198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B90C1F-D4D7-4EDF-B849-A612D980093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5C8F219A-A601-47AD-9913-D28326285AEE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1653D5D3-7933-4D71-B294-3F77E364673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B4BBB3F-A3FD-442E-BCCE-AC4F3A8C1F9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7C54CA32-CB3F-4853-AA23-C43D7E7B903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19A46F11-62A8-4CB7-B3B9-5F9529AFFE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590FC8E-1C8B-46D5-872B-765FA424889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AD3C908-7898-492B-B6DF-F4EBAF55EDE7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557A0F79-1CE2-443E-A5E4-DA94C0160ED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B6C6A4B-CC52-4C8D-B440-1B67C24CC2F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2D40AAE-B92A-4D53-AD97-CD98C1265D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86E213D8-F673-4ABF-AC48-33486A9689F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E831C5C4-147D-4D96-A04E-3D57E4577D36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7AB1312-D072-4A2C-BBC7-8854954316E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EB6E724-5B7D-44D0-B490-1EDA86370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06BDC2CF-8AC9-4DD1-8D78-CE18909B507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9B9FECD0-58FF-4914-8FD6-40B4A759405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F527B46F-3710-4CF8-9F8F-F0F9B0C6F9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5D88A70D-26CB-4044-AE1E-54C7A7A76C4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8D81634-FAC2-42C9-AAE1-678C9921689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2675FA4B-F1FC-4FA1-BE15-A0008AB5CA0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BB6C2303-C1C4-4249-BA9F-B43806ACDB4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A77730CE-AA3F-48E2-BBA5-452B19A1345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26F5F749-8644-4E07-A0A9-5E3F89C07E3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A02970C-09F0-492F-AF00-AB4BB730732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E64F474-99DB-43DE-9B5F-BB4829EBA17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700254C1-6DDF-49C8-B95D-060169335BC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BE221674-AE9A-4606-B768-5EC66B4D7C5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E8E9575-328E-498A-A5CB-1DB5410E8DE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3671CEB-0E4C-480D-90CF-D9CA210EB3B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359" y="181560"/>
            <a:ext cx="8704380" cy="1041056"/>
          </a:xfrm>
          <a:prstGeom prst="rect">
            <a:avLst/>
          </a:prstGeom>
        </p:spPr>
      </p:pic>
      <p:sp>
        <p:nvSpPr>
          <p:cNvPr id="50" name="مستطيل: زوايا مستديرة 49">
            <a:hlinkClick r:id="rId35" action="ppaction://hlinksldjump"/>
            <a:extLst>
              <a:ext uri="{FF2B5EF4-FFF2-40B4-BE49-F238E27FC236}">
                <a16:creationId xmlns:a16="http://schemas.microsoft.com/office/drawing/2014/main" id="{8B84F8CC-B8D2-4843-A2A7-45801B4C0BA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مستطيل: زوايا مستديرة 50">
            <a:hlinkClick r:id="rId36" action="ppaction://hlinksldjump"/>
            <a:extLst>
              <a:ext uri="{FF2B5EF4-FFF2-40B4-BE49-F238E27FC236}">
                <a16:creationId xmlns:a16="http://schemas.microsoft.com/office/drawing/2014/main" id="{F67E69E5-C5E2-433A-9F63-4ABD1A28C00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37" action="ppaction://hlinksldjump"/>
            <a:extLst>
              <a:ext uri="{FF2B5EF4-FFF2-40B4-BE49-F238E27FC236}">
                <a16:creationId xmlns:a16="http://schemas.microsoft.com/office/drawing/2014/main" id="{D7D6B58F-E135-41D8-9A40-8417A78CFBF7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hlinkClick r:id="rId38" action="ppaction://hlinksldjump"/>
            <a:extLst>
              <a:ext uri="{FF2B5EF4-FFF2-40B4-BE49-F238E27FC236}">
                <a16:creationId xmlns:a16="http://schemas.microsoft.com/office/drawing/2014/main" id="{6DA19438-B9D4-42B6-9522-D00967A50FD7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مستطيل: زوايا مستديرة 62">
            <a:hlinkClick r:id="rId39" action="ppaction://hlinksldjump"/>
            <a:extLst>
              <a:ext uri="{FF2B5EF4-FFF2-40B4-BE49-F238E27FC236}">
                <a16:creationId xmlns:a16="http://schemas.microsoft.com/office/drawing/2014/main" id="{69DC6343-767A-45CC-B1C3-F7189BBE228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4788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98076550-D50C-4256-87FC-17E3DC94563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0750C612-A715-4BBF-ACF6-6AABFE4D771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B9C0D26E-DA7F-4B30-A32D-EEC4BFBB766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E3614AE6-19FF-4BCA-A89F-59CA96D3F91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61764C21-89B2-4FC9-B4F5-C41DCF18486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9C20122C-CD4D-49E0-AD4D-27B38ADD5B9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3461F9C6-1BF3-4786-B325-D7DB890EE1AA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5BCB21B1-FEB2-49AD-A022-D28801AE07D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7FC8FD85-6440-4285-9F69-970A041236E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BD8441B6-8BA0-4981-83CE-96661DD7584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7722551E-FEC3-4F41-9891-C5957EE67ED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AAEDD67C-11F8-4680-B5D3-3072FE020D5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A71785DA-839F-44DA-86F3-EF8220613CB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D96CFA3B-75D6-4401-8985-755C7CE4618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2C0EDBB1-18DC-464E-A49A-009486DCD73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9F2BE9FC-8493-4CE4-AEA4-974F63D40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88BEBC8F-6DF4-413F-8290-8AC6CDC5B1B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CEF419DD-45AF-4F41-979F-8262F7E1A01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516B8FAA-D601-470C-A450-57847565C4F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70D0B7B2-389E-41C1-9AFF-49CEC1CFD9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8" action="ppaction://hlinksldjump"/>
            <a:extLst>
              <a:ext uri="{FF2B5EF4-FFF2-40B4-BE49-F238E27FC236}">
                <a16:creationId xmlns:a16="http://schemas.microsoft.com/office/drawing/2014/main" id="{35FEF98D-A860-4B41-8191-A440CC5EAC1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19" action="ppaction://hlinksldjump"/>
            <a:extLst>
              <a:ext uri="{FF2B5EF4-FFF2-40B4-BE49-F238E27FC236}">
                <a16:creationId xmlns:a16="http://schemas.microsoft.com/office/drawing/2014/main" id="{D8940669-1A51-4E1D-915E-5DA74C7086E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0" action="ppaction://hlinksldjump"/>
            <a:extLst>
              <a:ext uri="{FF2B5EF4-FFF2-40B4-BE49-F238E27FC236}">
                <a16:creationId xmlns:a16="http://schemas.microsoft.com/office/drawing/2014/main" id="{1FFB90AF-0B88-4448-85E6-D9571282F82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A6DBC7EE-61BB-4E50-A3AE-B7CAABAE55C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2" action="ppaction://hlinksldjump"/>
            <a:extLst>
              <a:ext uri="{FF2B5EF4-FFF2-40B4-BE49-F238E27FC236}">
                <a16:creationId xmlns:a16="http://schemas.microsoft.com/office/drawing/2014/main" id="{EF8DC3FD-E20D-437E-89F1-FE9D8A742B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3" action="ppaction://hlinksldjump"/>
            <a:extLst>
              <a:ext uri="{FF2B5EF4-FFF2-40B4-BE49-F238E27FC236}">
                <a16:creationId xmlns:a16="http://schemas.microsoft.com/office/drawing/2014/main" id="{C5DB5F34-D775-443B-BE1A-8BA04A05B6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4" action="ppaction://hlinksldjump"/>
            <a:extLst>
              <a:ext uri="{FF2B5EF4-FFF2-40B4-BE49-F238E27FC236}">
                <a16:creationId xmlns:a16="http://schemas.microsoft.com/office/drawing/2014/main" id="{B4E717D1-6E0E-491C-A291-236EDF108F8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433B67E7-4698-43DB-B59D-D3BCA1D1BCB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6" action="ppaction://hlinksldjump"/>
            <a:extLst>
              <a:ext uri="{FF2B5EF4-FFF2-40B4-BE49-F238E27FC236}">
                <a16:creationId xmlns:a16="http://schemas.microsoft.com/office/drawing/2014/main" id="{001EF29B-3C5D-4D03-9B72-5056E6E9B9D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27" action="ppaction://hlinksldjump"/>
            <a:extLst>
              <a:ext uri="{FF2B5EF4-FFF2-40B4-BE49-F238E27FC236}">
                <a16:creationId xmlns:a16="http://schemas.microsoft.com/office/drawing/2014/main" id="{EAD1B730-598C-4CF2-B322-E904085649C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28" action="ppaction://hlinksldjump"/>
            <a:extLst>
              <a:ext uri="{FF2B5EF4-FFF2-40B4-BE49-F238E27FC236}">
                <a16:creationId xmlns:a16="http://schemas.microsoft.com/office/drawing/2014/main" id="{FAB74935-015C-4305-8722-40DA7151397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9" action="ppaction://hlinksldjump"/>
            <a:extLst>
              <a:ext uri="{FF2B5EF4-FFF2-40B4-BE49-F238E27FC236}">
                <a16:creationId xmlns:a16="http://schemas.microsoft.com/office/drawing/2014/main" id="{F1573605-0887-476E-9909-311514B63BF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0" action="ppaction://hlinksldjump"/>
            <a:extLst>
              <a:ext uri="{FF2B5EF4-FFF2-40B4-BE49-F238E27FC236}">
                <a16:creationId xmlns:a16="http://schemas.microsoft.com/office/drawing/2014/main" id="{745EB598-0757-4031-B668-D044D6320FC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1" action="ppaction://hlinksldjump"/>
            <a:extLst>
              <a:ext uri="{FF2B5EF4-FFF2-40B4-BE49-F238E27FC236}">
                <a16:creationId xmlns:a16="http://schemas.microsoft.com/office/drawing/2014/main" id="{E2823113-72B7-4161-A045-466EFBF994D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2" action="ppaction://hlinksldjump"/>
            <a:extLst>
              <a:ext uri="{FF2B5EF4-FFF2-40B4-BE49-F238E27FC236}">
                <a16:creationId xmlns:a16="http://schemas.microsoft.com/office/drawing/2014/main" id="{80656CAA-400C-48F1-AA98-CC04E8CC79F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3" action="ppaction://hlinksldjump"/>
            <a:extLst>
              <a:ext uri="{FF2B5EF4-FFF2-40B4-BE49-F238E27FC236}">
                <a16:creationId xmlns:a16="http://schemas.microsoft.com/office/drawing/2014/main" id="{3BC1E76C-A9EB-4DA7-8A5B-DCD8801E10A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D58D5A65-BA1C-415D-9ACD-F0B3F6840FB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EBE781F-686C-41F3-8E22-F83F2924DCC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E09CF1F5-48EB-4CAD-A834-632F2743E84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AD89F729-39A5-43D6-B293-50ECD88DB06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4FAC3192-47D5-42C1-9846-9A0D76C5F56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DB6967BB-C7F3-48AF-BE6D-95062D3E5BF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465" y="181560"/>
            <a:ext cx="9114620" cy="1167710"/>
          </a:xfrm>
          <a:prstGeom prst="rect">
            <a:avLst/>
          </a:prstGeom>
        </p:spPr>
      </p:pic>
      <p:sp>
        <p:nvSpPr>
          <p:cNvPr id="51" name="مستطيل: زوايا مستديرة 50">
            <a:hlinkClick r:id="rId35" action="ppaction://hlinksldjump"/>
            <a:extLst>
              <a:ext uri="{FF2B5EF4-FFF2-40B4-BE49-F238E27FC236}">
                <a16:creationId xmlns:a16="http://schemas.microsoft.com/office/drawing/2014/main" id="{A8C13FBC-B84B-45E1-9874-29687C9898B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مستطيل: زوايا مستديرة 51">
            <a:hlinkClick r:id="rId36" action="ppaction://hlinksldjump"/>
            <a:extLst>
              <a:ext uri="{FF2B5EF4-FFF2-40B4-BE49-F238E27FC236}">
                <a16:creationId xmlns:a16="http://schemas.microsoft.com/office/drawing/2014/main" id="{4673942E-0679-41F6-8CDA-094A9843C2E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37" action="ppaction://hlinksldjump"/>
            <a:extLst>
              <a:ext uri="{FF2B5EF4-FFF2-40B4-BE49-F238E27FC236}">
                <a16:creationId xmlns:a16="http://schemas.microsoft.com/office/drawing/2014/main" id="{D376745D-C3AE-460D-9A33-0103806D9B4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38" action="ppaction://hlinksldjump"/>
            <a:extLst>
              <a:ext uri="{FF2B5EF4-FFF2-40B4-BE49-F238E27FC236}">
                <a16:creationId xmlns:a16="http://schemas.microsoft.com/office/drawing/2014/main" id="{87945084-F7C9-48CA-985A-071C8722B9E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39" action="ppaction://hlinksldjump"/>
            <a:extLst>
              <a:ext uri="{FF2B5EF4-FFF2-40B4-BE49-F238E27FC236}">
                <a16:creationId xmlns:a16="http://schemas.microsoft.com/office/drawing/2014/main" id="{D8201883-DAEC-4701-A096-862A38C84C6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3923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D59BB9D3-4CBD-4F8E-AE07-F660F1115D8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C8458AF-D18D-4C01-A069-CB729005ACE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8B7E752-760B-48D9-B7AA-674400415FE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C68811D4-8BD8-4D99-AE0B-EB19F29C16F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4AF33E35-7696-4F73-A641-C375F8C163B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6C9FAA1-ED33-4853-A7A6-E944CD6BAEA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B6B9224-7752-4411-8C79-A1B4D6A4BF49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D1380164-C462-471C-86F0-48833FE90D7E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69246A95-461E-4575-9204-3A612D0A700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2D60D66-F34A-4BE6-8E31-DACD33998E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6F96CDE1-3421-4AF9-B9CE-4103496E0B6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27242BBC-DC11-4BB8-BB70-3C2B2267A5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98940653-4ED8-4556-898C-C9A168B8B3C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A65C4095-D3EC-4AD3-8FDD-E4CBAF9EBC7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678F9FD5-4BD9-45C8-87A8-7DC4F5DFE73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EBAF8E56-C6BB-4B83-A8A6-C98916B2F10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AC85832-2BD2-4622-9C75-CA5E8481436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5DE2088A-3927-45CF-8062-02A0026F425E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5AEFBC-C111-4E6A-B097-BFAE48EE125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9D95795D-B5B8-4C71-8E7A-6AC4BFF33C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233EBF56-6B7C-4686-8038-75A570ADC40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B9666A4-A69F-4BB4-B931-0D831538FD9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83EE4671-E2D1-4479-A6CD-F573BF7C8B1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AFBE247A-5AB4-4F60-AF72-1E4B99B95ED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9C5BFAAE-B339-4600-8F78-DB48EE54A1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0C9E523D-C244-407D-8950-3484E2295CF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FDACAFB3-5CA8-45D1-B2D1-99E939B0AC0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7BCA07AD-AA78-41D8-B755-9FB4FEF9C03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86A80AF7-9633-43D7-BE2A-E13547673BCE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854F4075-597E-4268-B35E-57D28EDCAEE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B513712D-A16B-4EDF-A99E-C9B08ACED6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F63D71D-0A11-42FE-BF1C-6CF7EF8EB7C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FCDBB61D-078F-4876-BC6D-DC7B3ED6BE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7F5CEFBE-9E2D-4C20-9EED-FAE881E69D1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4755A460-C055-4786-AA0A-E7858081528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489423E5-117A-4739-8D2C-2489876A8C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4348F2A5-A180-4918-A38B-701AF2CD563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6CACE65-768D-41BB-AC7E-FD08BB20FE3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5FEE082-D31F-4B9F-AD31-B526A2D5681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2E5A63E-B90D-403C-9AB0-D72C0012887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E31005A-2EA9-457E-85B5-0503E5B7DEB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2A9DEE8-58E0-480B-AB92-D3446BCE8665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34"/>
          <a:stretch/>
        </p:blipFill>
        <p:spPr>
          <a:xfrm>
            <a:off x="290945" y="167708"/>
            <a:ext cx="9632792" cy="1841202"/>
          </a:xfrm>
          <a:prstGeom prst="rect">
            <a:avLst/>
          </a:prstGeom>
        </p:spPr>
      </p:pic>
      <p:sp>
        <p:nvSpPr>
          <p:cNvPr id="44" name="مستطيل: زوايا مستديرة 43">
            <a:hlinkClick r:id="rId35" action="ppaction://hlinksldjump"/>
            <a:extLst>
              <a:ext uri="{FF2B5EF4-FFF2-40B4-BE49-F238E27FC236}">
                <a16:creationId xmlns:a16="http://schemas.microsoft.com/office/drawing/2014/main" id="{13C35DF6-C35F-4E1E-9C3A-BC113D71DFE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36" action="ppaction://hlinksldjump"/>
            <a:extLst>
              <a:ext uri="{FF2B5EF4-FFF2-40B4-BE49-F238E27FC236}">
                <a16:creationId xmlns:a16="http://schemas.microsoft.com/office/drawing/2014/main" id="{D2917536-75C9-45D5-8CDD-832A030D5DDB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7" action="ppaction://hlinksldjump"/>
            <a:extLst>
              <a:ext uri="{FF2B5EF4-FFF2-40B4-BE49-F238E27FC236}">
                <a16:creationId xmlns:a16="http://schemas.microsoft.com/office/drawing/2014/main" id="{46ACD799-691C-4E2D-9733-9F76E6F9DB80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8" action="ppaction://hlinksldjump"/>
            <a:extLst>
              <a:ext uri="{FF2B5EF4-FFF2-40B4-BE49-F238E27FC236}">
                <a16:creationId xmlns:a16="http://schemas.microsoft.com/office/drawing/2014/main" id="{5BE79A79-616A-4066-94B7-0C7865C0646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9" action="ppaction://hlinksldjump"/>
            <a:extLst>
              <a:ext uri="{FF2B5EF4-FFF2-40B4-BE49-F238E27FC236}">
                <a16:creationId xmlns:a16="http://schemas.microsoft.com/office/drawing/2014/main" id="{6C281333-B178-4C9E-BF0D-2CB0B6B4FAE5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68270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F4195AF-4AF9-40AA-98AF-480B2DAACF5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3AA19E7-B4BB-492D-9DB2-624346ED434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2F470CF8-875A-4DFC-AE87-601F019CD6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518DAF92-3DDD-4A9F-A2D4-E8BAB67F6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01AC8248-046F-48AB-B130-FAEF14CB2FF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E4BC650-7B29-4273-9102-3ADEF666817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DE1EF2BE-3CFE-494F-8E58-FDB7F040E67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A5EF1829-85C1-4BA8-B6ED-5D00A512A20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3917BDF3-B756-4F81-9747-DF5DB850DA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C1C9EDC-89D8-42C2-8F2D-EDF5485CBCA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D82EEFF6-B1E4-4783-9D04-CAFB3252D54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44014D23-1278-407E-A964-12C8D721CF8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1B7D5511-72F8-4453-858B-356EBA5E2EB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4B8572F-6E72-4B68-B348-3C8E523E8C7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39A131B-707F-4E74-AC8C-45915ED40D6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BEE893B9-77E8-4810-9465-0D76E2D6B512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AD6DCC37-DED5-4DE3-AFDA-F2BF68AC4FF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96812F15-A56F-4F00-8609-91FE298B31E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C2FC8462-8486-41CE-A070-C587B930CF0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13DFE0C1-258A-4440-AFFB-399620F8530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7F554F8B-B5CB-4C2F-B923-507AE1A1AB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0ABB43CE-0404-4794-9FF1-BE1CB74D662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9A880659-9127-47D7-B39D-C9DCFFECC73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BD36F6DE-B37A-4539-90DE-927CEA9C57F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94C32EC-9029-4884-B075-8DC08D962CBA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2E1EC5D4-8E5D-4319-AE0C-D60E7589431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1683FC28-127F-45D6-9EC6-FA6B71B5B2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F3363788-A40F-47FA-B4B8-4B298072FF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2025FD59-A712-4611-818B-2DD8001365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13A13718-E6BA-40CC-88DC-19CD238F461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AD828867-C6EB-4E93-9E1E-3610B9A414D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FCF04D16-A44F-48DE-80E9-C9227379E63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CEC27234-5B77-4CAF-952A-B294D6D96A8E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6068CE9D-C9FC-48EF-BC15-1B123B5BF6A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BD404F2A-D5B6-492F-A249-0B47AA3156C8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A4A835C8-F9A2-4A1F-936E-8BC81CB9ACF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CB0D9C61-95DA-4477-B9FC-E549837F67D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07BB670-4BA0-4FDA-A21F-24F87F0B16C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825CC27-49B4-4253-8655-45420EF59683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C7346E5-09B4-4D86-B945-0E344EEC439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6D9125F-7337-4B83-BF22-7048BA22C98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EA8B1EC-8AAC-451E-A540-6FEBDFF63269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46"/>
          <a:stretch/>
        </p:blipFill>
        <p:spPr>
          <a:xfrm>
            <a:off x="540327" y="143441"/>
            <a:ext cx="9442747" cy="2599759"/>
          </a:xfrm>
          <a:prstGeom prst="rect">
            <a:avLst/>
          </a:prstGeom>
        </p:spPr>
      </p:pic>
      <p:sp>
        <p:nvSpPr>
          <p:cNvPr id="44" name="مستطيل: زوايا مستديرة 43">
            <a:hlinkClick r:id="rId35" action="ppaction://hlinksldjump"/>
            <a:extLst>
              <a:ext uri="{FF2B5EF4-FFF2-40B4-BE49-F238E27FC236}">
                <a16:creationId xmlns:a16="http://schemas.microsoft.com/office/drawing/2014/main" id="{069F5438-CEE2-47CF-9B6E-EBFCA361AC9E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36" action="ppaction://hlinksldjump"/>
            <a:extLst>
              <a:ext uri="{FF2B5EF4-FFF2-40B4-BE49-F238E27FC236}">
                <a16:creationId xmlns:a16="http://schemas.microsoft.com/office/drawing/2014/main" id="{F92A909B-B19E-4092-9B77-6E8461EB4CC4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7" action="ppaction://hlinksldjump"/>
            <a:extLst>
              <a:ext uri="{FF2B5EF4-FFF2-40B4-BE49-F238E27FC236}">
                <a16:creationId xmlns:a16="http://schemas.microsoft.com/office/drawing/2014/main" id="{9CF28086-AA39-4191-9B55-7CB5DCCA82A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8" action="ppaction://hlinksldjump"/>
            <a:extLst>
              <a:ext uri="{FF2B5EF4-FFF2-40B4-BE49-F238E27FC236}">
                <a16:creationId xmlns:a16="http://schemas.microsoft.com/office/drawing/2014/main" id="{F1D948FD-14FA-4855-B832-BB7B4E13188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9" action="ppaction://hlinksldjump"/>
            <a:extLst>
              <a:ext uri="{FF2B5EF4-FFF2-40B4-BE49-F238E27FC236}">
                <a16:creationId xmlns:a16="http://schemas.microsoft.com/office/drawing/2014/main" id="{941E517D-1D80-4DD9-930A-977F20CAFC2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37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F8D6D9E6-E319-47D7-AE0A-E301B2AF739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99382F9-8262-4F6A-AD87-D626B05482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E1E6FA19-E36E-44F7-AB0F-332ED0E47F6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1A348005-D891-4648-A476-5999B60B6E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CCA9EE2B-DA7D-40DF-BCF6-DCAF775175B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818EC59-332E-42CA-97D5-1262C6FFDCA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4D702511-2F2F-40CB-94CA-CB4DC6EEE73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6F2C148D-2554-4777-A4E2-0B77DFA04A2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AFEFB98A-4E1A-47F7-BF19-20D705E6648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62C52604-16D3-4D74-BD73-8690C4EDDDF3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11DD9AC6-8F26-45EA-929D-7A3D9DCF623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CA862007-7C67-4300-BA42-B2F051BC06D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54719641-F6A0-42CC-89B9-FF5C08EF225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FAE1DC0-0FE9-4434-8BC3-32084F8FE24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D81D819-555C-46EB-B32D-73F5798D4A4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9230B6A-83C3-47B4-A5EF-FECD090719D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E1184D-BAE7-4F36-9B3E-07F1DD757B2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3D0CE9C8-FF0A-4FF5-8073-F14616CDA16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DC607DAE-4334-4680-BB53-27C0513A8A1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4077F31-4A3A-4593-9C3E-58BA8662DA41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35E1C6D2-AF1E-46F1-9CC9-36063241025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6DF2F60-C882-4CA7-9933-E17A69B6F11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1EF3C63-973A-413E-911B-333B90BBBC3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8EDD0E40-D790-46D1-BD5F-7753F62BBE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48A9361A-011C-4F14-A658-4D8C22BBA82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1287E877-7E75-4854-AA32-47B5A331F78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919F32C9-88E8-4737-89A9-B37DA176BC5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9E5EA101-0812-449D-9E09-418C19553DD5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B525C913-CB6D-4D79-B951-806F59CA7FB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8D68D276-99DB-4FD8-BB5A-D957AB498D8E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44AB62D1-E394-4CA3-B088-4FBEBCF33F7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E7EF89AA-CC02-4A39-9C9F-71C25DAE131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C0BAABD6-8AED-43AC-AFF2-12D23D8577A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D7FAAEBC-C360-476F-86A2-D0E4B6A188D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7077AB2B-9CB7-4257-827E-CA61727EBAA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07E95914-F3BB-4095-BB0B-2AD3C78D21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D7E4AEB-9425-49B2-995D-49885E7A626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F8DE75B-4565-4065-8874-6F24D3D2661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CB13F94-A965-44A6-B2DE-65B7F0C46F7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533787E-3884-4CC7-BB82-8349D2286A9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E6E864E4-A517-4FFC-A0E7-35A798340C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: زوايا مستديرة 43">
            <a:hlinkClick r:id="rId34" action="ppaction://hlinksldjump"/>
            <a:extLst>
              <a:ext uri="{FF2B5EF4-FFF2-40B4-BE49-F238E27FC236}">
                <a16:creationId xmlns:a16="http://schemas.microsoft.com/office/drawing/2014/main" id="{9A39F3FD-E708-4D1B-9976-275132ED3C4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35" action="ppaction://hlinksldjump"/>
            <a:extLst>
              <a:ext uri="{FF2B5EF4-FFF2-40B4-BE49-F238E27FC236}">
                <a16:creationId xmlns:a16="http://schemas.microsoft.com/office/drawing/2014/main" id="{7C1D56EB-22AB-434E-9829-59025507DDA4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6" action="ppaction://hlinksldjump"/>
            <a:extLst>
              <a:ext uri="{FF2B5EF4-FFF2-40B4-BE49-F238E27FC236}">
                <a16:creationId xmlns:a16="http://schemas.microsoft.com/office/drawing/2014/main" id="{61D4C402-3499-4464-8B32-FF13AF8612F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7" action="ppaction://hlinksldjump"/>
            <a:extLst>
              <a:ext uri="{FF2B5EF4-FFF2-40B4-BE49-F238E27FC236}">
                <a16:creationId xmlns:a16="http://schemas.microsoft.com/office/drawing/2014/main" id="{C4306589-3586-42D9-89ED-DB5F6C3E5BF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8" action="ppaction://hlinksldjump"/>
            <a:extLst>
              <a:ext uri="{FF2B5EF4-FFF2-40B4-BE49-F238E27FC236}">
                <a16:creationId xmlns:a16="http://schemas.microsoft.com/office/drawing/2014/main" id="{EAF582DC-30EF-4B9E-A2C1-A36D377AEC70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832B48BF-A22A-4C93-B8D6-3F720EFF905C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34"/>
          <a:stretch/>
        </p:blipFill>
        <p:spPr>
          <a:xfrm>
            <a:off x="290945" y="167708"/>
            <a:ext cx="9632792" cy="184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128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C013BF1-A1A6-4D9E-9DF4-0A91608E619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3B96A353-AD28-44C8-AD60-3685A96845E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E7FB69-D6C3-480A-B3A0-FC253F3D5FD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7C4882D-D099-4559-915C-E218601F942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3B8E9D1E-1278-46FE-961D-F094F29D40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D6FCFD8-2FA4-4054-B347-7D58258EF7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B314879-1823-401B-86D3-5D451A13AE7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D567F8C-0FC2-4042-90D1-B8A07883ED3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41637B0-8B0B-4821-83C2-91C4B79DFF3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4CB75C7-B77E-4D90-B224-A6148F31EB3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37AB6145-4ED2-4E1F-9DC4-649C7A6613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79AE6962-1CEA-43B0-8198-A255CB15836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D036BAF-E7BE-47D8-9D9E-92E83221382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8A4B838-5B42-4673-9557-37F71EA1E1B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3C259BE-4B65-4038-84C6-A4E58DEE421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A83EFC60-E3DF-4B85-84CA-23977F0A11B8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69812832-6B28-4AFC-A0EF-492B603CB1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CD388C0-54AC-47C0-A76E-A2CFCD0C13E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91716A6-8EF0-4DA0-9750-714213D515FC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3B39203A-2E48-4576-814A-C0AE8AFE824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B81AAA18-AD77-42E8-B4DB-545D06375B9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FA65BE88-B600-4734-B6C7-B08EAC9804D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660ECCF-A5DB-4E17-949B-DCF3AF48C27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DEA9A5C-9046-4D87-95D4-12EA8D465FB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E9AEBC84-1F27-4B0A-85E5-E6DC7DF5E46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C3162708-76A4-4764-B111-EF72603CFB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1058C332-65DB-4F2E-AE96-DB4E7830C01F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C0D80ACE-4EFD-405D-9960-0E0B0FBA87B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D3C1B597-1A34-4BE7-A3E0-70686D1BC97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A506096F-FADE-41AA-9AC0-2D8108F08587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9002C632-E92B-440B-B556-044353EF036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8FABF940-1F86-470A-8AA0-02393CEE9CF5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B02F6B5E-1191-46C8-9433-1BA8A5FD49B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0520FA60-E1C8-4CBB-9E50-79BC3662422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B1E58A48-4F8A-4D01-A3ED-EB9987D5C273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98C94D5F-D04C-4D3A-AEA7-2C4B885F822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FD40E939-362E-4BF8-996A-9C4697F5D2A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2410AFB-AA9C-4F7A-BBEE-EB51FEB784C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7230B8F8-5415-4863-AF76-00EE1D8B476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6B5E6E1-C090-4B26-BAC6-BA3E76A0248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607817E-B5C8-496B-9D7A-AC3DEB22C60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: زوايا مستديرة 43">
            <a:hlinkClick r:id="rId34" action="ppaction://hlinksldjump"/>
            <a:extLst>
              <a:ext uri="{FF2B5EF4-FFF2-40B4-BE49-F238E27FC236}">
                <a16:creationId xmlns:a16="http://schemas.microsoft.com/office/drawing/2014/main" id="{8245F3F5-4ED5-4052-A4AD-D7E8635858CA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35" action="ppaction://hlinksldjump"/>
            <a:extLst>
              <a:ext uri="{FF2B5EF4-FFF2-40B4-BE49-F238E27FC236}">
                <a16:creationId xmlns:a16="http://schemas.microsoft.com/office/drawing/2014/main" id="{E3813398-BCE7-4A8A-A214-2412C0991E8E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6" action="ppaction://hlinksldjump"/>
            <a:extLst>
              <a:ext uri="{FF2B5EF4-FFF2-40B4-BE49-F238E27FC236}">
                <a16:creationId xmlns:a16="http://schemas.microsoft.com/office/drawing/2014/main" id="{C83A439D-20C1-4698-A5E9-7CAD9CD5227E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7" action="ppaction://hlinksldjump"/>
            <a:extLst>
              <a:ext uri="{FF2B5EF4-FFF2-40B4-BE49-F238E27FC236}">
                <a16:creationId xmlns:a16="http://schemas.microsoft.com/office/drawing/2014/main" id="{41EEA90B-ACDE-4C86-B5FC-5D4A8FEBB5A7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8" action="ppaction://hlinksldjump"/>
            <a:extLst>
              <a:ext uri="{FF2B5EF4-FFF2-40B4-BE49-F238E27FC236}">
                <a16:creationId xmlns:a16="http://schemas.microsoft.com/office/drawing/2014/main" id="{FDB8B883-BC9D-4813-AF06-11E7A5D380E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AA34E34E-6805-4A62-B9B6-9240223C2427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46"/>
          <a:stretch/>
        </p:blipFill>
        <p:spPr>
          <a:xfrm>
            <a:off x="540327" y="143441"/>
            <a:ext cx="9442747" cy="259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5538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6719BE37-9634-4D53-B412-E312C5FB9F3A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98363F3-1F88-41E5-B11C-9C9FC81209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9A4BC3A9-0EA6-4767-A315-5A2E68B2409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A011E644-1024-49E5-9135-5C83CC4F99C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CC3758F-DAEB-4C1B-A952-87531FA12ECE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4643115D-9564-444E-89FB-9CA079F18A1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979314F1-0CD8-42E4-8252-38328044087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9DE7E001-A318-4F35-8FFA-36325273CB7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6A26D4B2-342F-458E-8720-42462402E6B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: زوايا مستديرة 43">
            <a:hlinkClick r:id="rId34" action="ppaction://hlinksldjump"/>
            <a:extLst>
              <a:ext uri="{FF2B5EF4-FFF2-40B4-BE49-F238E27FC236}">
                <a16:creationId xmlns:a16="http://schemas.microsoft.com/office/drawing/2014/main" id="{B8F21C25-36A9-4965-B8BE-D566C5B5E48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35" action="ppaction://hlinksldjump"/>
            <a:extLst>
              <a:ext uri="{FF2B5EF4-FFF2-40B4-BE49-F238E27FC236}">
                <a16:creationId xmlns:a16="http://schemas.microsoft.com/office/drawing/2014/main" id="{BAA741D9-88EA-4D2A-9E47-94B61062AA2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6" action="ppaction://hlinksldjump"/>
            <a:extLst>
              <a:ext uri="{FF2B5EF4-FFF2-40B4-BE49-F238E27FC236}">
                <a16:creationId xmlns:a16="http://schemas.microsoft.com/office/drawing/2014/main" id="{17116340-673F-4ACC-A697-483098940ED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7" action="ppaction://hlinksldjump"/>
            <a:extLst>
              <a:ext uri="{FF2B5EF4-FFF2-40B4-BE49-F238E27FC236}">
                <a16:creationId xmlns:a16="http://schemas.microsoft.com/office/drawing/2014/main" id="{D576560A-533C-417C-82AC-ED0565B259C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8" action="ppaction://hlinksldjump"/>
            <a:extLst>
              <a:ext uri="{FF2B5EF4-FFF2-40B4-BE49-F238E27FC236}">
                <a16:creationId xmlns:a16="http://schemas.microsoft.com/office/drawing/2014/main" id="{EA9D8DA7-5542-4265-842D-3FF6C118F701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96DBE1DD-B602-4500-899F-3159A5D7DDB4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" t="33738" r="616" b="24420"/>
          <a:stretch/>
        </p:blipFill>
        <p:spPr>
          <a:xfrm>
            <a:off x="290945" y="167707"/>
            <a:ext cx="9632792" cy="232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0015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7DDC25D-4175-46CA-87C0-569B5BA499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5C6D97F-4BAD-4E79-872E-EBD9BC13FB5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81AE09CB-96D1-477C-8C64-4BAF1A1B31F9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7D2636FF-4665-4F0D-A61B-F6C0F649B8E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D9572A2-CAC6-46B9-ABEF-7A5AE46E3DE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4C5D9D91-C7D1-482E-A1B2-9F8F3ABBB3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3265FD64-1688-4C9F-ABDE-4EDC9EC989A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0046511B-931C-4752-80EB-DF03F6E876A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EA4C543D-290D-44DD-8263-6325A2FD9D0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: زوايا مستديرة 43">
            <a:hlinkClick r:id="rId34" action="ppaction://hlinksldjump"/>
            <a:extLst>
              <a:ext uri="{FF2B5EF4-FFF2-40B4-BE49-F238E27FC236}">
                <a16:creationId xmlns:a16="http://schemas.microsoft.com/office/drawing/2014/main" id="{3415AEDF-FF3B-42AE-AA95-4A7ED2E549B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35" action="ppaction://hlinksldjump"/>
            <a:extLst>
              <a:ext uri="{FF2B5EF4-FFF2-40B4-BE49-F238E27FC236}">
                <a16:creationId xmlns:a16="http://schemas.microsoft.com/office/drawing/2014/main" id="{B328D476-0AE7-4A5F-9BE1-59E596EFC39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6" action="ppaction://hlinksldjump"/>
            <a:extLst>
              <a:ext uri="{FF2B5EF4-FFF2-40B4-BE49-F238E27FC236}">
                <a16:creationId xmlns:a16="http://schemas.microsoft.com/office/drawing/2014/main" id="{95DC4E24-95F5-4574-ACAD-19DF8F9EDCE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7" action="ppaction://hlinksldjump"/>
            <a:extLst>
              <a:ext uri="{FF2B5EF4-FFF2-40B4-BE49-F238E27FC236}">
                <a16:creationId xmlns:a16="http://schemas.microsoft.com/office/drawing/2014/main" id="{79A07B0C-B0D0-4040-8BB5-C8E49D4C8BA7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8" action="ppaction://hlinksldjump"/>
            <a:extLst>
              <a:ext uri="{FF2B5EF4-FFF2-40B4-BE49-F238E27FC236}">
                <a16:creationId xmlns:a16="http://schemas.microsoft.com/office/drawing/2014/main" id="{953A31CC-997A-40E4-B161-3E692B739C3F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5DF4C456-B0B0-4BCB-91D8-2F0C666C3D44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46408" r="-278" b="526"/>
          <a:stretch/>
        </p:blipFill>
        <p:spPr>
          <a:xfrm>
            <a:off x="540327" y="143441"/>
            <a:ext cx="9442747" cy="339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676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47A505E1-5975-4AFC-BA40-3F783EE8A6A7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FE766859-D0EB-43D0-A36F-27D3081F2E4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8139919D-DF60-42B4-B75E-2470229A4F9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7B4BD8AA-ABA0-41E2-AD38-A543782C1F0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7CB06357-5DED-422F-8297-9FA9AD220F4E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F9C445A9-D5FE-4D6D-B3F6-394BB7CCE3B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55E80B1-8E53-42D8-8E13-F093D3BBD26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3131C5FF-1739-45A5-A80D-189899FE534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2A9BC28-EA8F-412B-BAF9-9E29B7DCBF0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2BE2DA97-F801-456B-85B8-02AE95FBD55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8B40DB32-9C71-42CB-9E65-88B64A1A6C9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E16D8FA7-5CE3-4EAD-A209-D69626708A3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7486E86-0C9E-44DF-BC8D-B738D7A3CF8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EAED6BD-9BAD-4B29-AC01-470A4857D15B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A7EF6AE-291E-48BD-9DD7-1BA7F616E55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7C425010-A30E-4FE4-BD6A-18819793DBE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59761D-C035-4092-9658-57390D4FF0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66E74E4A-791C-4D10-9902-F1CC8CAA689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1205223E-858A-48E3-B812-C06701EDB55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CDD8413E-4656-4CE9-9E54-8498F9EDD8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F9F8FBEA-9F1F-4E7C-9166-15DDBF78F84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B67A9120-AEA5-4C28-A8F0-D8C5B043EB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27621105-F4CD-4279-A142-EC00C2B7F3B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F4B884CB-46EF-4834-9260-33EB62184B3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FA85FA63-60CE-484C-9301-C993C5869B5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5B70CA21-90A2-4422-956D-828C6B7F108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CFA53F6C-234A-44FE-9DEA-A5DA94BC87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D85C61DB-6AF3-4ACA-86A0-0A51C5BF49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D4E7344B-C3BB-4051-A403-63746F5FDE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61339FF4-D028-48C5-9241-46612B2D7FE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D132BCD7-BA32-4327-BA83-A23DF0D53B0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0559D250-711C-4877-A02F-EA0324037F0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0FEB175F-32CA-45BC-BF9D-66ABCFCAE21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41987912-5B67-4EB4-BE6A-1DE2F9BDDC9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00032912-2F1D-482C-8533-A38E882736E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3F79E274-B5BA-4F4C-AC74-E3CB17C6292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BE5FB580-A3BB-4073-B018-0A49B3983F4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40F33FD-B9BD-42B2-94F6-EB0A27D69FD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38141EC-35ED-49ED-8C63-39FA7DDDDF29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17A7282-F230-445D-87E0-479E1FDAB83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B362C7BE-F2D2-4FA1-90B3-CF5FF64E7AD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: زوايا مستديرة 43">
            <a:hlinkClick r:id="rId34" action="ppaction://hlinksldjump"/>
            <a:extLst>
              <a:ext uri="{FF2B5EF4-FFF2-40B4-BE49-F238E27FC236}">
                <a16:creationId xmlns:a16="http://schemas.microsoft.com/office/drawing/2014/main" id="{86D3D23D-22D0-4F44-BB3F-C092956E424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35" action="ppaction://hlinksldjump"/>
            <a:extLst>
              <a:ext uri="{FF2B5EF4-FFF2-40B4-BE49-F238E27FC236}">
                <a16:creationId xmlns:a16="http://schemas.microsoft.com/office/drawing/2014/main" id="{E62DB161-3E38-4F58-9622-041C10D0161C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6" action="ppaction://hlinksldjump"/>
            <a:extLst>
              <a:ext uri="{FF2B5EF4-FFF2-40B4-BE49-F238E27FC236}">
                <a16:creationId xmlns:a16="http://schemas.microsoft.com/office/drawing/2014/main" id="{483E39E4-1192-483A-BAF8-EF01328D3C7D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7" action="ppaction://hlinksldjump"/>
            <a:extLst>
              <a:ext uri="{FF2B5EF4-FFF2-40B4-BE49-F238E27FC236}">
                <a16:creationId xmlns:a16="http://schemas.microsoft.com/office/drawing/2014/main" id="{06F64BE7-5EF6-415B-AD7A-5C00C67929A7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8" action="ppaction://hlinksldjump"/>
            <a:extLst>
              <a:ext uri="{FF2B5EF4-FFF2-40B4-BE49-F238E27FC236}">
                <a16:creationId xmlns:a16="http://schemas.microsoft.com/office/drawing/2014/main" id="{DF638C3E-79B1-4B8F-93A6-0555CAEF5C4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D32C665C-5DE3-4D77-BE87-944CFB64A7AA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t="74249" r="-201"/>
          <a:stretch/>
        </p:blipFill>
        <p:spPr>
          <a:xfrm>
            <a:off x="290945" y="167707"/>
            <a:ext cx="9632792" cy="143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5928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6C8F8B9D-6283-42C3-AB1A-C9E4E5957EC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4F34E452-EA1E-4472-ACED-2091FFC2C06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44FE76D-EA48-4996-B1C8-019CE215F4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C91432EF-C751-43DE-8184-F0DD7FD3CFD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ED2E5395-4311-48E4-8AE3-AE53723760E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9602BAA7-7984-47AD-A8AD-A81D916BBCE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E1CAA7F2-8FD9-4B20-ABCC-D10DD82B257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3CA9E20F-F142-4459-86BD-553019145A1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F4C48CB4-5D38-4FA0-943A-36F5559DC22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FD428C98-5DA8-4175-98AB-91E6515E29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A6D10067-6020-4E29-86D2-E39B6BFDBB4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E7DE3231-4153-4D8B-BDA0-32EEE88A916C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62FE8115-E020-42B6-98B5-6A722BEF8F6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390D5006-6D70-4376-A0B1-38876FD6EDE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578A03D7-4013-43B2-97B7-806C8E7191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1C484C8A-6F3A-451B-BE5B-E525225DB64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7F26DFA9-F53A-494B-AB48-6224E06A42D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9594CCF6-24BC-41E4-BB63-162BECA5248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898B43AC-626E-4AB3-B62C-C2F211D9B5A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C8E83006-7E4C-4146-B85B-056A1251359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A608B1F7-6013-4203-B6E4-E91BC81C3CA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52571D40-84B2-4D62-B4F0-5D90163C1E5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CF538793-573D-42B7-BABF-25BAFD8B34F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003619EC-4A37-4BB0-9F62-6D7853CA69B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53443D0D-3F06-4037-B9D9-88D56EB80F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52AB787C-E97D-4041-AC9E-145E93D47A5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C3113578-7544-43CD-870E-D9F1D68992A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485D5062-D0A4-457F-B6AE-9911E3DF4DA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3A922318-47D2-4D8B-A584-8DCEF15EA1F9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B206A7E3-BFD0-4E0F-A2AB-F7BEF28332C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33B16372-052E-401C-A518-5703FB2B6E2A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2901A83E-2934-4E4F-B607-729B1B5725F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C64B899C-D04D-4463-A244-3CDDC49F5A8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FD989726-F666-4219-BF02-41EF4FCE462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5E3018E3-E58D-4431-9497-22EFAB1E521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5B80232C-D971-4973-A11D-706DF995641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5E53365-50DD-453F-9F60-09D5BFDCA3B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05C80BF-AB2D-4D24-BB48-2A31B179FF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15D99FB-8097-4C60-A437-4091F817C7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1606168-673F-467D-BE14-7FE7884DF92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71FD08A7-0A7C-4EEB-BF1F-1C1D957EFFE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4DE95312-1D42-43D8-AAB5-938D8B11280A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3473" t="1704" b="71738"/>
          <a:stretch/>
        </p:blipFill>
        <p:spPr>
          <a:xfrm>
            <a:off x="5228903" y="352100"/>
            <a:ext cx="4686944" cy="60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18CFD1E-CEE0-4F08-886C-B096316E6BD0}"/>
              </a:ext>
            </a:extLst>
          </p:cNvPr>
          <p:cNvPicPr>
            <a:picLocks noChangeAspect="1"/>
          </p:cNvPicPr>
          <p:nvPr/>
        </p:nvPicPr>
        <p:blipFill>
          <a:blip r:embed="rId3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19809" y="1275235"/>
            <a:ext cx="5706237" cy="1977409"/>
          </a:xfrm>
          <a:prstGeom prst="rect">
            <a:avLst/>
          </a:prstGeom>
        </p:spPr>
      </p:pic>
      <p:sp>
        <p:nvSpPr>
          <p:cNvPr id="51" name="مستطيل: زوايا مستديرة 50">
            <a:hlinkClick r:id="rId36" action="ppaction://hlinksldjump"/>
            <a:extLst>
              <a:ext uri="{FF2B5EF4-FFF2-40B4-BE49-F238E27FC236}">
                <a16:creationId xmlns:a16="http://schemas.microsoft.com/office/drawing/2014/main" id="{DEFA211D-E72B-405E-B807-691D869621A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مستطيل: زوايا مستديرة 51">
            <a:hlinkClick r:id="rId37" action="ppaction://hlinksldjump"/>
            <a:extLst>
              <a:ext uri="{FF2B5EF4-FFF2-40B4-BE49-F238E27FC236}">
                <a16:creationId xmlns:a16="http://schemas.microsoft.com/office/drawing/2014/main" id="{807817C5-D0EB-4D4F-BD4B-FA5AF1DE2C04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38" action="ppaction://hlinksldjump"/>
            <a:extLst>
              <a:ext uri="{FF2B5EF4-FFF2-40B4-BE49-F238E27FC236}">
                <a16:creationId xmlns:a16="http://schemas.microsoft.com/office/drawing/2014/main" id="{DDAF1F1C-32F2-4D85-8714-D4A55F1B0D9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hlinkClick r:id="rId39" action="ppaction://hlinksldjump"/>
            <a:extLst>
              <a:ext uri="{FF2B5EF4-FFF2-40B4-BE49-F238E27FC236}">
                <a16:creationId xmlns:a16="http://schemas.microsoft.com/office/drawing/2014/main" id="{AACA11ED-0EDB-496B-8009-F137F4E691B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40" action="ppaction://hlinksldjump"/>
            <a:extLst>
              <a:ext uri="{FF2B5EF4-FFF2-40B4-BE49-F238E27FC236}">
                <a16:creationId xmlns:a16="http://schemas.microsoft.com/office/drawing/2014/main" id="{1F15ED7A-E488-403B-AC55-C9B6CB00DB05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5244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9B224AC9-4050-4885-B0A7-2F705315156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9BD7F58-DC43-4A48-85E4-8B80EB10A37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60FDC63-3F7B-41A0-AE67-C798899B411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E374830F-9915-4916-8501-C0993DFBDDE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D421344F-B7E0-4CF9-9DBA-6AFFC225710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525094D-5CB2-4911-8668-3C2E355150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2B55415-5088-4B9E-8E21-6FF77A2AD33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0DCF38FD-E47A-41FE-8B1B-D005A607CF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D11DFECF-9F64-45C5-90F9-CE4B9ACC814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52667C5-B7FD-4B20-A593-CE65F44BB1E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F5BA7857-5CD1-434E-AF90-86391A1117C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BFFC5266-D3F8-46EA-9CBF-F9EF5E18328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95392D7-D23A-42D5-9DCA-35B10A31892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5039AB21-38E9-441D-9798-4640E8A637D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0C5F0AF2-C86F-4EA0-AFB2-2108908C972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48365BE6-BA5D-4D2D-8682-83D2A3FED9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72BE6598-E553-4233-8B4D-4375ED437CA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D16906C-D351-4303-AE56-15CD9FCDDB1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7D630B96-5D53-4CE3-92E4-24C2C0F6A22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8942A6D4-0BF5-4AA1-B18D-F4FFB57526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04DAD58F-A3E1-4ACC-8903-5B3CA3F0862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A27CB6C-9244-4B41-B0FE-5230B29529E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E5193CFE-4902-4347-BBA5-29CC7A881E6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C2759617-B27D-4379-B77E-81178D5DBE90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47535190-58E0-4D79-9DF4-376CFAE5E55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D91C8E52-BC70-4174-B83D-E428F048BAC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77273DB2-459B-46A2-BE5D-799B8B4E68E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1C370EB3-B62E-4CBD-9F91-56CABFB7C04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3A42A967-87BD-4D81-A081-FBF1E1BEC1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520E7EEE-A3CC-4690-B0E7-D459EDBAE128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8BCF1EB8-D72E-424A-A69A-AA0BDAF2831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062D0B6-0519-44FC-A13D-1021B144152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09B195A1-3F36-4D38-ABB4-8C682D958B3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B8A3E016-164E-4245-B6BF-096DAD2AE93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9C186611-7FA5-4E74-809D-9AE7A72704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D07FAB79-B536-4257-B0BC-799EA4C3FF31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9FE6B31-54B2-422F-B150-6108C921F3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F0641072-DC1E-427B-A279-54162573562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42C412B-3E50-4ECF-B59A-E8A5F380391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F7E73BC2-9F5A-42F2-BDA4-5602BE7F348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75A145F2-58E5-4C3C-8882-164CAF861F1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02C3B6E0-4E8D-4677-A1A1-E6068FA1A04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536" y="213431"/>
            <a:ext cx="9438605" cy="2065688"/>
          </a:xfrm>
          <a:prstGeom prst="rect">
            <a:avLst/>
          </a:prstGeom>
        </p:spPr>
      </p:pic>
      <p:sp>
        <p:nvSpPr>
          <p:cNvPr id="44" name="مستطيل: زوايا مستديرة 43">
            <a:hlinkClick r:id="rId35" action="ppaction://hlinksldjump"/>
            <a:extLst>
              <a:ext uri="{FF2B5EF4-FFF2-40B4-BE49-F238E27FC236}">
                <a16:creationId xmlns:a16="http://schemas.microsoft.com/office/drawing/2014/main" id="{403BF4B8-E50A-425B-89F2-27E519E8EBE4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36" action="ppaction://hlinksldjump"/>
            <a:extLst>
              <a:ext uri="{FF2B5EF4-FFF2-40B4-BE49-F238E27FC236}">
                <a16:creationId xmlns:a16="http://schemas.microsoft.com/office/drawing/2014/main" id="{831D40AD-B819-46F4-87C8-B1FF0A346BB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7" action="ppaction://hlinksldjump"/>
            <a:extLst>
              <a:ext uri="{FF2B5EF4-FFF2-40B4-BE49-F238E27FC236}">
                <a16:creationId xmlns:a16="http://schemas.microsoft.com/office/drawing/2014/main" id="{E3529433-20FD-42D7-B4D4-4739E85F874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8" action="ppaction://hlinksldjump"/>
            <a:extLst>
              <a:ext uri="{FF2B5EF4-FFF2-40B4-BE49-F238E27FC236}">
                <a16:creationId xmlns:a16="http://schemas.microsoft.com/office/drawing/2014/main" id="{F4EE853C-209A-45D6-863C-DBF723456B3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9" action="ppaction://hlinksldjump"/>
            <a:extLst>
              <a:ext uri="{FF2B5EF4-FFF2-40B4-BE49-F238E27FC236}">
                <a16:creationId xmlns:a16="http://schemas.microsoft.com/office/drawing/2014/main" id="{1E13C8E3-4798-4255-920A-1109D3BA7E1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0352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47A505E1-5975-4AFC-BA40-3F783EE8A6A7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FE766859-D0EB-43D0-A36F-27D3081F2E4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8139919D-DF60-42B4-B75E-2470229A4F9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7B4BD8AA-ABA0-41E2-AD38-A543782C1F0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7CB06357-5DED-422F-8297-9FA9AD220F4E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F9C445A9-D5FE-4D6D-B3F6-394BB7CCE3B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55E80B1-8E53-42D8-8E13-F093D3BBD26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3131C5FF-1739-45A5-A80D-189899FE534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2A9BC28-EA8F-412B-BAF9-9E29B7DCBF0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2BE2DA97-F801-456B-85B8-02AE95FBD55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8B40DB32-9C71-42CB-9E65-88B64A1A6C9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E16D8FA7-5CE3-4EAD-A209-D69626708A3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7486E86-0C9E-44DF-BC8D-B738D7A3CF8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EAED6BD-9BAD-4B29-AC01-470A4857D15B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A7EF6AE-291E-48BD-9DD7-1BA7F616E55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7C425010-A30E-4FE4-BD6A-18819793DBE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59761D-C035-4092-9658-57390D4FF0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66E74E4A-791C-4D10-9902-F1CC8CAA689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1205223E-858A-48E3-B812-C06701EDB55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CDD8413E-4656-4CE9-9E54-8498F9EDD8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F9F8FBEA-9F1F-4E7C-9166-15DDBF78F84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B67A9120-AEA5-4C28-A8F0-D8C5B043EB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27621105-F4CD-4279-A142-EC00C2B7F3B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F4B884CB-46EF-4834-9260-33EB62184B3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FA85FA63-60CE-484C-9301-C993C5869B5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5B70CA21-90A2-4422-956D-828C6B7F108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CFA53F6C-234A-44FE-9DEA-A5DA94BC87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D85C61DB-6AF3-4ACA-86A0-0A51C5BF49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D4E7344B-C3BB-4051-A403-63746F5FDE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61339FF4-D028-48C5-9241-46612B2D7FE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D132BCD7-BA32-4327-BA83-A23DF0D53B0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0559D250-711C-4877-A02F-EA0324037F0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0FEB175F-32CA-45BC-BF9D-66ABCFCAE21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41987912-5B67-4EB4-BE6A-1DE2F9BDDC9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00032912-2F1D-482C-8533-A38E882736E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3F79E274-B5BA-4F4C-AC74-E3CB17C6292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BE5FB580-A3BB-4073-B018-0A49B3983F4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40F33FD-B9BD-42B2-94F6-EB0A27D69FD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38141EC-35ED-49ED-8C63-39FA7DDDDF29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17A7282-F230-445D-87E0-479E1FDAB83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B362C7BE-F2D2-4FA1-90B3-CF5FF64E7AD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ستطيل: زوايا مستديرة 48">
            <a:hlinkClick r:id="rId34" action="ppaction://hlinksldjump"/>
            <a:extLst>
              <a:ext uri="{FF2B5EF4-FFF2-40B4-BE49-F238E27FC236}">
                <a16:creationId xmlns:a16="http://schemas.microsoft.com/office/drawing/2014/main" id="{ABF0894F-92B6-4AD4-82E2-E9B459FDE9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ستطيل: زوايا مستديرة 49">
            <a:hlinkClick r:id="rId35" action="ppaction://hlinksldjump"/>
            <a:extLst>
              <a:ext uri="{FF2B5EF4-FFF2-40B4-BE49-F238E27FC236}">
                <a16:creationId xmlns:a16="http://schemas.microsoft.com/office/drawing/2014/main" id="{A23E12B6-EF24-4658-9F41-2A11D9A8DD5A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مستطيل: زوايا مستديرة 50">
            <a:hlinkClick r:id="rId36" action="ppaction://hlinksldjump"/>
            <a:extLst>
              <a:ext uri="{FF2B5EF4-FFF2-40B4-BE49-F238E27FC236}">
                <a16:creationId xmlns:a16="http://schemas.microsoft.com/office/drawing/2014/main" id="{40E2DF58-395A-4AF1-9B2F-AD8F300B9428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مستطيل: زوايا مستديرة 51">
            <a:hlinkClick r:id="rId37" action="ppaction://hlinksldjump"/>
            <a:extLst>
              <a:ext uri="{FF2B5EF4-FFF2-40B4-BE49-F238E27FC236}">
                <a16:creationId xmlns:a16="http://schemas.microsoft.com/office/drawing/2014/main" id="{01DAA25E-0E31-4AAC-94A2-BF39117E2981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38" action="ppaction://hlinksldjump"/>
            <a:extLst>
              <a:ext uri="{FF2B5EF4-FFF2-40B4-BE49-F238E27FC236}">
                <a16:creationId xmlns:a16="http://schemas.microsoft.com/office/drawing/2014/main" id="{2E372A7A-035E-4A65-9F38-71F8629655B5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EE1969F7-38EB-465E-9040-891B5886C1C4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t="74249" r="-201"/>
          <a:stretch/>
        </p:blipFill>
        <p:spPr>
          <a:xfrm>
            <a:off x="290945" y="167707"/>
            <a:ext cx="9632792" cy="143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20418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9B224AC9-4050-4885-B0A7-2F705315156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9BD7F58-DC43-4A48-85E4-8B80EB10A37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60FDC63-3F7B-41A0-AE67-C798899B411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E374830F-9915-4916-8501-C0993DFBDDE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D421344F-B7E0-4CF9-9DBA-6AFFC225710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525094D-5CB2-4911-8668-3C2E355150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2B55415-5088-4B9E-8E21-6FF77A2AD33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0DCF38FD-E47A-41FE-8B1B-D005A607CF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D11DFECF-9F64-45C5-90F9-CE4B9ACC814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52667C5-B7FD-4B20-A593-CE65F44BB1E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F5BA7857-5CD1-434E-AF90-86391A1117C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BFFC5266-D3F8-46EA-9CBF-F9EF5E18328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95392D7-D23A-42D5-9DCA-35B10A31892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5039AB21-38E9-441D-9798-4640E8A637D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0C5F0AF2-C86F-4EA0-AFB2-2108908C972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48365BE6-BA5D-4D2D-8682-83D2A3FED9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72BE6598-E553-4233-8B4D-4375ED437CA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D16906C-D351-4303-AE56-15CD9FCDDB1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7D630B96-5D53-4CE3-92E4-24C2C0F6A22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8942A6D4-0BF5-4AA1-B18D-F4FFB57526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04DAD58F-A3E1-4ACC-8903-5B3CA3F0862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A27CB6C-9244-4B41-B0FE-5230B29529E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E5193CFE-4902-4347-BBA5-29CC7A881E6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C2759617-B27D-4379-B77E-81178D5DBE90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47535190-58E0-4D79-9DF4-376CFAE5E55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D91C8E52-BC70-4174-B83D-E428F048BAC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77273DB2-459B-46A2-BE5D-799B8B4E68E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1C370EB3-B62E-4CBD-9F91-56CABFB7C04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3A42A967-87BD-4D81-A081-FBF1E1BEC1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520E7EEE-A3CC-4690-B0E7-D459EDBAE128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8BCF1EB8-D72E-424A-A69A-AA0BDAF2831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062D0B6-0519-44FC-A13D-1021B144152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09B195A1-3F36-4D38-ABB4-8C682D958B3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B8A3E016-164E-4245-B6BF-096DAD2AE93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9C186611-7FA5-4E74-809D-9AE7A72704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D07FAB79-B536-4257-B0BC-799EA4C3FF31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9FE6B31-54B2-422F-B150-6108C921F3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F0641072-DC1E-427B-A279-54162573562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42C412B-3E50-4ECF-B59A-E8A5F380391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F7E73BC2-9F5A-42F2-BDA4-5602BE7F348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75A145F2-58E5-4C3C-8882-164CAF861F1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ستطيل: زوايا مستديرة 48">
            <a:hlinkClick r:id="rId34" action="ppaction://hlinksldjump"/>
            <a:extLst>
              <a:ext uri="{FF2B5EF4-FFF2-40B4-BE49-F238E27FC236}">
                <a16:creationId xmlns:a16="http://schemas.microsoft.com/office/drawing/2014/main" id="{D23FF544-D918-4584-936E-9397B19BDEF9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ستطيل: زوايا مستديرة 49">
            <a:hlinkClick r:id="rId35" action="ppaction://hlinksldjump"/>
            <a:extLst>
              <a:ext uri="{FF2B5EF4-FFF2-40B4-BE49-F238E27FC236}">
                <a16:creationId xmlns:a16="http://schemas.microsoft.com/office/drawing/2014/main" id="{219C8B37-D145-4182-A45E-5425F00B9FA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مستطيل: زوايا مستديرة 50">
            <a:hlinkClick r:id="rId36" action="ppaction://hlinksldjump"/>
            <a:extLst>
              <a:ext uri="{FF2B5EF4-FFF2-40B4-BE49-F238E27FC236}">
                <a16:creationId xmlns:a16="http://schemas.microsoft.com/office/drawing/2014/main" id="{8BE67804-FA06-4699-9C1D-A196518479A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مستطيل: زوايا مستديرة 51">
            <a:hlinkClick r:id="rId37" action="ppaction://hlinksldjump"/>
            <a:extLst>
              <a:ext uri="{FF2B5EF4-FFF2-40B4-BE49-F238E27FC236}">
                <a16:creationId xmlns:a16="http://schemas.microsoft.com/office/drawing/2014/main" id="{2456A004-DEF5-4B18-9F59-23D04B5BF47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38" action="ppaction://hlinksldjump"/>
            <a:extLst>
              <a:ext uri="{FF2B5EF4-FFF2-40B4-BE49-F238E27FC236}">
                <a16:creationId xmlns:a16="http://schemas.microsoft.com/office/drawing/2014/main" id="{14A5C671-35C8-4015-8B41-832D6989C77F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C028E7F6-832B-4687-9FC9-91E6D3DAFE1B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536" y="213431"/>
            <a:ext cx="9438605" cy="206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71047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0E03BD3-82D3-46E9-AA3A-BF30582578D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B2A7302-9E4D-4F30-8E11-532E1716150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0A4F3B3D-5329-4E6C-9663-B60EEB9F8B3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D3E956C6-5BCC-4FC9-93C2-90D94980999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5C85B0C0-01EA-41B1-B845-3CC39DA66E6F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7DBAC3F-A463-4D43-8D33-748FCE837E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9F0FA95-560C-4324-948F-8AE56990A7A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916A277-9BB9-47C8-875A-F6701994572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5DAD746-75AA-43B2-8356-9830A3953C9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0CE0056-971D-46BF-A2B1-668D21E7F5C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43FDE015-48AB-4136-A310-B9AD1A1AB68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00C3938E-8350-4CCF-8280-85778A7EA359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6F0E4EEC-35D1-476C-BDCB-8F09822047E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12DC9B54-A921-4951-8FC4-9DA7B0C378E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2A31C719-4667-4442-8CDF-A1A8CE1E336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F1B98A54-0646-4FC6-9C33-209E457F701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BA16772-2E57-4C85-AB84-20CE35AD6EE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D6333671-A7D8-4EB5-B4C1-EC9CAA27EC2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236BF11-4167-41A4-AB7F-C4788F187B6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BCB1B4D-2730-49FB-B112-C428A2092F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E4A2FB99-FFF3-4401-8088-F9CB7F26AE7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A0C9C2C-2B97-4F42-8762-36268E9ED78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2FBB9EE-D40B-4110-9B60-B03F3A6C95B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ECBF7F2-FC38-4BB6-BA19-7EEFEBE8595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6A76AFBE-8E52-4387-B46F-DC4C83AC69F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1E5FA9BF-CB7C-4BB4-B2AC-512A6EC4E7B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F873E426-F3F8-43D8-82A8-0D5E09A1BD9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DD9E1F63-E35C-4EE7-BDC4-7233C1D72BD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80AC8C25-C409-4A47-BFC1-B5C75294642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1A37B15D-D6EC-495B-BFC0-37B5A8F0284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24F6C4AA-BAE6-4B91-A64C-AE0BD36AE88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2FE2617-268C-4023-9CAC-4A7B5094AC8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7847C168-1937-40E0-B459-D47FAA1EC57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944A927B-3E9D-4399-9256-E47A8A8BAEF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0671449E-D6F8-4377-8247-7A4196BFA2A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5983306A-5129-4DED-B1ED-08D4D44AA72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669E46F-D075-442D-8CDA-2437AE320E0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A248E666-88AD-4029-A30F-BD5B2B2D949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C8B70D5-CA49-4CE9-B572-B371D5B8E15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D5EB2EA4-F7BD-411E-B4A1-E5CE3A5FE5D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895E36A3-E4FD-4DD8-B9BA-696965DAC9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صورة 55">
            <a:extLst>
              <a:ext uri="{FF2B5EF4-FFF2-40B4-BE49-F238E27FC236}">
                <a16:creationId xmlns:a16="http://schemas.microsoft.com/office/drawing/2014/main" id="{475F697E-68F7-4380-B98F-5106BAD5CD1D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63190" t="1483" r="2583" b="91893"/>
          <a:stretch/>
        </p:blipFill>
        <p:spPr>
          <a:xfrm>
            <a:off x="7158046" y="89524"/>
            <a:ext cx="2854943" cy="4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528E397-B41F-48CE-86D5-BC39A02A952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428" y="666173"/>
            <a:ext cx="9636365" cy="3323935"/>
          </a:xfrm>
          <a:prstGeom prst="rect">
            <a:avLst/>
          </a:prstGeom>
        </p:spPr>
      </p:pic>
      <p:sp>
        <p:nvSpPr>
          <p:cNvPr id="47" name="مستطيل: زوايا مستديرة 46">
            <a:hlinkClick r:id="rId36" action="ppaction://hlinksldjump"/>
            <a:extLst>
              <a:ext uri="{FF2B5EF4-FFF2-40B4-BE49-F238E27FC236}">
                <a16:creationId xmlns:a16="http://schemas.microsoft.com/office/drawing/2014/main" id="{5FD16078-6A9D-4B05-BE9F-19BEAB1199D0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7" action="ppaction://hlinksldjump"/>
            <a:extLst>
              <a:ext uri="{FF2B5EF4-FFF2-40B4-BE49-F238E27FC236}">
                <a16:creationId xmlns:a16="http://schemas.microsoft.com/office/drawing/2014/main" id="{2A49E16E-3979-4FCE-8C4C-5C045A7E859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ستطيل: زوايا مستديرة 48">
            <a:hlinkClick r:id="rId38" action="ppaction://hlinksldjump"/>
            <a:extLst>
              <a:ext uri="{FF2B5EF4-FFF2-40B4-BE49-F238E27FC236}">
                <a16:creationId xmlns:a16="http://schemas.microsoft.com/office/drawing/2014/main" id="{166BE9D4-B51B-4BCE-AA52-03B5C634B44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ستطيل: زوايا مستديرة 49">
            <a:hlinkClick r:id="rId39" action="ppaction://hlinksldjump"/>
            <a:extLst>
              <a:ext uri="{FF2B5EF4-FFF2-40B4-BE49-F238E27FC236}">
                <a16:creationId xmlns:a16="http://schemas.microsoft.com/office/drawing/2014/main" id="{0940AED4-BF32-4E71-BEA3-B70750DDD63C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مستطيل: زوايا مستديرة 50">
            <a:hlinkClick r:id="rId40" action="ppaction://hlinksldjump"/>
            <a:extLst>
              <a:ext uri="{FF2B5EF4-FFF2-40B4-BE49-F238E27FC236}">
                <a16:creationId xmlns:a16="http://schemas.microsoft.com/office/drawing/2014/main" id="{8829DAB3-A814-4BD3-8C57-5C1F8461D5B1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95081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0E8327ED-C576-49FF-B6B9-DFA83B5F37A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890FD7B1-BB73-42D9-8C70-663D936C039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8D415F47-8BC1-44D9-97EA-9C0941279CC2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8AFE633-23A3-4B10-AD87-07A9C50453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D2E536C9-B243-4904-A571-DBC36A2F40F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A73C8E22-5CAB-4A0B-A095-4EFD78DF053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12A507C9-FE3E-40C1-BB8D-2261970DAF4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AE8221CF-6CC6-46E0-921D-294D25C31F8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84C940-0473-4FF1-B99A-4182176966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FF3E15C-18F5-43D6-B17D-7E26403DAAA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170" y="156754"/>
            <a:ext cx="9860060" cy="3739670"/>
          </a:xfrm>
          <a:prstGeom prst="rect">
            <a:avLst/>
          </a:prstGeom>
        </p:spPr>
      </p:pic>
      <p:sp>
        <p:nvSpPr>
          <p:cNvPr id="44" name="مستطيل: زوايا مستديرة 43">
            <a:hlinkClick r:id="rId35" action="ppaction://hlinksldjump"/>
            <a:extLst>
              <a:ext uri="{FF2B5EF4-FFF2-40B4-BE49-F238E27FC236}">
                <a16:creationId xmlns:a16="http://schemas.microsoft.com/office/drawing/2014/main" id="{BFBC4775-0053-47C7-AC9B-9085D10C83A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36" action="ppaction://hlinksldjump"/>
            <a:extLst>
              <a:ext uri="{FF2B5EF4-FFF2-40B4-BE49-F238E27FC236}">
                <a16:creationId xmlns:a16="http://schemas.microsoft.com/office/drawing/2014/main" id="{0BB9F4CC-9F6F-4B47-AD76-F61371F6489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7" action="ppaction://hlinksldjump"/>
            <a:extLst>
              <a:ext uri="{FF2B5EF4-FFF2-40B4-BE49-F238E27FC236}">
                <a16:creationId xmlns:a16="http://schemas.microsoft.com/office/drawing/2014/main" id="{FB5E5A14-DB99-49B4-8D8E-DEEC7C15AABF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8" action="ppaction://hlinksldjump"/>
            <a:extLst>
              <a:ext uri="{FF2B5EF4-FFF2-40B4-BE49-F238E27FC236}">
                <a16:creationId xmlns:a16="http://schemas.microsoft.com/office/drawing/2014/main" id="{B21AC1EA-3776-479A-99D8-236AA35BA45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9" action="ppaction://hlinksldjump"/>
            <a:extLst>
              <a:ext uri="{FF2B5EF4-FFF2-40B4-BE49-F238E27FC236}">
                <a16:creationId xmlns:a16="http://schemas.microsoft.com/office/drawing/2014/main" id="{0450CD0F-859B-46A6-A9D4-7CF6D1A0F20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48599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EE5AAE6E-61B5-414F-BC7C-204CED8BF5D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826D1729-415F-46F8-9FD7-67E9EC52F9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E527084A-91F9-4CE1-8DE4-C4D14717D93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4ECB89B5-1738-4007-A6E0-2DFA10E5AC4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B91F0620-7E14-44ED-86C0-866C56DE4CF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460E349-8599-4342-8323-D443726F1C3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1DB4683-7E19-42E6-801E-179EDC5B416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077BD102-02CB-4CE7-A057-9A681E090CE4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2032B9A0-57FB-48D2-8587-0E39978A06E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16C66964-2A25-4575-A4A5-BA650BCC5AC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7B12F02F-88F5-484B-9368-C818AE1BF62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ABC0BECD-64D3-4862-B91B-9D807630D68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66320498-375C-4129-9A30-44F2972D24B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255B7541-47CE-4625-AE39-03BFC58E8C9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FFA61054-26A8-4E17-A320-3F31EDCEC4B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227E30A-43F9-4DBB-8477-5BE9CAC47A4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80367511-23E9-4E01-AD02-8EF9A882575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4D9432F7-E711-4F69-A170-5B136412917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8C450D44-90EE-4BF1-8AD5-A1269CBB49D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1B1BEE61-B0B0-42E8-B84A-BB9A77C984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85593E8A-A199-4E2D-B4D2-80CF0626124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F178C95A-AF5A-46BB-8E73-D888D60426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503A4187-4BAA-4BCD-A4BD-7D7ACEB7B070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FC630739-8F0A-4D61-8117-87F0BCCCD58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CDF2D979-B02E-484C-9E88-52DB39DEC0D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4068286E-199C-4BAF-B3F3-0DCEB910B11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67D028F8-5487-4CEF-B9F9-1F561A5E1B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858B27D5-13F5-40BF-84BB-56CCD5934FE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A508F10-D45D-4DC2-8E69-E93BB36E14F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5F23DBC9-D15E-46EC-A3D9-E93D5B12569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40E51CFD-DD68-4F3C-9E21-3D3848B8FA9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2106555C-439A-4E77-AA52-89F3ABCEA26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0DDFA02F-F6EF-400D-9A33-8FD83FE19D7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14930FBD-0AFC-4EF5-BBCD-193B58E41349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E475BB5A-1A45-47DF-85B7-9CCCA614E00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4A62DF38-F5EB-46FF-B432-B1CC7A269E0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04F7E67E-40D2-48A4-A713-F0ECC5C0AF7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8E889C37-0B6A-458E-8517-F61B5B82EDD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D9D7A493-4A55-42C0-B627-77CD36FCD4F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0C45275-95FA-4C18-B691-F9703A292A5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E95EFE7-1328-42C8-9935-A3F7AB28048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: زوايا مستديرة 43">
            <a:hlinkClick r:id="rId34" action="ppaction://hlinksldjump"/>
            <a:extLst>
              <a:ext uri="{FF2B5EF4-FFF2-40B4-BE49-F238E27FC236}">
                <a16:creationId xmlns:a16="http://schemas.microsoft.com/office/drawing/2014/main" id="{14E4E874-AEF6-4E6E-9948-033FF38A52CA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35" action="ppaction://hlinksldjump"/>
            <a:extLst>
              <a:ext uri="{FF2B5EF4-FFF2-40B4-BE49-F238E27FC236}">
                <a16:creationId xmlns:a16="http://schemas.microsoft.com/office/drawing/2014/main" id="{BDA0F785-8341-418A-8A60-43686CFCA1F8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6" action="ppaction://hlinksldjump"/>
            <a:extLst>
              <a:ext uri="{FF2B5EF4-FFF2-40B4-BE49-F238E27FC236}">
                <a16:creationId xmlns:a16="http://schemas.microsoft.com/office/drawing/2014/main" id="{5F79F283-E7D7-4294-8051-9259FA1A0DD9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7" action="ppaction://hlinksldjump"/>
            <a:extLst>
              <a:ext uri="{FF2B5EF4-FFF2-40B4-BE49-F238E27FC236}">
                <a16:creationId xmlns:a16="http://schemas.microsoft.com/office/drawing/2014/main" id="{F5FADC6D-D54A-43AD-B712-02E797BA832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8" action="ppaction://hlinksldjump"/>
            <a:extLst>
              <a:ext uri="{FF2B5EF4-FFF2-40B4-BE49-F238E27FC236}">
                <a16:creationId xmlns:a16="http://schemas.microsoft.com/office/drawing/2014/main" id="{0F4575BF-5076-43BB-834F-8C162CE94F85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9E2B4570-7AEC-4DE4-8053-61BADE9417DF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21"/>
          <a:stretch/>
        </p:blipFill>
        <p:spPr>
          <a:xfrm>
            <a:off x="156170" y="156754"/>
            <a:ext cx="9860060" cy="395634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E883B2EB-5FB2-4013-8913-0C055DF7A10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170" y="969924"/>
            <a:ext cx="9860060" cy="355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95643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0B19D084-26C9-4B02-A2F4-4705F1855C5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C5CC58EB-39DA-42E0-AD5E-6583640A85A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BF153C7B-F4DF-4580-ACF8-B93D63278AF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AD227DAF-8C9F-4D80-BEA3-78E65856E25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465F133A-2E00-4941-9CAC-834D4163689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19A8DD93-5D4F-442B-B5FF-7B459C075F6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C7ADBD2C-889A-4E73-9B65-AC834C8B0D1E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BB033A5-B1A3-4967-A45D-CC8E49ED3E7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9651DCC1-C964-441D-B055-3EA5A51DF2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12E26D3-AC49-48D9-B7EF-32D17C1CEDC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D737183A-01F2-4046-9E9F-7B10F78760E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14065549-A043-45AB-B662-EE449E27A11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D992D6DC-373E-4FD7-BDD3-F16C36ACA24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191E3C2-EF9F-40E6-8DE9-E1EE68C1267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B807AD5F-9C2F-427E-BBC1-0D06644CE3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E3EC854C-78A2-4938-A9C6-5F200838FD4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0430C601-EED7-4163-B783-41325F6CFB9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60B8DEB6-9337-49EF-AA43-E96F7645E1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D1A08754-6568-49C6-9889-028049E3857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74BC2AE-7FCF-4726-B172-1551BCD1051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36E8D805-D1B8-4D51-924F-8E2AC320A93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2763AA4B-59CA-4529-895F-BE9BB34749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4DB12223-6E15-43EE-895E-1D753A99B4E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0DB12FB1-D314-4AC3-8B0D-596E551847D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A7BD23DD-08BF-49FA-8858-62C7F8F46AC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372BDCCF-E9D1-457E-A69D-7524E6F298E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6D7C46F7-25F5-4F03-B47A-BE66DA73291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0911A965-CC7F-4CA1-8B07-4220E83948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16C3050E-EFE2-4064-A479-82D0DA6C0E5B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87835B93-48DB-4FB3-BD4B-194235B54C3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2217A670-AF89-483A-A5FE-94F172F82E1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AD959E0A-5E48-483A-B8F2-5040CA54570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1CC371F6-E73A-43E0-803A-3FBE39EAE64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A03A4241-C480-438A-8924-1426485037C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DAC9C140-B04E-4D37-A476-83F485A2F47D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D43CDCC5-987D-4823-9519-DC26EDD996A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C4B4CEB-F765-4A02-A056-1591B1F701CD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CE0FBC8-A799-468F-9650-B4CD370521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A014BE1-9046-41FD-8790-01289E89106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2BF1FD1-257A-4C60-9C60-460C1103D8C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00A9C475-7875-451F-A556-F4300834EE7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5B68CFE-CD4F-4E35-A9B4-66736528676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35" y="185909"/>
            <a:ext cx="9857943" cy="4089672"/>
          </a:xfrm>
          <a:prstGeom prst="rect">
            <a:avLst/>
          </a:prstGeom>
        </p:spPr>
      </p:pic>
      <p:sp>
        <p:nvSpPr>
          <p:cNvPr id="44" name="مستطيل: زوايا مستديرة 43">
            <a:hlinkClick r:id="rId35" action="ppaction://hlinksldjump"/>
            <a:extLst>
              <a:ext uri="{FF2B5EF4-FFF2-40B4-BE49-F238E27FC236}">
                <a16:creationId xmlns:a16="http://schemas.microsoft.com/office/drawing/2014/main" id="{1B9BA494-F94A-43C3-951A-51437B88AC4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ستطيل: زوايا مستديرة 44">
            <a:hlinkClick r:id="rId36" action="ppaction://hlinksldjump"/>
            <a:extLst>
              <a:ext uri="{FF2B5EF4-FFF2-40B4-BE49-F238E27FC236}">
                <a16:creationId xmlns:a16="http://schemas.microsoft.com/office/drawing/2014/main" id="{757A20C9-E354-4C8C-8268-DF2371EB47D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7" action="ppaction://hlinksldjump"/>
            <a:extLst>
              <a:ext uri="{FF2B5EF4-FFF2-40B4-BE49-F238E27FC236}">
                <a16:creationId xmlns:a16="http://schemas.microsoft.com/office/drawing/2014/main" id="{D6064691-F577-4EA5-97F9-9127E7C86786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8" action="ppaction://hlinksldjump"/>
            <a:extLst>
              <a:ext uri="{FF2B5EF4-FFF2-40B4-BE49-F238E27FC236}">
                <a16:creationId xmlns:a16="http://schemas.microsoft.com/office/drawing/2014/main" id="{B1BE31AA-5EE8-4FAC-95D6-683371727875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9" action="ppaction://hlinksldjump"/>
            <a:extLst>
              <a:ext uri="{FF2B5EF4-FFF2-40B4-BE49-F238E27FC236}">
                <a16:creationId xmlns:a16="http://schemas.microsoft.com/office/drawing/2014/main" id="{1F4D9988-7FCB-49D3-8852-EB60C97A940F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89508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7E4481BB-D496-4030-B937-DDE20EEC69D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082F6E67-8590-46E2-867F-468A17C614C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8C67B04-9FAA-465E-A679-1E9F6EA9182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63C17E06-50D9-43DB-9109-DF01626C5ED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1B6748B2-8D28-4BAF-9372-69807B8B5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6EBA88C6-0418-4CFE-8D4E-6B168552325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485F23F-BF11-4443-A408-68968C2157C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42EBB5FF-49A3-4737-9E5A-36AF8B0120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760CABB9-1B36-478D-AFFC-518CA5D48F7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42C545DE-C337-40C7-9E5C-803FD9E698B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968E99C3-FDBB-4B83-A011-FBD2CD8BACE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8BF9189A-EEF6-424C-9789-E6461347D3F6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0F6510D6-96A3-464B-8F08-804A920DD1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DEA73FBB-CF21-4F3F-B550-4303003A6DC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D82FC748-341A-45E1-BFE1-068B954B941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E443D624-F1C7-4017-93FD-D4BCA703821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06E9C523-C76C-4074-861C-95E9B47395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BA22752A-0A1B-4C1E-87A1-4ED46CFBD8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D77CD34-192C-4267-BDF7-D797D1990EC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8E7F0369-7952-49DF-ABFF-C146799D5ED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4CB4181D-AA6D-4D78-B104-1EFCDAEC59A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72EFABE5-0F89-46D6-81A8-4C72F48E4AF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CE679192-B886-4A56-A4A5-939C8F2C252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27A794E0-34FE-44DF-8DFE-5F8A7CC150B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D900E613-39AF-4E14-9FE0-0D2C74C880E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A263D5EF-CDC2-4686-8112-4BA6A51E68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5E710BBC-E0AF-4207-82DE-285F4DC9DAF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236D3C4A-9B02-4F92-8DF1-D7816BED43C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F0908727-EBA4-40D4-8B06-14885FB9C1B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F0BEB393-E701-464F-B36E-0A662223B2B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245EE445-EFBA-4130-AD69-99A018C0F3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F2874320-8039-4E8F-BD73-1913871AFE4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5EDA25F7-C561-47EA-9E21-CF52336588E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8B1613E1-4719-4D74-A7FA-4ECBCDF7A92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E674DA76-4FCC-4BB2-99CC-F8CBB33C838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9000614B-CCEA-4CA1-ADDA-B547F3B5D4F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46D9D26D-17CD-4031-899D-3379C0560298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CB0B249-011E-4A0E-BA2E-DECCF0838CF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777156" y="163424"/>
            <a:ext cx="21780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25D1BE9-FBAD-4037-BD91-93C5FA7F858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A9AC8151-C18E-4261-9693-A5A599570C9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26CE9DF-D1A2-43B2-BA54-CAA691D4E39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0ECBADB-EFE0-4F57-AF96-EFDDC119602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F3EF22F-D210-47AB-A518-5370638B637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596" y="665270"/>
            <a:ext cx="9834597" cy="2587374"/>
          </a:xfrm>
          <a:prstGeom prst="rect">
            <a:avLst/>
          </a:prstGeom>
        </p:spPr>
      </p:pic>
      <p:sp>
        <p:nvSpPr>
          <p:cNvPr id="45" name="مستطيل: زوايا مستديرة 44">
            <a:hlinkClick r:id="rId36" action="ppaction://hlinksldjump"/>
            <a:extLst>
              <a:ext uri="{FF2B5EF4-FFF2-40B4-BE49-F238E27FC236}">
                <a16:creationId xmlns:a16="http://schemas.microsoft.com/office/drawing/2014/main" id="{231F6376-D7A9-4158-B2F1-660E35BC708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7" action="ppaction://hlinksldjump"/>
            <a:extLst>
              <a:ext uri="{FF2B5EF4-FFF2-40B4-BE49-F238E27FC236}">
                <a16:creationId xmlns:a16="http://schemas.microsoft.com/office/drawing/2014/main" id="{644EFD11-0325-4E38-985E-EE476EC583CA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8" action="ppaction://hlinksldjump"/>
            <a:extLst>
              <a:ext uri="{FF2B5EF4-FFF2-40B4-BE49-F238E27FC236}">
                <a16:creationId xmlns:a16="http://schemas.microsoft.com/office/drawing/2014/main" id="{3405584B-5F62-4125-A527-70FA76335A8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9" action="ppaction://hlinksldjump"/>
            <a:extLst>
              <a:ext uri="{FF2B5EF4-FFF2-40B4-BE49-F238E27FC236}">
                <a16:creationId xmlns:a16="http://schemas.microsoft.com/office/drawing/2014/main" id="{8F22513C-20CB-46DB-B316-B6B57F77896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ستطيل: زوايا مستديرة 48">
            <a:hlinkClick r:id="rId40" action="ppaction://hlinksldjump"/>
            <a:extLst>
              <a:ext uri="{FF2B5EF4-FFF2-40B4-BE49-F238E27FC236}">
                <a16:creationId xmlns:a16="http://schemas.microsoft.com/office/drawing/2014/main" id="{0ECD0B66-233B-479E-956C-48DFCEBA1241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9335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A9F2ED18-DC7B-4527-BA5A-2893DC1552B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B044015-BA64-4FCE-8DE9-25B0E1322A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2F32874D-5A5A-48D7-90E7-3E10F978DC2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7DBC6D13-3106-4E0A-8E9E-0876D04ECA9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7E324AC9-8B67-4579-9B6D-405E7D2E2FD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6A1465E4-F650-42A4-91F8-0371E22B87F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D29C777-FC96-4FF3-8C4F-1CE0CA9E028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010D605-6834-4656-BBCF-D109491DB2C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DC05C0A5-B242-4E35-8C48-E3FDFDA9BE1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259DBF50-DFB8-43D1-93C3-9A26AEE99C2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1F675E65-6A72-485F-91D0-2B16C10A72A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3E95A3FD-0A56-4104-899E-49298D61A14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96FA6F9E-DE67-414C-A6AC-176A7657D6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C7E3465-3730-4746-A561-8D20457A321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9DF06D42-155E-4721-AAD2-62D6C19F92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B6CF147B-9C2B-42D1-B93E-C3FC077763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BE7BBA78-E52B-4000-AAA2-F14C39E098FD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84EDA11-1F53-4BC4-AEDE-324F9CCA5A84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AC7BF02F-3203-4183-97FF-838F07CAE0E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CBC99FE6-DCCA-4D1E-B3E2-F69E0FCBA08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2FC1D903-F5DE-4B76-B8C4-43506C9B422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CB790084-FD56-43FE-B6E8-1FAA6861D43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D44BACB6-2666-492B-8826-BA53BEDDE8FF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78EE615E-D0B5-4601-8DD4-BF59986A638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E596DB43-1C26-4BAF-AEE8-222E277D7F4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9DA42025-0046-4520-A88F-C34D706FE85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9CE73A7F-57E9-47EE-A65B-0277A088AC7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F0C0CF36-6305-4CE3-8249-85AE4441588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760BC135-5886-4C99-BAE5-53A1C39F6750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4B2CC1A1-8C40-4440-8DB9-CE9335FB335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69AB00E7-F0B5-47F8-9E51-D090D64B28B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227E3FAD-DA1F-49C0-967F-0B4BC64B6C6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7243849C-B0C9-492C-BA68-26EDC201FDF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92FB46F7-CF0E-4C42-91B0-02B8D24D75D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93D110AF-9F33-4FEE-B17D-2D3E3E94AC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641A36F7-8998-4208-ADEB-68745A3F897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AC5AE3C-0FE2-48EA-B51C-D93021A0B74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900987" y="158086"/>
            <a:ext cx="20592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6637AAC-E978-4B1C-B312-D96BE33EF8B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76F069D6-74B2-4871-AF8B-29225D4D0EA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14C2599-6FB1-44FD-8E6D-90697A91E2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F1B7A2-482C-4CFA-82B2-4FFDC931C48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CAB94650-74D9-4779-AA4C-F859112A02F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F303630-369F-457C-8035-BDA7BD368AD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487" y="735359"/>
            <a:ext cx="9619283" cy="4095338"/>
          </a:xfrm>
          <a:prstGeom prst="rect">
            <a:avLst/>
          </a:prstGeom>
        </p:spPr>
      </p:pic>
      <p:sp>
        <p:nvSpPr>
          <p:cNvPr id="45" name="مستطيل: زوايا مستديرة 44">
            <a:hlinkClick r:id="rId36" action="ppaction://hlinksldjump"/>
            <a:extLst>
              <a:ext uri="{FF2B5EF4-FFF2-40B4-BE49-F238E27FC236}">
                <a16:creationId xmlns:a16="http://schemas.microsoft.com/office/drawing/2014/main" id="{1AAB3BA2-D169-497A-BFC6-8E92B5C41F82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7" action="ppaction://hlinksldjump"/>
            <a:extLst>
              <a:ext uri="{FF2B5EF4-FFF2-40B4-BE49-F238E27FC236}">
                <a16:creationId xmlns:a16="http://schemas.microsoft.com/office/drawing/2014/main" id="{BA781C93-C292-4D15-9C41-730A7E289B5F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8" action="ppaction://hlinksldjump"/>
            <a:extLst>
              <a:ext uri="{FF2B5EF4-FFF2-40B4-BE49-F238E27FC236}">
                <a16:creationId xmlns:a16="http://schemas.microsoft.com/office/drawing/2014/main" id="{BCC37B5D-4344-4224-95D6-139E121195A6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9" action="ppaction://hlinksldjump"/>
            <a:extLst>
              <a:ext uri="{FF2B5EF4-FFF2-40B4-BE49-F238E27FC236}">
                <a16:creationId xmlns:a16="http://schemas.microsoft.com/office/drawing/2014/main" id="{43D8772A-F067-4FDF-B02A-8F6697387DC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ستطيل: زوايا مستديرة 48">
            <a:hlinkClick r:id="rId40" action="ppaction://hlinksldjump"/>
            <a:extLst>
              <a:ext uri="{FF2B5EF4-FFF2-40B4-BE49-F238E27FC236}">
                <a16:creationId xmlns:a16="http://schemas.microsoft.com/office/drawing/2014/main" id="{5591A140-C467-4F6D-BA34-C94EC99AC343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236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C2387942-4A22-464E-ABD0-18E42AAF2E5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hlinkClick r:id="rId34" action="ppaction://hlinksldjump"/>
            <a:extLst>
              <a:ext uri="{FF2B5EF4-FFF2-40B4-BE49-F238E27FC236}">
                <a16:creationId xmlns:a16="http://schemas.microsoft.com/office/drawing/2014/main" id="{B166E0A0-0953-45EC-A96D-7F265BDE9605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247" y="2110038"/>
            <a:ext cx="4464002" cy="2873380"/>
          </a:xfrm>
          <a:prstGeom prst="rect">
            <a:avLst/>
          </a:prstGeom>
        </p:spPr>
      </p:pic>
      <p:pic>
        <p:nvPicPr>
          <p:cNvPr id="9" name="صورة 8">
            <a:hlinkClick r:id="rId36" action="ppaction://hlinksldjump"/>
            <a:extLst>
              <a:ext uri="{FF2B5EF4-FFF2-40B4-BE49-F238E27FC236}">
                <a16:creationId xmlns:a16="http://schemas.microsoft.com/office/drawing/2014/main" id="{8C619530-2049-44B6-BA76-2E38C0F0FE0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211" y="2117720"/>
            <a:ext cx="4456046" cy="2858015"/>
          </a:xfrm>
          <a:prstGeom prst="rect">
            <a:avLst/>
          </a:prstGeom>
        </p:spPr>
      </p:pic>
      <p:sp>
        <p:nvSpPr>
          <p:cNvPr id="53" name="مستطيل: زوايا مستديرة 52">
            <a:hlinkClick r:id="rId38" action="ppaction://hlinksldjump"/>
            <a:extLst>
              <a:ext uri="{FF2B5EF4-FFF2-40B4-BE49-F238E27FC236}">
                <a16:creationId xmlns:a16="http://schemas.microsoft.com/office/drawing/2014/main" id="{AB93019E-1408-4E6C-89E1-31CF32127E5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hlinkClick r:id="rId39" action="ppaction://hlinksldjump"/>
            <a:extLst>
              <a:ext uri="{FF2B5EF4-FFF2-40B4-BE49-F238E27FC236}">
                <a16:creationId xmlns:a16="http://schemas.microsoft.com/office/drawing/2014/main" id="{7F9CEB17-4D2C-47DA-B6AC-DCB8CEFC022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hlinkClick r:id="rId40" action="ppaction://hlinksldjump"/>
            <a:extLst>
              <a:ext uri="{FF2B5EF4-FFF2-40B4-BE49-F238E27FC236}">
                <a16:creationId xmlns:a16="http://schemas.microsoft.com/office/drawing/2014/main" id="{60B4EC13-AB2A-4C2E-8446-13A0D8CA5E4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41" action="ppaction://hlinksldjump"/>
            <a:extLst>
              <a:ext uri="{FF2B5EF4-FFF2-40B4-BE49-F238E27FC236}">
                <a16:creationId xmlns:a16="http://schemas.microsoft.com/office/drawing/2014/main" id="{2B9AE622-7940-4C84-A737-0C7C70CEB52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42" action="ppaction://hlinksldjump"/>
            <a:extLst>
              <a:ext uri="{FF2B5EF4-FFF2-40B4-BE49-F238E27FC236}">
                <a16:creationId xmlns:a16="http://schemas.microsoft.com/office/drawing/2014/main" id="{2F7FD7AE-D06E-4A89-B293-1CDC4A23D920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185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EAC8EF10-D716-4DFC-9B1C-5575E770FE2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100B9736-2870-4C17-A19F-AC99D6C217B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158" y="78350"/>
            <a:ext cx="9585651" cy="6637069"/>
          </a:xfrm>
          <a:prstGeom prst="rect">
            <a:avLst/>
          </a:prstGeom>
        </p:spPr>
      </p:pic>
      <p:sp>
        <p:nvSpPr>
          <p:cNvPr id="49" name="مستطيل: زوايا مستديرة 48">
            <a:hlinkClick r:id="rId35" action="ppaction://hlinksldjump"/>
            <a:extLst>
              <a:ext uri="{FF2B5EF4-FFF2-40B4-BE49-F238E27FC236}">
                <a16:creationId xmlns:a16="http://schemas.microsoft.com/office/drawing/2014/main" id="{DD0E1348-148A-4E36-9521-3E3E6DFB13E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ستطيل: زوايا مستديرة 49">
            <a:hlinkClick r:id="rId36" action="ppaction://hlinksldjump"/>
            <a:extLst>
              <a:ext uri="{FF2B5EF4-FFF2-40B4-BE49-F238E27FC236}">
                <a16:creationId xmlns:a16="http://schemas.microsoft.com/office/drawing/2014/main" id="{A6FB84C8-5DA3-40F2-8D7B-5A9FAD81AA1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مستطيل: زوايا مستديرة 50">
            <a:hlinkClick r:id="rId37" action="ppaction://hlinksldjump"/>
            <a:extLst>
              <a:ext uri="{FF2B5EF4-FFF2-40B4-BE49-F238E27FC236}">
                <a16:creationId xmlns:a16="http://schemas.microsoft.com/office/drawing/2014/main" id="{71A18811-0790-4543-B447-238277D2A37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مستطيل: زوايا مستديرة 51">
            <a:hlinkClick r:id="rId38" action="ppaction://hlinksldjump"/>
            <a:extLst>
              <a:ext uri="{FF2B5EF4-FFF2-40B4-BE49-F238E27FC236}">
                <a16:creationId xmlns:a16="http://schemas.microsoft.com/office/drawing/2014/main" id="{17609EC4-997F-4683-91B6-679C311E6768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39" action="ppaction://hlinksldjump"/>
            <a:extLst>
              <a:ext uri="{FF2B5EF4-FFF2-40B4-BE49-F238E27FC236}">
                <a16:creationId xmlns:a16="http://schemas.microsoft.com/office/drawing/2014/main" id="{1E690950-EC07-4145-B23A-F5A8CF2595A8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3778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64A73B69-B573-43A1-A5E9-06DCCAA7149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500ABA15-8B8E-4A95-845A-1B4DC1748AE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158" y="116086"/>
            <a:ext cx="9585650" cy="6644724"/>
          </a:xfrm>
          <a:prstGeom prst="rect">
            <a:avLst/>
          </a:prstGeom>
        </p:spPr>
      </p:pic>
      <p:sp>
        <p:nvSpPr>
          <p:cNvPr id="49" name="مستطيل: زوايا مستديرة 48">
            <a:hlinkClick r:id="rId35" action="ppaction://hlinksldjump"/>
            <a:extLst>
              <a:ext uri="{FF2B5EF4-FFF2-40B4-BE49-F238E27FC236}">
                <a16:creationId xmlns:a16="http://schemas.microsoft.com/office/drawing/2014/main" id="{AE9DF8DA-4A94-4841-A8B2-16E041E3F3C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ستطيل: زوايا مستديرة 49">
            <a:hlinkClick r:id="rId36" action="ppaction://hlinksldjump"/>
            <a:extLst>
              <a:ext uri="{FF2B5EF4-FFF2-40B4-BE49-F238E27FC236}">
                <a16:creationId xmlns:a16="http://schemas.microsoft.com/office/drawing/2014/main" id="{761485F8-6DA5-4ED1-8D51-1A3357C9C54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مستطيل: زوايا مستديرة 50">
            <a:hlinkClick r:id="rId37" action="ppaction://hlinksldjump"/>
            <a:extLst>
              <a:ext uri="{FF2B5EF4-FFF2-40B4-BE49-F238E27FC236}">
                <a16:creationId xmlns:a16="http://schemas.microsoft.com/office/drawing/2014/main" id="{27D9B654-AF03-494F-987A-517A3EBAC79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مستطيل: زوايا مستديرة 51">
            <a:hlinkClick r:id="rId38" action="ppaction://hlinksldjump"/>
            <a:extLst>
              <a:ext uri="{FF2B5EF4-FFF2-40B4-BE49-F238E27FC236}">
                <a16:creationId xmlns:a16="http://schemas.microsoft.com/office/drawing/2014/main" id="{5A771209-9CEA-45FF-B979-911E4DBB9105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39" action="ppaction://hlinksldjump"/>
            <a:extLst>
              <a:ext uri="{FF2B5EF4-FFF2-40B4-BE49-F238E27FC236}">
                <a16:creationId xmlns:a16="http://schemas.microsoft.com/office/drawing/2014/main" id="{33434B02-98CF-4C80-ADD0-9DD5E8830DD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4447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F46C4FC7-65B0-43BB-A700-DB5133507B2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F52A5EC6-DCE5-4B1B-862E-8645BAD7401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BDA7C7D1-ABEC-4D0E-89EE-2F17AC0C67F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46DE1939-80E1-4CA8-A8CF-08863A05B55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7F2B3A6A-FC31-49F9-AAC3-E652D2CB309A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E8D14639-229A-4152-A9BE-8814C222886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4694F9B5-ABCA-43F9-836D-0348941946C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EBFE3943-AAEC-4F7A-96D8-E9FA1859F8C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89B1F094-F7C8-478E-B80E-215126363CC4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EADB8A02-81AF-41F2-AB1C-06C0669594E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9C254A65-D83F-422B-80FB-11504ED3544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B11C374E-9E32-4909-95C1-6F988E4AA3B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5A453372-FDDD-4C34-92A3-44C96B67E1E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E5AA7B73-0574-4ED2-9D85-EFD19CAA7FC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7B3DE879-112E-4FAA-A0EC-FF5C234AAE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9E37B213-4437-45C5-897E-ABAACB2DAF7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3DAA471B-E8CE-4EFC-830A-ADC3F2C1323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F18B5604-A61A-4960-A611-94490F44D7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70DE4EF2-D64B-4D78-8795-EFEABEA4321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052A7EAC-B14E-4FC8-B51F-A59568FFF3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0418ACDA-EB07-41BF-A2FB-70BD10B6B50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78E9F7DB-3F74-4AF4-9887-8A49B942667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FA50633-5652-47C0-A22F-18C6BC7C0C0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8C3D60D-E116-40F9-A600-3B60326372B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0642BBCA-863A-4635-80B1-58D3EB2CC95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2954CD7D-1A4B-4FF4-AB69-469B6E198D0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923BBF7-C3C2-4E32-98B0-15FDD71F17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976162A6-1FA3-4309-8F6E-DF3665D4BD6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B0DC895E-88F9-4473-8B7F-0E310A014F3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A83D630D-D643-450C-9712-1897272CFB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E3F8BF98-E33A-49CB-AC69-B8A789C25F5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19E780F-FB70-40CC-8A82-CE61D2DDFEE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035FAAF-79E3-42E2-BDD2-CCC93A25E12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C7551274-F2D4-4A8F-AA95-D53B56B27E9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E9E1356F-6282-41AC-B0FB-77243334DAE6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8FDE6D02-AE85-4A92-9D9D-760F36B7F4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6E5FE38C-2087-48E2-99C8-BCE5AD1F4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FDD61BE-6EB3-4A62-A9FB-C7FBC9964B8A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53495881-DC57-4581-AC88-0F9A1154240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1CAA1E8A-09EC-4F0B-B65D-3E6CCA0571C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AF3667E-2104-4DF0-BA64-B0E98E8790A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C4C8C54-EF04-4439-97F5-1AD00604A8D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52733" y="162239"/>
            <a:ext cx="9487022" cy="2564060"/>
          </a:xfrm>
          <a:prstGeom prst="rect">
            <a:avLst/>
          </a:prstGeom>
        </p:spPr>
      </p:pic>
      <p:sp>
        <p:nvSpPr>
          <p:cNvPr id="45" name="مستطيل: زوايا مستديرة 44">
            <a:hlinkClick r:id="rId35" action="ppaction://hlinksldjump"/>
            <a:extLst>
              <a:ext uri="{FF2B5EF4-FFF2-40B4-BE49-F238E27FC236}">
                <a16:creationId xmlns:a16="http://schemas.microsoft.com/office/drawing/2014/main" id="{C48EFC2B-85CE-4B69-8EEC-8F8DB1A50D30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6" action="ppaction://hlinksldjump"/>
            <a:extLst>
              <a:ext uri="{FF2B5EF4-FFF2-40B4-BE49-F238E27FC236}">
                <a16:creationId xmlns:a16="http://schemas.microsoft.com/office/drawing/2014/main" id="{C9DF6362-31FA-4804-A24D-364D254CD36D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7" action="ppaction://hlinksldjump"/>
            <a:extLst>
              <a:ext uri="{FF2B5EF4-FFF2-40B4-BE49-F238E27FC236}">
                <a16:creationId xmlns:a16="http://schemas.microsoft.com/office/drawing/2014/main" id="{6C5C9DBC-378D-486B-92F6-6F8846B0282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8" action="ppaction://hlinksldjump"/>
            <a:extLst>
              <a:ext uri="{FF2B5EF4-FFF2-40B4-BE49-F238E27FC236}">
                <a16:creationId xmlns:a16="http://schemas.microsoft.com/office/drawing/2014/main" id="{2A8AF151-0375-439E-8CD1-4E4FDB4FE29B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ستطيل: زوايا مستديرة 48">
            <a:hlinkClick r:id="rId39" action="ppaction://hlinksldjump"/>
            <a:extLst>
              <a:ext uri="{FF2B5EF4-FFF2-40B4-BE49-F238E27FC236}">
                <a16:creationId xmlns:a16="http://schemas.microsoft.com/office/drawing/2014/main" id="{17CE4E56-819A-45E4-AC4B-3F3F5761CA4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575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7A66FF5A-C00F-4024-9CA9-D1314CA684A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9DC037E-CCCA-4256-B372-B08A36AD96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A29F7E5-A2FC-42C9-8E3B-6ADD12D15885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DBC7295E-BC3B-420A-BC94-9055AC4C18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5FE97DC6-3325-4E50-91A8-D6E6858DA71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00F0227-C367-45D9-B8AD-F68AACD5A3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D07C96A3-3930-426C-A86B-8687CDABD3D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0659DF79-7641-4121-9882-B10BEBC5517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24F41F87-30A0-46B1-9707-0541AFB8A59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8CE8031F-C73A-4CD9-84B9-D2FB29C4DD3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D763BD7-1800-4237-B418-169AECD0AD9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63833311-F99E-4FC2-982A-4A4CCF20B38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EB0C5279-290C-4F39-A773-F532142C376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4AF51F2C-7FAD-42F0-A372-8849BF8E79B6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73F2EA4A-9667-4476-A939-BE9696ACB2BB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7C1FA43E-DFBB-485C-835D-249050CF739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F3AAC9FA-DB8B-42B8-8AF7-561F58D736D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C949C286-C034-4902-BAAE-8C9EA96ADC8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1DC6FB23-D4FB-4AA3-8FAE-EF77DE3109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2B2A455-2852-40DA-9DD1-0CBC63A5E69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2A734FB-6C41-4A26-A37C-0FC42DF9B24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096DAEF-020E-44E9-97BF-981E7475E60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623FBFFB-4EBA-4A82-9BD1-05A16CB69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CA352C9F-FC59-4738-8A9F-88D9B6D3E73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4589C8D0-2049-41D8-81EE-57B39E0F53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FAD320D-5F89-4464-916A-14948768F1D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245F3C0-5300-4CB2-AC05-E84E839BE1F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CBB860D-5121-4C87-A0BF-91DF31104AA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066B09E8-EA4F-44CD-A8C3-94FBDCEE31E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CC820B68-EB42-46D8-853A-D34A0020175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308A0D3A-FB0E-487E-9ECA-38EF2C5C149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4C289B40-6B37-4FD0-8755-17E722FC205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C239AFED-ED61-413C-A486-0C57E2BB61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B4E50EF1-4C6B-49E5-BFFC-AD269EB5EA1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F7774BAB-751B-445E-A278-931C23EF8B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54FC2E92-4BBC-4C05-952C-71765843E3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CC1D6D1C-EC30-47E0-9B16-9460734FEEC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18AC52-9ED4-4E28-A340-EB31C868C0C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AE163C1-582A-4374-A6FD-A4DD13131B4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C8B6720D-9D95-4EA3-A93A-06264D8E52E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ACD0BB0F-CDD7-4102-9F93-7459E4641A3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E7113C0-86EF-45D7-BF99-EFED54A5877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2246" y="146047"/>
            <a:ext cx="7888098" cy="6588000"/>
          </a:xfrm>
          <a:prstGeom prst="rect">
            <a:avLst/>
          </a:prstGeom>
        </p:spPr>
      </p:pic>
      <p:sp>
        <p:nvSpPr>
          <p:cNvPr id="45" name="مستطيل: زوايا مستديرة 44">
            <a:hlinkClick r:id="rId35" action="ppaction://hlinksldjump"/>
            <a:extLst>
              <a:ext uri="{FF2B5EF4-FFF2-40B4-BE49-F238E27FC236}">
                <a16:creationId xmlns:a16="http://schemas.microsoft.com/office/drawing/2014/main" id="{35CC699B-D942-4DC9-B1DD-F207D3BE7E4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6" action="ppaction://hlinksldjump"/>
            <a:extLst>
              <a:ext uri="{FF2B5EF4-FFF2-40B4-BE49-F238E27FC236}">
                <a16:creationId xmlns:a16="http://schemas.microsoft.com/office/drawing/2014/main" id="{57ED42EB-AA04-4F61-9F9F-0800C6D3B57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7" action="ppaction://hlinksldjump"/>
            <a:extLst>
              <a:ext uri="{FF2B5EF4-FFF2-40B4-BE49-F238E27FC236}">
                <a16:creationId xmlns:a16="http://schemas.microsoft.com/office/drawing/2014/main" id="{52ABFF40-62D6-453A-ABD3-32F6DAB4116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8" action="ppaction://hlinksldjump"/>
            <a:extLst>
              <a:ext uri="{FF2B5EF4-FFF2-40B4-BE49-F238E27FC236}">
                <a16:creationId xmlns:a16="http://schemas.microsoft.com/office/drawing/2014/main" id="{531F7CA0-87CE-4A62-9F8E-7F81FEE4144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ستطيل: زوايا مستديرة 48">
            <a:hlinkClick r:id="rId39" action="ppaction://hlinksldjump"/>
            <a:extLst>
              <a:ext uri="{FF2B5EF4-FFF2-40B4-BE49-F238E27FC236}">
                <a16:creationId xmlns:a16="http://schemas.microsoft.com/office/drawing/2014/main" id="{16F24608-16D8-4837-B0CE-A23D490909B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506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: زوايا مستديرة 50">
            <a:hlinkClick r:id="rId3" action="ppaction://hlinksldjump"/>
            <a:extLst>
              <a:ext uri="{FF2B5EF4-FFF2-40B4-BE49-F238E27FC236}">
                <a16:creationId xmlns:a16="http://schemas.microsoft.com/office/drawing/2014/main" id="{E5132F55-B3B4-4E3A-B6B0-9BB50B7BE34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4" name="مستطيل: زوايا مستديرة 53">
            <a:hlinkClick r:id="rId4" action="ppaction://hlinksldjump"/>
            <a:extLst>
              <a:ext uri="{FF2B5EF4-FFF2-40B4-BE49-F238E27FC236}">
                <a16:creationId xmlns:a16="http://schemas.microsoft.com/office/drawing/2014/main" id="{03D7C1FF-5DE8-412C-9595-2A770C1EBC7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5" action="ppaction://hlinksldjump"/>
            <a:extLst>
              <a:ext uri="{FF2B5EF4-FFF2-40B4-BE49-F238E27FC236}">
                <a16:creationId xmlns:a16="http://schemas.microsoft.com/office/drawing/2014/main" id="{305C673F-E57F-494F-AB4A-C9B7736DC48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6" action="ppaction://hlinksldjump"/>
            <a:extLst>
              <a:ext uri="{FF2B5EF4-FFF2-40B4-BE49-F238E27FC236}">
                <a16:creationId xmlns:a16="http://schemas.microsoft.com/office/drawing/2014/main" id="{A0F9D358-3454-4C55-AD22-87A49F8BC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hlinkClick r:id="rId7" action="ppaction://hlinksldjump"/>
            <a:extLst>
              <a:ext uri="{FF2B5EF4-FFF2-40B4-BE49-F238E27FC236}">
                <a16:creationId xmlns:a16="http://schemas.microsoft.com/office/drawing/2014/main" id="{2DD83C67-59A8-4316-AFB9-A54C803F0F71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DFD9A66-ECBD-43E3-8A58-6B6A6C67408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FDCB4B4-89F8-4B47-9E63-C2838C6CD18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3D53E548-12E5-44F2-8D52-5B01D372CC0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7281479C-2FFE-4C63-880D-9C9F671A56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4172BE30-1128-4A30-A1A7-A34883EE543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F1DD2F74-4783-4DF9-8614-0A1DBABDEB6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9" action="ppaction://hlinksldjump"/>
            <a:extLst>
              <a:ext uri="{FF2B5EF4-FFF2-40B4-BE49-F238E27FC236}">
                <a16:creationId xmlns:a16="http://schemas.microsoft.com/office/drawing/2014/main" id="{CDF0E677-8096-44DA-A6D1-3FEF2329E67E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0" action="ppaction://hlinksldjump"/>
            <a:extLst>
              <a:ext uri="{FF2B5EF4-FFF2-40B4-BE49-F238E27FC236}">
                <a16:creationId xmlns:a16="http://schemas.microsoft.com/office/drawing/2014/main" id="{B046BF1A-279F-4D21-9F99-6FD03D88DD2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1" action="ppaction://hlinksldjump"/>
            <a:extLst>
              <a:ext uri="{FF2B5EF4-FFF2-40B4-BE49-F238E27FC236}">
                <a16:creationId xmlns:a16="http://schemas.microsoft.com/office/drawing/2014/main" id="{E6661E50-E70E-4AA6-8303-816906A145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2" action="ppaction://hlinksldjump"/>
            <a:extLst>
              <a:ext uri="{FF2B5EF4-FFF2-40B4-BE49-F238E27FC236}">
                <a16:creationId xmlns:a16="http://schemas.microsoft.com/office/drawing/2014/main" id="{2513D098-14D5-48F6-BB28-3E55B29BB3B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3" action="ppaction://hlinksldjump"/>
            <a:extLst>
              <a:ext uri="{FF2B5EF4-FFF2-40B4-BE49-F238E27FC236}">
                <a16:creationId xmlns:a16="http://schemas.microsoft.com/office/drawing/2014/main" id="{5B569DBF-661A-481A-A8D1-66FFA2DA10B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FCAD86AD-4C35-4A4C-8C62-0BCF9C6D7A0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56804E5E-2ED0-4A8A-B422-35062E7A807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0921C722-AF7C-4AC3-AE58-C87F940B763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7" action="ppaction://hlinksldjump"/>
            <a:extLst>
              <a:ext uri="{FF2B5EF4-FFF2-40B4-BE49-F238E27FC236}">
                <a16:creationId xmlns:a16="http://schemas.microsoft.com/office/drawing/2014/main" id="{61B98B51-0D9D-45CA-A34C-0A403575859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C8415412-0568-4C0C-A0E0-0E015B07D98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4717D96C-5A09-4BA3-BCF7-2E78391591A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F6180EDE-A219-4041-9A2B-E57C403A0CA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C499F516-84B5-4DAE-8CBA-7EF942D0AE7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D8801FB1-367C-4B3A-A1C9-3D89A8C547E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3" action="ppaction://hlinksldjump"/>
            <a:extLst>
              <a:ext uri="{FF2B5EF4-FFF2-40B4-BE49-F238E27FC236}">
                <a16:creationId xmlns:a16="http://schemas.microsoft.com/office/drawing/2014/main" id="{21DA1D7F-AF91-4EC2-BE96-798AFF98917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4" action="ppaction://hlinksldjump"/>
            <a:extLst>
              <a:ext uri="{FF2B5EF4-FFF2-40B4-BE49-F238E27FC236}">
                <a16:creationId xmlns:a16="http://schemas.microsoft.com/office/drawing/2014/main" id="{9A3E0ECC-86F1-4C8A-B6FD-11F9FD361E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5" action="ppaction://hlinksldjump"/>
            <a:extLst>
              <a:ext uri="{FF2B5EF4-FFF2-40B4-BE49-F238E27FC236}">
                <a16:creationId xmlns:a16="http://schemas.microsoft.com/office/drawing/2014/main" id="{78F238C1-DBFA-4CDD-9E04-43C9EB37A29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6" action="ppaction://hlinksldjump"/>
            <a:extLst>
              <a:ext uri="{FF2B5EF4-FFF2-40B4-BE49-F238E27FC236}">
                <a16:creationId xmlns:a16="http://schemas.microsoft.com/office/drawing/2014/main" id="{965E17DF-A4E5-4FAB-867F-767772ED41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7" action="ppaction://hlinksldjump"/>
            <a:extLst>
              <a:ext uri="{FF2B5EF4-FFF2-40B4-BE49-F238E27FC236}">
                <a16:creationId xmlns:a16="http://schemas.microsoft.com/office/drawing/2014/main" id="{C87AD02E-CA48-42EA-9671-27AADD83D27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347D1AA3-76D7-45D9-B41E-EED6A7362F4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F3397C2F-945C-410B-B7E9-B43E32692C9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4BD9CEF8-876B-4265-87F3-BC2102455C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7DF2521C-3A33-44BB-8663-BEE3777E7D8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B42203F2-5737-46D9-AD4C-C7790ECFC23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69F044D7-34C7-4E42-8F68-979701D5A73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049481C-CAEE-4C09-B372-7372762BE7F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DE3ED86-EFEF-4AAC-99F0-8F6A2215C35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A1E9A769-BFCB-4755-BE31-9C1D09F616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0C5532C-124B-43E4-8348-59E02E5FDC0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9B584BA-3676-4EC6-A2F2-C58C4BDC49B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ADA6050-229C-4DA1-AE46-6624FB15577C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42"/>
          <a:stretch/>
        </p:blipFill>
        <p:spPr>
          <a:xfrm>
            <a:off x="235527" y="139255"/>
            <a:ext cx="9730337" cy="1083362"/>
          </a:xfrm>
          <a:prstGeom prst="rect">
            <a:avLst/>
          </a:prstGeom>
        </p:spPr>
      </p:pic>
      <p:sp>
        <p:nvSpPr>
          <p:cNvPr id="45" name="مستطيل: زوايا مستديرة 44">
            <a:hlinkClick r:id="rId35" action="ppaction://hlinksldjump"/>
            <a:extLst>
              <a:ext uri="{FF2B5EF4-FFF2-40B4-BE49-F238E27FC236}">
                <a16:creationId xmlns:a16="http://schemas.microsoft.com/office/drawing/2014/main" id="{B5F434FC-D625-4106-86F3-A121643A82FE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hlinkClick r:id="rId36" action="ppaction://hlinksldjump"/>
            <a:extLst>
              <a:ext uri="{FF2B5EF4-FFF2-40B4-BE49-F238E27FC236}">
                <a16:creationId xmlns:a16="http://schemas.microsoft.com/office/drawing/2014/main" id="{1221926E-03A0-4B59-A412-A3665B8A22F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ستطيل: زوايا مستديرة 46">
            <a:hlinkClick r:id="rId37" action="ppaction://hlinksldjump"/>
            <a:extLst>
              <a:ext uri="{FF2B5EF4-FFF2-40B4-BE49-F238E27FC236}">
                <a16:creationId xmlns:a16="http://schemas.microsoft.com/office/drawing/2014/main" id="{131F0E4F-01AC-49CF-9638-313FC44BDAC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ستطيل: زوايا مستديرة 47">
            <a:hlinkClick r:id="rId38" action="ppaction://hlinksldjump"/>
            <a:extLst>
              <a:ext uri="{FF2B5EF4-FFF2-40B4-BE49-F238E27FC236}">
                <a16:creationId xmlns:a16="http://schemas.microsoft.com/office/drawing/2014/main" id="{7018A816-3364-4C03-8FC4-1C89164383B1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ستطيل: زوايا مستديرة 48">
            <a:hlinkClick r:id="rId39" action="ppaction://hlinksldjump"/>
            <a:extLst>
              <a:ext uri="{FF2B5EF4-FFF2-40B4-BE49-F238E27FC236}">
                <a16:creationId xmlns:a16="http://schemas.microsoft.com/office/drawing/2014/main" id="{78FD7F8C-95D7-44D5-8DC8-DCDB973A862A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9958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1809</Words>
  <Application>Microsoft Office PowerPoint</Application>
  <PresentationFormat>شاشة عريضة</PresentationFormat>
  <Paragraphs>1712</Paragraphs>
  <Slides>38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45" baseType="lpstr">
      <vt:lpstr>Abdo Free</vt:lpstr>
      <vt:lpstr>Arial</vt:lpstr>
      <vt:lpstr>Asmaa Font</vt:lpstr>
      <vt:lpstr>Calibri</vt:lpstr>
      <vt:lpstr>Calibri Light</vt:lpstr>
      <vt:lpstr>Hacen Saudi Arabia XL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alherz</dc:creator>
  <cp:lastModifiedBy>ahmad alherz</cp:lastModifiedBy>
  <cp:revision>274</cp:revision>
  <dcterms:created xsi:type="dcterms:W3CDTF">2019-07-10T17:43:06Z</dcterms:created>
  <dcterms:modified xsi:type="dcterms:W3CDTF">2019-10-12T08:13:54Z</dcterms:modified>
</cp:coreProperties>
</file>