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410" r:id="rId2"/>
    <p:sldId id="505" r:id="rId3"/>
    <p:sldId id="562" r:id="rId4"/>
    <p:sldId id="564" r:id="rId5"/>
    <p:sldId id="557" r:id="rId6"/>
    <p:sldId id="563" r:id="rId7"/>
    <p:sldId id="568" r:id="rId8"/>
    <p:sldId id="335" r:id="rId9"/>
    <p:sldId id="567" r:id="rId10"/>
    <p:sldId id="570" r:id="rId11"/>
    <p:sldId id="569" r:id="rId12"/>
    <p:sldId id="571" r:id="rId13"/>
    <p:sldId id="572" r:id="rId14"/>
    <p:sldId id="575" r:id="rId15"/>
    <p:sldId id="576" r:id="rId16"/>
    <p:sldId id="577" r:id="rId17"/>
    <p:sldId id="411" r:id="rId18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516">
          <p15:clr>
            <a:srgbClr val="A4A3A4"/>
          </p15:clr>
        </p15:guide>
        <p15:guide id="4" pos="76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9933FF"/>
    <a:srgbClr val="00CC99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84" autoAdjust="0"/>
    <p:restoredTop sz="94660"/>
  </p:normalViewPr>
  <p:slideViewPr>
    <p:cSldViewPr snapToGrid="0">
      <p:cViewPr varScale="1">
        <p:scale>
          <a:sx n="58" d="100"/>
          <a:sy n="58" d="100"/>
        </p:scale>
        <p:origin x="96" y="1296"/>
      </p:cViewPr>
      <p:guideLst>
        <p:guide orient="horz" pos="2183"/>
        <p:guide pos="3840"/>
        <p:guide orient="horz" pos="1516"/>
        <p:guide pos="76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2750063-B168-4EF0-B24A-CA01F9091947}" type="datetimeFigureOut">
              <a:rPr lang="ar-SY" smtClean="0"/>
              <a:t>23/07/1442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C9B45C0-2386-42AF-8EB4-0FD30ABBF9EA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719960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18DFC-9447-463A-8B34-4CB4B6E7FB03}" type="slidenum">
              <a:rPr lang="ar-SY" smtClean="0"/>
              <a:t>6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778840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18DFC-9447-463A-8B34-4CB4B6E7FB03}" type="slidenum">
              <a:rPr lang="ar-SY" smtClean="0"/>
              <a:t>16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778840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23/07/1442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23/07/1442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23/07/1442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23/07/1442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23/07/1442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23/07/1442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23/07/1442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23/07/1442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23/07/1442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23/07/1442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23/07/1442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23/07/1442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>
            <a:off x="10842944" y="2680769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9" y="3519956"/>
                <a:ext cx="6029231" cy="3191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0980038" y="3168879"/>
              <a:ext cx="48377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صلاة الجماعة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81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3005007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4663"/>
            <a:ext cx="2786743" cy="1375876"/>
            <a:chOff x="538318" y="1525603"/>
            <a:chExt cx="2658769" cy="110107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48159" y="1525603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1038048" y="1942552"/>
              <a:ext cx="1700564" cy="625913"/>
              <a:chOff x="3549687" y="5400343"/>
              <a:chExt cx="1700564" cy="625913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00343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الأول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549687" y="5730690"/>
                <a:ext cx="1700564" cy="29556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صلاة الجماعة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TextBox 47">
            <a:extLst>
              <a:ext uri="{FF2B5EF4-FFF2-40B4-BE49-F238E27FC236}">
                <a16:creationId xmlns:a16="http://schemas.microsoft.com/office/drawing/2014/main" id="{05869D3F-2203-4D1C-A97B-9AFE3BA08CEE}"/>
              </a:ext>
            </a:extLst>
          </p:cNvPr>
          <p:cNvSpPr txBox="1"/>
          <p:nvPr/>
        </p:nvSpPr>
        <p:spPr>
          <a:xfrm>
            <a:off x="3342381" y="697323"/>
            <a:ext cx="703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200" b="1" dirty="0">
                <a:latin typeface="Century Gothic" panose="020B0502020202020204" pitchFamily="34" charset="0"/>
              </a:rPr>
              <a:t>مَا تُدرَكُ بهِ الركعةُ</a:t>
            </a:r>
          </a:p>
        </p:txBody>
      </p:sp>
      <p:grpSp>
        <p:nvGrpSpPr>
          <p:cNvPr id="17" name="Group 61">
            <a:extLst>
              <a:ext uri="{FF2B5EF4-FFF2-40B4-BE49-F238E27FC236}">
                <a16:creationId xmlns:a16="http://schemas.microsoft.com/office/drawing/2014/main" id="{A7D215DB-B2CA-4D18-A013-BF5FD1FF345A}"/>
              </a:ext>
            </a:extLst>
          </p:cNvPr>
          <p:cNvGrpSpPr/>
          <p:nvPr/>
        </p:nvGrpSpPr>
        <p:grpSpPr>
          <a:xfrm>
            <a:off x="3342381" y="1919957"/>
            <a:ext cx="8602875" cy="3101985"/>
            <a:chOff x="3165506" y="295207"/>
            <a:chExt cx="6297235" cy="1587929"/>
          </a:xfrm>
        </p:grpSpPr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CFEE49A7-B304-445B-BC04-80022B52A039}"/>
                </a:ext>
              </a:extLst>
            </p:cNvPr>
            <p:cNvSpPr/>
            <p:nvPr/>
          </p:nvSpPr>
          <p:spPr>
            <a:xfrm rot="381438">
              <a:off x="4649190" y="904188"/>
              <a:ext cx="3712476" cy="906359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9">
              <a:extLst>
                <a:ext uri="{FF2B5EF4-FFF2-40B4-BE49-F238E27FC236}">
                  <a16:creationId xmlns:a16="http://schemas.microsoft.com/office/drawing/2014/main" id="{9D1786C6-1AE2-44DC-A9A0-ACEC89F74C6B}"/>
                </a:ext>
              </a:extLst>
            </p:cNvPr>
            <p:cNvSpPr/>
            <p:nvPr/>
          </p:nvSpPr>
          <p:spPr>
            <a:xfrm>
              <a:off x="8366041" y="593674"/>
              <a:ext cx="1096700" cy="10967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0">
              <a:extLst>
                <a:ext uri="{FF2B5EF4-FFF2-40B4-BE49-F238E27FC236}">
                  <a16:creationId xmlns:a16="http://schemas.microsoft.com/office/drawing/2014/main" id="{64E1C5F8-6887-4605-B172-2D89833A5706}"/>
                </a:ext>
              </a:extLst>
            </p:cNvPr>
            <p:cNvSpPr/>
            <p:nvPr/>
          </p:nvSpPr>
          <p:spPr>
            <a:xfrm>
              <a:off x="8543296" y="770929"/>
              <a:ext cx="742189" cy="742190"/>
            </a:xfrm>
            <a:prstGeom prst="ellipse">
              <a:avLst/>
            </a:prstGeom>
            <a:gradFill>
              <a:gsLst>
                <a:gs pos="0">
                  <a:srgbClr val="FFCC66"/>
                </a:gs>
                <a:gs pos="100000">
                  <a:srgbClr val="FD550D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Arrow: Pentagon 4">
              <a:extLst>
                <a:ext uri="{FF2B5EF4-FFF2-40B4-BE49-F238E27FC236}">
                  <a16:creationId xmlns:a16="http://schemas.microsoft.com/office/drawing/2014/main" id="{C77C2255-329D-452A-8994-A4CC1A4D90EF}"/>
                </a:ext>
              </a:extLst>
            </p:cNvPr>
            <p:cNvSpPr/>
            <p:nvPr/>
          </p:nvSpPr>
          <p:spPr>
            <a:xfrm>
              <a:off x="3997941" y="593674"/>
              <a:ext cx="4545355" cy="990994"/>
            </a:xfrm>
            <a:prstGeom prst="homePlat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9000">
                  <a:schemeClr val="bg1"/>
                </a:gs>
              </a:gsLst>
              <a:lin ang="10800000" scaled="1"/>
              <a:tileRect/>
            </a:gradFill>
            <a:ln>
              <a:solidFill>
                <a:srgbClr val="FF6600"/>
              </a:solidFill>
            </a:ln>
            <a:effectLst>
              <a:outerShdw blurRad="228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5">
              <a:extLst>
                <a:ext uri="{FF2B5EF4-FFF2-40B4-BE49-F238E27FC236}">
                  <a16:creationId xmlns:a16="http://schemas.microsoft.com/office/drawing/2014/main" id="{837C391B-335D-4E73-A753-5A489453F6AF}"/>
                </a:ext>
              </a:extLst>
            </p:cNvPr>
            <p:cNvSpPr/>
            <p:nvPr/>
          </p:nvSpPr>
          <p:spPr>
            <a:xfrm>
              <a:off x="3165506" y="295207"/>
              <a:ext cx="1587929" cy="1587929"/>
            </a:xfrm>
            <a:prstGeom prst="ellipse">
              <a:avLst/>
            </a:prstGeom>
            <a:solidFill>
              <a:srgbClr val="E4E5E7"/>
            </a:solidFill>
            <a:ln>
              <a:solidFill>
                <a:schemeClr val="bg1"/>
              </a:solidFill>
            </a:ln>
            <a:effectLst>
              <a:outerShdw blurRad="889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ircle: Hollow 6">
              <a:extLst>
                <a:ext uri="{FF2B5EF4-FFF2-40B4-BE49-F238E27FC236}">
                  <a16:creationId xmlns:a16="http://schemas.microsoft.com/office/drawing/2014/main" id="{5FDABD97-9436-4E53-8D8E-79BC076672C7}"/>
                </a:ext>
              </a:extLst>
            </p:cNvPr>
            <p:cNvSpPr/>
            <p:nvPr/>
          </p:nvSpPr>
          <p:spPr>
            <a:xfrm>
              <a:off x="3358268" y="487969"/>
              <a:ext cx="1202405" cy="1202405"/>
            </a:xfrm>
            <a:prstGeom prst="donut">
              <a:avLst>
                <a:gd name="adj" fmla="val 18330"/>
              </a:avLst>
            </a:prstGeom>
            <a:gradFill>
              <a:gsLst>
                <a:gs pos="0">
                  <a:srgbClr val="FF9900"/>
                </a:gs>
                <a:gs pos="100000">
                  <a:srgbClr val="C23D02"/>
                </a:gs>
              </a:gsLst>
              <a:lin ang="5400000" scaled="1"/>
            </a:gradFill>
            <a:ln>
              <a:noFill/>
            </a:ln>
            <a:effectLst>
              <a:outerShdw blurRad="139700" dist="635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 prstMaterial="powder">
              <a:bevelT w="11430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Rectangle 55">
              <a:extLst>
                <a:ext uri="{FF2B5EF4-FFF2-40B4-BE49-F238E27FC236}">
                  <a16:creationId xmlns:a16="http://schemas.microsoft.com/office/drawing/2014/main" id="{902A6CB4-0467-4FED-9B64-E2F2AC6B42D3}"/>
                </a:ext>
              </a:extLst>
            </p:cNvPr>
            <p:cNvSpPr/>
            <p:nvPr/>
          </p:nvSpPr>
          <p:spPr>
            <a:xfrm rot="381438">
              <a:off x="4075036" y="1154626"/>
              <a:ext cx="1257002" cy="306883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Rounded Corners 7">
              <a:extLst>
                <a:ext uri="{FF2B5EF4-FFF2-40B4-BE49-F238E27FC236}">
                  <a16:creationId xmlns:a16="http://schemas.microsoft.com/office/drawing/2014/main" id="{88697125-5BF2-4452-8D8A-9216D45A2BE9}"/>
                </a:ext>
              </a:extLst>
            </p:cNvPr>
            <p:cNvSpPr/>
            <p:nvPr/>
          </p:nvSpPr>
          <p:spPr>
            <a:xfrm>
              <a:off x="3741239" y="784014"/>
              <a:ext cx="1812400" cy="610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Rounded Corners 8">
              <a:extLst>
                <a:ext uri="{FF2B5EF4-FFF2-40B4-BE49-F238E27FC236}">
                  <a16:creationId xmlns:a16="http://schemas.microsoft.com/office/drawing/2014/main" id="{4194F298-231B-4837-98A8-60157D934B9D}"/>
                </a:ext>
              </a:extLst>
            </p:cNvPr>
            <p:cNvSpPr/>
            <p:nvPr/>
          </p:nvSpPr>
          <p:spPr>
            <a:xfrm>
              <a:off x="3828534" y="831563"/>
              <a:ext cx="1629784" cy="51521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F9900"/>
                </a:gs>
                <a:gs pos="100000">
                  <a:srgbClr val="FD550D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TextBox 11">
              <a:extLst>
                <a:ext uri="{FF2B5EF4-FFF2-40B4-BE49-F238E27FC236}">
                  <a16:creationId xmlns:a16="http://schemas.microsoft.com/office/drawing/2014/main" id="{31EB8889-8C82-43FF-A485-CB3BF3F3ABAC}"/>
                </a:ext>
              </a:extLst>
            </p:cNvPr>
            <p:cNvSpPr txBox="1"/>
            <p:nvPr/>
          </p:nvSpPr>
          <p:spPr>
            <a:xfrm>
              <a:off x="3828534" y="921601"/>
              <a:ext cx="1423184" cy="417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spc="3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pic>
          <p:nvPicPr>
            <p:cNvPr id="28" name="Graphic 13" descr="Bullseye">
              <a:extLst>
                <a:ext uri="{FF2B5EF4-FFF2-40B4-BE49-F238E27FC236}">
                  <a16:creationId xmlns:a16="http://schemas.microsoft.com/office/drawing/2014/main" id="{EBBE4D47-C6E4-42AD-91F6-54FB99CB7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699676" y="917350"/>
              <a:ext cx="429430" cy="429430"/>
            </a:xfrm>
            <a:prstGeom prst="rect">
              <a:avLst/>
            </a:prstGeom>
          </p:spPr>
        </p:pic>
        <p:sp>
          <p:nvSpPr>
            <p:cNvPr id="32" name="TextBox 14">
              <a:extLst>
                <a:ext uri="{FF2B5EF4-FFF2-40B4-BE49-F238E27FC236}">
                  <a16:creationId xmlns:a16="http://schemas.microsoft.com/office/drawing/2014/main" id="{AA424ADE-C03E-4096-A1E6-357A36031081}"/>
                </a:ext>
              </a:extLst>
            </p:cNvPr>
            <p:cNvSpPr txBox="1"/>
            <p:nvPr/>
          </p:nvSpPr>
          <p:spPr>
            <a:xfrm>
              <a:off x="5576959" y="570874"/>
              <a:ext cx="23604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15">
              <a:extLst>
                <a:ext uri="{FF2B5EF4-FFF2-40B4-BE49-F238E27FC236}">
                  <a16:creationId xmlns:a16="http://schemas.microsoft.com/office/drawing/2014/main" id="{16FD541D-C63D-472F-AB91-646D14D66754}"/>
                </a:ext>
              </a:extLst>
            </p:cNvPr>
            <p:cNvSpPr txBox="1"/>
            <p:nvPr/>
          </p:nvSpPr>
          <p:spPr>
            <a:xfrm>
              <a:off x="5281063" y="926605"/>
              <a:ext cx="3084978" cy="267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SY" sz="2800" b="1" dirty="0"/>
                <a:t>تدركُ الركعةُ بإدراكِ الركوعِ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881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5"/>
            <a:ext cx="2786743" cy="1371176"/>
            <a:chOff x="538318" y="1529365"/>
            <a:chExt cx="2658769" cy="109731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963364" y="2008525"/>
              <a:ext cx="1793831" cy="599693"/>
              <a:chOff x="3475003" y="5466316"/>
              <a:chExt cx="1793831" cy="599693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66316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الأول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475003" y="5770443"/>
                <a:ext cx="1793831" cy="29556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صلاة الجماعة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TextBox 47">
            <a:extLst>
              <a:ext uri="{FF2B5EF4-FFF2-40B4-BE49-F238E27FC236}">
                <a16:creationId xmlns:a16="http://schemas.microsoft.com/office/drawing/2014/main" id="{05869D3F-2203-4D1C-A97B-9AFE3BA08CEE}"/>
              </a:ext>
            </a:extLst>
          </p:cNvPr>
          <p:cNvSpPr txBox="1"/>
          <p:nvPr/>
        </p:nvSpPr>
        <p:spPr>
          <a:xfrm>
            <a:off x="7010400" y="594673"/>
            <a:ext cx="4775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نشاط</a:t>
            </a:r>
            <a:endParaRPr lang="ar-SY" sz="3600" b="1" dirty="0">
              <a:latin typeface="Century Gothic" panose="020B0502020202020204" pitchFamily="34" charset="0"/>
            </a:endParaRPr>
          </a:p>
        </p:txBody>
      </p:sp>
      <p:sp>
        <p:nvSpPr>
          <p:cNvPr id="21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7010400" y="1402685"/>
            <a:ext cx="4972710" cy="501998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400" b="1" dirty="0">
                <a:solidFill>
                  <a:schemeClr val="tx1"/>
                </a:solidFill>
              </a:rPr>
              <a:t>دخلَت والإمامُ ساجدٌ في الركعةِ الأخيرةِ</a:t>
            </a:r>
          </a:p>
        </p:txBody>
      </p:sp>
      <p:sp>
        <p:nvSpPr>
          <p:cNvPr id="25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9173029" y="2790677"/>
            <a:ext cx="2412832" cy="523220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b="1" dirty="0">
                <a:solidFill>
                  <a:schemeClr val="tx1"/>
                </a:solidFill>
              </a:rPr>
              <a:t>أدرَكَت الركعةَ</a:t>
            </a:r>
          </a:p>
        </p:txBody>
      </p:sp>
      <p:sp>
        <p:nvSpPr>
          <p:cNvPr id="19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6204857" y="2804354"/>
            <a:ext cx="2412832" cy="523220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b="1" dirty="0">
                <a:solidFill>
                  <a:schemeClr val="tx1"/>
                </a:solidFill>
              </a:rPr>
              <a:t>لمْ تُدرك الركعةَ</a:t>
            </a:r>
          </a:p>
        </p:txBody>
      </p:sp>
      <p:sp>
        <p:nvSpPr>
          <p:cNvPr id="22" name="مربع نص 21"/>
          <p:cNvSpPr txBox="1"/>
          <p:nvPr/>
        </p:nvSpPr>
        <p:spPr>
          <a:xfrm>
            <a:off x="6826208" y="3327574"/>
            <a:ext cx="1170130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Y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صحيح</a:t>
            </a:r>
            <a:endParaRPr lang="ar-SY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6204857" y="4306583"/>
            <a:ext cx="5778253" cy="523220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400" b="1" dirty="0">
                <a:solidFill>
                  <a:schemeClr val="tx1"/>
                </a:solidFill>
              </a:rPr>
              <a:t>دخلَت معَ الإمامِ وهوَ راكعٌ في الركعةِ الأخيرةِ:</a:t>
            </a:r>
          </a:p>
        </p:txBody>
      </p:sp>
      <p:sp>
        <p:nvSpPr>
          <p:cNvPr id="27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9869714" y="5242754"/>
            <a:ext cx="2244808" cy="523220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b="1" dirty="0">
                <a:solidFill>
                  <a:schemeClr val="tx1"/>
                </a:solidFill>
              </a:rPr>
              <a:t>أدرَكَت الجماعةَ</a:t>
            </a:r>
          </a:p>
        </p:txBody>
      </p:sp>
      <p:sp>
        <p:nvSpPr>
          <p:cNvPr id="28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6372881" y="5242754"/>
            <a:ext cx="2244808" cy="523220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b="1" dirty="0">
                <a:solidFill>
                  <a:schemeClr val="tx1"/>
                </a:solidFill>
              </a:rPr>
              <a:t>لمْ تُدرك الجماعةَ</a:t>
            </a:r>
          </a:p>
        </p:txBody>
      </p:sp>
      <p:sp>
        <p:nvSpPr>
          <p:cNvPr id="30" name="مربع نص 29"/>
          <p:cNvSpPr txBox="1"/>
          <p:nvPr/>
        </p:nvSpPr>
        <p:spPr>
          <a:xfrm>
            <a:off x="10415731" y="5789589"/>
            <a:ext cx="1170130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Y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صحيح</a:t>
            </a:r>
            <a:endParaRPr lang="ar-SY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458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19" grpId="0" animBg="1"/>
      <p:bldP spid="22" grpId="0" animBg="1"/>
      <p:bldP spid="23" grpId="0" animBg="1"/>
      <p:bldP spid="27" grpId="0" animBg="1"/>
      <p:bldP spid="28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91286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5"/>
            <a:ext cx="2786743" cy="1371175"/>
            <a:chOff x="538318" y="1529365"/>
            <a:chExt cx="2658769" cy="109731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786079" y="2008525"/>
              <a:ext cx="2144982" cy="603382"/>
              <a:chOff x="3297718" y="5466316"/>
              <a:chExt cx="2144982" cy="603382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66316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الأول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97718" y="5774133"/>
                <a:ext cx="2144982" cy="2955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صلاة الجماعة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47">
            <a:extLst>
              <a:ext uri="{FF2B5EF4-FFF2-40B4-BE49-F238E27FC236}">
                <a16:creationId xmlns:a16="http://schemas.microsoft.com/office/drawing/2014/main" id="{05869D3F-2203-4D1C-A97B-9AFE3BA08CEE}"/>
              </a:ext>
            </a:extLst>
          </p:cNvPr>
          <p:cNvSpPr txBox="1"/>
          <p:nvPr/>
        </p:nvSpPr>
        <p:spPr>
          <a:xfrm>
            <a:off x="4802740" y="238867"/>
            <a:ext cx="6445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200" b="1" dirty="0">
                <a:latin typeface="Century Gothic" panose="020B0502020202020204" pitchFamily="34" charset="0"/>
              </a:rPr>
              <a:t>كيفيةُ الدخولِ معَ الإمامِ :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sp>
        <p:nvSpPr>
          <p:cNvPr id="17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3331692" y="1202015"/>
            <a:ext cx="8281192" cy="863992"/>
          </a:xfrm>
          <a:prstGeom prst="rect">
            <a:avLst/>
          </a:prstGeom>
          <a:solidFill>
            <a:schemeClr val="accent2">
              <a:lumMod val="40000"/>
              <a:lumOff val="6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400" b="1" dirty="0">
                <a:solidFill>
                  <a:schemeClr val="tx1"/>
                </a:solidFill>
              </a:rPr>
              <a:t>يشرعُ لمنْ دخلَ المسجدَ أنْ يمشيَ </a:t>
            </a:r>
            <a:r>
              <a:rPr lang="ar-SY" sz="2400" b="1" dirty="0">
                <a:solidFill>
                  <a:srgbClr val="00B050"/>
                </a:solidFill>
              </a:rPr>
              <a:t>بسكينةٍ ووقارٍ</a:t>
            </a:r>
            <a:r>
              <a:rPr lang="ar-SY" sz="2400" b="1" dirty="0">
                <a:solidFill>
                  <a:schemeClr val="tx1"/>
                </a:solidFill>
              </a:rPr>
              <a:t>، ويدخلَ معَ الإمامِ مباشرةً في الْحالِ التِي يَكُونُ عَلَيها</a:t>
            </a:r>
            <a:endParaRPr lang="ar-SY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8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397" y="2882083"/>
            <a:ext cx="9083783" cy="270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5"/>
            <a:ext cx="2786743" cy="1371176"/>
            <a:chOff x="538318" y="1529365"/>
            <a:chExt cx="2658769" cy="109731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963364" y="2008525"/>
              <a:ext cx="1793831" cy="599693"/>
              <a:chOff x="3475003" y="5466316"/>
              <a:chExt cx="1793831" cy="599693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66316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الأول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475003" y="5770443"/>
                <a:ext cx="1793831" cy="29556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صلاة الجماعة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TextBox 47">
            <a:extLst>
              <a:ext uri="{FF2B5EF4-FFF2-40B4-BE49-F238E27FC236}">
                <a16:creationId xmlns:a16="http://schemas.microsoft.com/office/drawing/2014/main" id="{05869D3F-2203-4D1C-A97B-9AFE3BA08CEE}"/>
              </a:ext>
            </a:extLst>
          </p:cNvPr>
          <p:cNvSpPr txBox="1"/>
          <p:nvPr/>
        </p:nvSpPr>
        <p:spPr>
          <a:xfrm>
            <a:off x="5366278" y="330901"/>
            <a:ext cx="6502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ماذا يفعلُ المأموم في الحالاتِ الآتية ؟</a:t>
            </a:r>
          </a:p>
        </p:txBody>
      </p:sp>
      <p:sp>
        <p:nvSpPr>
          <p:cNvPr id="21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8617688" y="1402685"/>
            <a:ext cx="3365421" cy="501998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400" b="1" dirty="0">
                <a:solidFill>
                  <a:srgbClr val="FF0000"/>
                </a:solidFill>
              </a:rPr>
              <a:t>1-</a:t>
            </a:r>
            <a:r>
              <a:rPr lang="ar-SY" sz="2400" b="1" dirty="0">
                <a:solidFill>
                  <a:schemeClr val="tx1"/>
                </a:solidFill>
              </a:rPr>
              <a:t> دخل المسجدَ والإمامُ ساجدٌ:</a:t>
            </a:r>
          </a:p>
        </p:txBody>
      </p:sp>
      <p:sp>
        <p:nvSpPr>
          <p:cNvPr id="25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8249478" y="2777173"/>
            <a:ext cx="3733632" cy="523220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b="1" dirty="0">
                <a:solidFill>
                  <a:schemeClr val="tx1"/>
                </a:solidFill>
              </a:rPr>
              <a:t>ينتظرُ حتى يقومَ للركعةِ التي تليهَا</a:t>
            </a:r>
          </a:p>
        </p:txBody>
      </p:sp>
      <p:sp>
        <p:nvSpPr>
          <p:cNvPr id="19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3209228" y="2790677"/>
            <a:ext cx="4843161" cy="523220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400" b="1" dirty="0">
                <a:solidFill>
                  <a:schemeClr val="tx1"/>
                </a:solidFill>
              </a:rPr>
              <a:t>يسجدُ معه ولا يحتسب هذهِ الركعةَ منْ صلاته</a:t>
            </a:r>
          </a:p>
        </p:txBody>
      </p:sp>
      <p:sp>
        <p:nvSpPr>
          <p:cNvPr id="22" name="مربع نص 21"/>
          <p:cNvSpPr txBox="1"/>
          <p:nvPr/>
        </p:nvSpPr>
        <p:spPr>
          <a:xfrm>
            <a:off x="4836021" y="3300393"/>
            <a:ext cx="1170130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Y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صحيح</a:t>
            </a:r>
            <a:endParaRPr lang="ar-SY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8617689" y="4306583"/>
            <a:ext cx="3365421" cy="523220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400" b="1" dirty="0">
                <a:solidFill>
                  <a:srgbClr val="FF0000"/>
                </a:solidFill>
              </a:rPr>
              <a:t>2-</a:t>
            </a:r>
            <a:r>
              <a:rPr lang="ar-SY" sz="2400" b="1" dirty="0">
                <a:solidFill>
                  <a:schemeClr val="tx1"/>
                </a:solidFill>
              </a:rPr>
              <a:t> دخل المسجدَ والإمامُ راكعٌ:</a:t>
            </a:r>
          </a:p>
        </p:txBody>
      </p:sp>
      <p:sp>
        <p:nvSpPr>
          <p:cNvPr id="27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8617689" y="5242754"/>
            <a:ext cx="3496833" cy="523220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b="1" dirty="0">
                <a:solidFill>
                  <a:schemeClr val="tx1"/>
                </a:solidFill>
              </a:rPr>
              <a:t>يركض كي يدرك الركوعَ</a:t>
            </a:r>
          </a:p>
        </p:txBody>
      </p:sp>
      <p:sp>
        <p:nvSpPr>
          <p:cNvPr id="28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3209228" y="5242754"/>
            <a:ext cx="4843161" cy="523220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b="1" dirty="0">
                <a:solidFill>
                  <a:schemeClr val="tx1"/>
                </a:solidFill>
              </a:rPr>
              <a:t>يمشى بهدوءٍ وسكينةٍ حتى لو فاتته الركعةُ</a:t>
            </a:r>
          </a:p>
        </p:txBody>
      </p:sp>
      <p:sp>
        <p:nvSpPr>
          <p:cNvPr id="30" name="مربع نص 29"/>
          <p:cNvSpPr txBox="1"/>
          <p:nvPr/>
        </p:nvSpPr>
        <p:spPr>
          <a:xfrm>
            <a:off x="4794507" y="5765974"/>
            <a:ext cx="1170130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Y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صحيح</a:t>
            </a:r>
            <a:endParaRPr lang="ar-SY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709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19" grpId="0" animBg="1"/>
      <p:bldP spid="22" grpId="0" animBg="1"/>
      <p:bldP spid="23" grpId="0" animBg="1"/>
      <p:bldP spid="27" grpId="0" animBg="1"/>
      <p:bldP spid="28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3005007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4663"/>
            <a:ext cx="2786743" cy="1375876"/>
            <a:chOff x="538318" y="1525603"/>
            <a:chExt cx="2658769" cy="110107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48159" y="1525603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1038048" y="1942552"/>
              <a:ext cx="1700564" cy="625913"/>
              <a:chOff x="3549687" y="5400343"/>
              <a:chExt cx="1700564" cy="625913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00343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الأول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549687" y="5730690"/>
                <a:ext cx="1700564" cy="29556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صلاة الجماعة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TextBox 47">
            <a:extLst>
              <a:ext uri="{FF2B5EF4-FFF2-40B4-BE49-F238E27FC236}">
                <a16:creationId xmlns:a16="http://schemas.microsoft.com/office/drawing/2014/main" id="{05869D3F-2203-4D1C-A97B-9AFE3BA08CEE}"/>
              </a:ext>
            </a:extLst>
          </p:cNvPr>
          <p:cNvSpPr txBox="1"/>
          <p:nvPr/>
        </p:nvSpPr>
        <p:spPr>
          <a:xfrm>
            <a:off x="3908438" y="391058"/>
            <a:ext cx="703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200" b="1" dirty="0">
                <a:latin typeface="Century Gothic" panose="020B0502020202020204" pitchFamily="34" charset="0"/>
              </a:rPr>
              <a:t>صلاةُ النافلةِ بعدَ إقامةِ الصلاةِ</a:t>
            </a:r>
          </a:p>
        </p:txBody>
      </p:sp>
      <p:sp>
        <p:nvSpPr>
          <p:cNvPr id="30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2931886" y="1402685"/>
            <a:ext cx="9051223" cy="1055782"/>
          </a:xfrm>
          <a:prstGeom prst="rect">
            <a:avLst/>
          </a:prstGeom>
          <a:solidFill>
            <a:srgbClr val="FFC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400" b="1" dirty="0">
                <a:solidFill>
                  <a:schemeClr val="tx1"/>
                </a:solidFill>
              </a:rPr>
              <a:t>إذا أقيمت الصلاةُ المفروضةُ فلا يجوزُ الابتداءُ بالنافلةِ؛ بدليلِ حديثِ أَبِي هُرَيْرَةَ رضي الله عنه عن النبي صلى الله عليه و سلم قال :</a:t>
            </a:r>
          </a:p>
        </p:txBody>
      </p:sp>
      <p:grpSp>
        <p:nvGrpSpPr>
          <p:cNvPr id="31" name="Group 61">
            <a:extLst>
              <a:ext uri="{FF2B5EF4-FFF2-40B4-BE49-F238E27FC236}">
                <a16:creationId xmlns:a16="http://schemas.microsoft.com/office/drawing/2014/main" id="{A7D215DB-B2CA-4D18-A013-BF5FD1FF345A}"/>
              </a:ext>
            </a:extLst>
          </p:cNvPr>
          <p:cNvGrpSpPr/>
          <p:nvPr/>
        </p:nvGrpSpPr>
        <p:grpSpPr>
          <a:xfrm>
            <a:off x="2931886" y="2740540"/>
            <a:ext cx="8602875" cy="3101985"/>
            <a:chOff x="3165506" y="295207"/>
            <a:chExt cx="6297235" cy="1587929"/>
          </a:xfrm>
        </p:grpSpPr>
        <p:sp>
          <p:nvSpPr>
            <p:cNvPr id="34" name="Rectangle 12">
              <a:extLst>
                <a:ext uri="{FF2B5EF4-FFF2-40B4-BE49-F238E27FC236}">
                  <a16:creationId xmlns:a16="http://schemas.microsoft.com/office/drawing/2014/main" id="{CFEE49A7-B304-445B-BC04-80022B52A039}"/>
                </a:ext>
              </a:extLst>
            </p:cNvPr>
            <p:cNvSpPr/>
            <p:nvPr/>
          </p:nvSpPr>
          <p:spPr>
            <a:xfrm rot="381438">
              <a:off x="4649190" y="904188"/>
              <a:ext cx="3712476" cy="906359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9">
              <a:extLst>
                <a:ext uri="{FF2B5EF4-FFF2-40B4-BE49-F238E27FC236}">
                  <a16:creationId xmlns:a16="http://schemas.microsoft.com/office/drawing/2014/main" id="{9D1786C6-1AE2-44DC-A9A0-ACEC89F74C6B}"/>
                </a:ext>
              </a:extLst>
            </p:cNvPr>
            <p:cNvSpPr/>
            <p:nvPr/>
          </p:nvSpPr>
          <p:spPr>
            <a:xfrm>
              <a:off x="8366041" y="593674"/>
              <a:ext cx="1096700" cy="10967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10">
              <a:extLst>
                <a:ext uri="{FF2B5EF4-FFF2-40B4-BE49-F238E27FC236}">
                  <a16:creationId xmlns:a16="http://schemas.microsoft.com/office/drawing/2014/main" id="{64E1C5F8-6887-4605-B172-2D89833A5706}"/>
                </a:ext>
              </a:extLst>
            </p:cNvPr>
            <p:cNvSpPr/>
            <p:nvPr/>
          </p:nvSpPr>
          <p:spPr>
            <a:xfrm>
              <a:off x="8543296" y="770929"/>
              <a:ext cx="742189" cy="742190"/>
            </a:xfrm>
            <a:prstGeom prst="ellipse">
              <a:avLst/>
            </a:prstGeom>
            <a:gradFill>
              <a:gsLst>
                <a:gs pos="0">
                  <a:srgbClr val="FFCC66"/>
                </a:gs>
                <a:gs pos="100000">
                  <a:srgbClr val="FD550D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Arrow: Pentagon 4">
              <a:extLst>
                <a:ext uri="{FF2B5EF4-FFF2-40B4-BE49-F238E27FC236}">
                  <a16:creationId xmlns:a16="http://schemas.microsoft.com/office/drawing/2014/main" id="{C77C2255-329D-452A-8994-A4CC1A4D90EF}"/>
                </a:ext>
              </a:extLst>
            </p:cNvPr>
            <p:cNvSpPr/>
            <p:nvPr/>
          </p:nvSpPr>
          <p:spPr>
            <a:xfrm>
              <a:off x="3997941" y="593674"/>
              <a:ext cx="4545355" cy="990994"/>
            </a:xfrm>
            <a:prstGeom prst="homePlat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9000">
                  <a:schemeClr val="bg1"/>
                </a:gs>
              </a:gsLst>
              <a:lin ang="10800000" scaled="1"/>
              <a:tileRect/>
            </a:gradFill>
            <a:ln>
              <a:solidFill>
                <a:srgbClr val="FF6600"/>
              </a:solidFill>
            </a:ln>
            <a:effectLst>
              <a:outerShdw blurRad="228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5">
              <a:extLst>
                <a:ext uri="{FF2B5EF4-FFF2-40B4-BE49-F238E27FC236}">
                  <a16:creationId xmlns:a16="http://schemas.microsoft.com/office/drawing/2014/main" id="{837C391B-335D-4E73-A753-5A489453F6AF}"/>
                </a:ext>
              </a:extLst>
            </p:cNvPr>
            <p:cNvSpPr/>
            <p:nvPr/>
          </p:nvSpPr>
          <p:spPr>
            <a:xfrm>
              <a:off x="3165506" y="295207"/>
              <a:ext cx="1587929" cy="1587929"/>
            </a:xfrm>
            <a:prstGeom prst="ellipse">
              <a:avLst/>
            </a:prstGeom>
            <a:solidFill>
              <a:srgbClr val="E4E5E7"/>
            </a:solidFill>
            <a:ln>
              <a:solidFill>
                <a:schemeClr val="bg1"/>
              </a:solidFill>
            </a:ln>
            <a:effectLst>
              <a:outerShdw blurRad="889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Circle: Hollow 6">
              <a:extLst>
                <a:ext uri="{FF2B5EF4-FFF2-40B4-BE49-F238E27FC236}">
                  <a16:creationId xmlns:a16="http://schemas.microsoft.com/office/drawing/2014/main" id="{5FDABD97-9436-4E53-8D8E-79BC076672C7}"/>
                </a:ext>
              </a:extLst>
            </p:cNvPr>
            <p:cNvSpPr/>
            <p:nvPr/>
          </p:nvSpPr>
          <p:spPr>
            <a:xfrm>
              <a:off x="3358268" y="487969"/>
              <a:ext cx="1202405" cy="1202405"/>
            </a:xfrm>
            <a:prstGeom prst="donut">
              <a:avLst>
                <a:gd name="adj" fmla="val 18330"/>
              </a:avLst>
            </a:prstGeom>
            <a:gradFill>
              <a:gsLst>
                <a:gs pos="0">
                  <a:srgbClr val="FF9900"/>
                </a:gs>
                <a:gs pos="100000">
                  <a:srgbClr val="C23D02"/>
                </a:gs>
              </a:gsLst>
              <a:lin ang="5400000" scaled="1"/>
            </a:gradFill>
            <a:ln>
              <a:noFill/>
            </a:ln>
            <a:effectLst>
              <a:outerShdw blurRad="139700" dist="635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 prstMaterial="powder">
              <a:bevelT w="11430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Rectangle 55">
              <a:extLst>
                <a:ext uri="{FF2B5EF4-FFF2-40B4-BE49-F238E27FC236}">
                  <a16:creationId xmlns:a16="http://schemas.microsoft.com/office/drawing/2014/main" id="{902A6CB4-0467-4FED-9B64-E2F2AC6B42D3}"/>
                </a:ext>
              </a:extLst>
            </p:cNvPr>
            <p:cNvSpPr/>
            <p:nvPr/>
          </p:nvSpPr>
          <p:spPr>
            <a:xfrm rot="381438">
              <a:off x="4075036" y="1154626"/>
              <a:ext cx="1257002" cy="306883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Rounded Corners 7">
              <a:extLst>
                <a:ext uri="{FF2B5EF4-FFF2-40B4-BE49-F238E27FC236}">
                  <a16:creationId xmlns:a16="http://schemas.microsoft.com/office/drawing/2014/main" id="{88697125-5BF2-4452-8D8A-9216D45A2BE9}"/>
                </a:ext>
              </a:extLst>
            </p:cNvPr>
            <p:cNvSpPr/>
            <p:nvPr/>
          </p:nvSpPr>
          <p:spPr>
            <a:xfrm>
              <a:off x="3741239" y="784014"/>
              <a:ext cx="1812400" cy="610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: Rounded Corners 8">
              <a:extLst>
                <a:ext uri="{FF2B5EF4-FFF2-40B4-BE49-F238E27FC236}">
                  <a16:creationId xmlns:a16="http://schemas.microsoft.com/office/drawing/2014/main" id="{4194F298-231B-4837-98A8-60157D934B9D}"/>
                </a:ext>
              </a:extLst>
            </p:cNvPr>
            <p:cNvSpPr/>
            <p:nvPr/>
          </p:nvSpPr>
          <p:spPr>
            <a:xfrm>
              <a:off x="3828534" y="831563"/>
              <a:ext cx="1629784" cy="51521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F9900"/>
                </a:gs>
                <a:gs pos="100000">
                  <a:srgbClr val="FD550D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TextBox 11">
              <a:extLst>
                <a:ext uri="{FF2B5EF4-FFF2-40B4-BE49-F238E27FC236}">
                  <a16:creationId xmlns:a16="http://schemas.microsoft.com/office/drawing/2014/main" id="{31EB8889-8C82-43FF-A485-CB3BF3F3ABAC}"/>
                </a:ext>
              </a:extLst>
            </p:cNvPr>
            <p:cNvSpPr txBox="1"/>
            <p:nvPr/>
          </p:nvSpPr>
          <p:spPr>
            <a:xfrm>
              <a:off x="3828534" y="921601"/>
              <a:ext cx="1423184" cy="417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spc="3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pic>
          <p:nvPicPr>
            <p:cNvPr id="44" name="Graphic 13" descr="Bullseye">
              <a:extLst>
                <a:ext uri="{FF2B5EF4-FFF2-40B4-BE49-F238E27FC236}">
                  <a16:creationId xmlns:a16="http://schemas.microsoft.com/office/drawing/2014/main" id="{EBBE4D47-C6E4-42AD-91F6-54FB99CB7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699676" y="917350"/>
              <a:ext cx="429430" cy="429430"/>
            </a:xfrm>
            <a:prstGeom prst="rect">
              <a:avLst/>
            </a:prstGeom>
          </p:spPr>
        </p:pic>
        <p:sp>
          <p:nvSpPr>
            <p:cNvPr id="45" name="TextBox 14">
              <a:extLst>
                <a:ext uri="{FF2B5EF4-FFF2-40B4-BE49-F238E27FC236}">
                  <a16:creationId xmlns:a16="http://schemas.microsoft.com/office/drawing/2014/main" id="{AA424ADE-C03E-4096-A1E6-357A36031081}"/>
                </a:ext>
              </a:extLst>
            </p:cNvPr>
            <p:cNvSpPr txBox="1"/>
            <p:nvPr/>
          </p:nvSpPr>
          <p:spPr>
            <a:xfrm>
              <a:off x="5576959" y="570874"/>
              <a:ext cx="23604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46" name="TextBox 15">
              <a:extLst>
                <a:ext uri="{FF2B5EF4-FFF2-40B4-BE49-F238E27FC236}">
                  <a16:creationId xmlns:a16="http://schemas.microsoft.com/office/drawing/2014/main" id="{16FD541D-C63D-472F-AB91-646D14D66754}"/>
                </a:ext>
              </a:extLst>
            </p:cNvPr>
            <p:cNvSpPr txBox="1"/>
            <p:nvPr/>
          </p:nvSpPr>
          <p:spPr>
            <a:xfrm>
              <a:off x="4868570" y="958765"/>
              <a:ext cx="3777190" cy="267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SY" sz="2800" b="1" dirty="0"/>
                <a:t>«</a:t>
              </a:r>
              <a:r>
                <a:rPr lang="ar-SY" sz="2800" b="1" dirty="0">
                  <a:solidFill>
                    <a:srgbClr val="00B050"/>
                  </a:solidFill>
                </a:rPr>
                <a:t>إِذَا أُقِيمَتِ الصَّلاَةُ فَلَا صَلاَةَ إِلَّا المَكْتُوبَةُ</a:t>
              </a:r>
              <a:r>
                <a:rPr lang="ar-SY" sz="2800" b="1" dirty="0"/>
                <a:t>»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307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5"/>
            <a:ext cx="2786743" cy="1371176"/>
            <a:chOff x="538318" y="1529365"/>
            <a:chExt cx="2658769" cy="109731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963364" y="2008525"/>
              <a:ext cx="1793831" cy="599693"/>
              <a:chOff x="3475003" y="5466316"/>
              <a:chExt cx="1793831" cy="599693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66316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الأول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475003" y="5770443"/>
                <a:ext cx="1793831" cy="29556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صلاة الجماعة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TextBox 47">
            <a:extLst>
              <a:ext uri="{FF2B5EF4-FFF2-40B4-BE49-F238E27FC236}">
                <a16:creationId xmlns:a16="http://schemas.microsoft.com/office/drawing/2014/main" id="{05869D3F-2203-4D1C-A97B-9AFE3BA08CEE}"/>
              </a:ext>
            </a:extLst>
          </p:cNvPr>
          <p:cNvSpPr txBox="1"/>
          <p:nvPr/>
        </p:nvSpPr>
        <p:spPr>
          <a:xfrm>
            <a:off x="5283200" y="594673"/>
            <a:ext cx="6502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أُبيِّنُ الحكمَ في الحالةِ الآتية:</a:t>
            </a:r>
          </a:p>
        </p:txBody>
      </p:sp>
      <p:sp>
        <p:nvSpPr>
          <p:cNvPr id="21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6006152" y="1402685"/>
            <a:ext cx="5976958" cy="501998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400" b="1" dirty="0">
                <a:solidFill>
                  <a:schemeClr val="tx1"/>
                </a:solidFill>
              </a:rPr>
              <a:t>دخلَ سلمانُ المسجدَ، فأقيمت الصلاةُ، فكبّرَ لصلاةِ النافلةِ:</a:t>
            </a:r>
          </a:p>
        </p:txBody>
      </p:sp>
      <p:sp>
        <p:nvSpPr>
          <p:cNvPr id="25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9419770" y="2755835"/>
            <a:ext cx="2563339" cy="523220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b="1" dirty="0">
                <a:solidFill>
                  <a:schemeClr val="tx1"/>
                </a:solidFill>
              </a:rPr>
              <a:t>لا يجوزُ الابتداءُ بالنافلةِ</a:t>
            </a:r>
          </a:p>
        </p:txBody>
      </p:sp>
      <p:sp>
        <p:nvSpPr>
          <p:cNvPr id="19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7262880" y="2755835"/>
            <a:ext cx="1579018" cy="523220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b="1" dirty="0">
                <a:solidFill>
                  <a:schemeClr val="tx1"/>
                </a:solidFill>
              </a:rPr>
              <a:t>مستحبٌ</a:t>
            </a:r>
          </a:p>
        </p:txBody>
      </p:sp>
      <p:sp>
        <p:nvSpPr>
          <p:cNvPr id="24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4991394" y="2755835"/>
            <a:ext cx="1579018" cy="523220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b="1" dirty="0">
                <a:solidFill>
                  <a:schemeClr val="tx1"/>
                </a:solidFill>
              </a:rPr>
              <a:t>جائزٌ</a:t>
            </a:r>
          </a:p>
        </p:txBody>
      </p:sp>
      <p:sp>
        <p:nvSpPr>
          <p:cNvPr id="26" name="مربع نص 25"/>
          <p:cNvSpPr txBox="1"/>
          <p:nvPr/>
        </p:nvSpPr>
        <p:spPr>
          <a:xfrm>
            <a:off x="10116374" y="3279055"/>
            <a:ext cx="1170130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Y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صحيح</a:t>
            </a:r>
            <a:endParaRPr lang="ar-SY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986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19" grpId="0" animBg="1"/>
      <p:bldP spid="24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10" y="2922630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92701" y="1447882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504194" y="1226033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03999" y="1540648"/>
            <a:ext cx="2847503" cy="1361423"/>
            <a:chOff x="574119" y="1553709"/>
            <a:chExt cx="2716739" cy="1089507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74119" y="1553709"/>
              <a:ext cx="2716739" cy="1089507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602472" y="1568008"/>
              <a:ext cx="664162" cy="51724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1091487" y="2013251"/>
              <a:ext cx="1610007" cy="572200"/>
              <a:chOff x="3603126" y="5471042"/>
              <a:chExt cx="1610007" cy="572200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53778" y="5471042"/>
                <a:ext cx="1222515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الأول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603126" y="5747676"/>
                <a:ext cx="1610007" cy="29556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صلاة الجماعة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TextBox 47">
            <a:extLst>
              <a:ext uri="{FF2B5EF4-FFF2-40B4-BE49-F238E27FC236}">
                <a16:creationId xmlns:a16="http://schemas.microsoft.com/office/drawing/2014/main" id="{05869D3F-2203-4D1C-A97B-9AFE3BA08CEE}"/>
              </a:ext>
            </a:extLst>
          </p:cNvPr>
          <p:cNvSpPr txBox="1"/>
          <p:nvPr/>
        </p:nvSpPr>
        <p:spPr>
          <a:xfrm>
            <a:off x="4361337" y="435218"/>
            <a:ext cx="7556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>
                <a:latin typeface="Century Gothic" panose="020B0502020202020204" pitchFamily="34" charset="0"/>
              </a:rPr>
              <a:t>الأسبابُ المعينةُ على المحافظةِ على صلاةِ الجماعةِ</a:t>
            </a:r>
          </a:p>
        </p:txBody>
      </p:sp>
      <p:sp>
        <p:nvSpPr>
          <p:cNvPr id="34" name="Freeform: Shape 8">
            <a:extLst>
              <a:ext uri="{FF2B5EF4-FFF2-40B4-BE49-F238E27FC236}">
                <a16:creationId xmlns:a16="http://schemas.microsoft.com/office/drawing/2014/main" id="{677E7DF8-625B-4A36-B918-5B5F0119883C}"/>
              </a:ext>
            </a:extLst>
          </p:cNvPr>
          <p:cNvSpPr/>
          <p:nvPr/>
        </p:nvSpPr>
        <p:spPr>
          <a:xfrm rot="21322306">
            <a:off x="6365926" y="2442397"/>
            <a:ext cx="2772229" cy="3410857"/>
          </a:xfrm>
          <a:custGeom>
            <a:avLst/>
            <a:gdLst>
              <a:gd name="connsiteX0" fmla="*/ 0 w 2772229"/>
              <a:gd name="connsiteY0" fmla="*/ 3367314 h 3410857"/>
              <a:gd name="connsiteX1" fmla="*/ 14514 w 2772229"/>
              <a:gd name="connsiteY1" fmla="*/ 0 h 3410857"/>
              <a:gd name="connsiteX2" fmla="*/ 2772229 w 2772229"/>
              <a:gd name="connsiteY2" fmla="*/ 58057 h 3410857"/>
              <a:gd name="connsiteX3" fmla="*/ 2772229 w 2772229"/>
              <a:gd name="connsiteY3" fmla="*/ 3381829 h 3410857"/>
              <a:gd name="connsiteX4" fmla="*/ 2641600 w 2772229"/>
              <a:gd name="connsiteY4" fmla="*/ 3323772 h 3410857"/>
              <a:gd name="connsiteX5" fmla="*/ 2569029 w 2772229"/>
              <a:gd name="connsiteY5" fmla="*/ 3323772 h 3410857"/>
              <a:gd name="connsiteX6" fmla="*/ 2496457 w 2772229"/>
              <a:gd name="connsiteY6" fmla="*/ 3367314 h 3410857"/>
              <a:gd name="connsiteX7" fmla="*/ 2409371 w 2772229"/>
              <a:gd name="connsiteY7" fmla="*/ 3338286 h 3410857"/>
              <a:gd name="connsiteX8" fmla="*/ 2293257 w 2772229"/>
              <a:gd name="connsiteY8" fmla="*/ 3352800 h 3410857"/>
              <a:gd name="connsiteX9" fmla="*/ 2249714 w 2772229"/>
              <a:gd name="connsiteY9" fmla="*/ 3396343 h 3410857"/>
              <a:gd name="connsiteX10" fmla="*/ 2148114 w 2772229"/>
              <a:gd name="connsiteY10" fmla="*/ 3338286 h 3410857"/>
              <a:gd name="connsiteX11" fmla="*/ 2133600 w 2772229"/>
              <a:gd name="connsiteY11" fmla="*/ 3410857 h 3410857"/>
              <a:gd name="connsiteX12" fmla="*/ 1944914 w 2772229"/>
              <a:gd name="connsiteY12" fmla="*/ 3396343 h 3410857"/>
              <a:gd name="connsiteX13" fmla="*/ 1857829 w 2772229"/>
              <a:gd name="connsiteY13" fmla="*/ 3338286 h 3410857"/>
              <a:gd name="connsiteX14" fmla="*/ 1785257 w 2772229"/>
              <a:gd name="connsiteY14" fmla="*/ 3367314 h 3410857"/>
              <a:gd name="connsiteX15" fmla="*/ 1625600 w 2772229"/>
              <a:gd name="connsiteY15" fmla="*/ 3367314 h 3410857"/>
              <a:gd name="connsiteX16" fmla="*/ 1538514 w 2772229"/>
              <a:gd name="connsiteY16" fmla="*/ 3381829 h 3410857"/>
              <a:gd name="connsiteX17" fmla="*/ 1451429 w 2772229"/>
              <a:gd name="connsiteY17" fmla="*/ 3309257 h 3410857"/>
              <a:gd name="connsiteX18" fmla="*/ 1277257 w 2772229"/>
              <a:gd name="connsiteY18" fmla="*/ 3381829 h 3410857"/>
              <a:gd name="connsiteX19" fmla="*/ 1190171 w 2772229"/>
              <a:gd name="connsiteY19" fmla="*/ 3294743 h 3410857"/>
              <a:gd name="connsiteX20" fmla="*/ 1001486 w 2772229"/>
              <a:gd name="connsiteY20" fmla="*/ 3352800 h 3410857"/>
              <a:gd name="connsiteX21" fmla="*/ 914400 w 2772229"/>
              <a:gd name="connsiteY21" fmla="*/ 3294743 h 3410857"/>
              <a:gd name="connsiteX22" fmla="*/ 798286 w 2772229"/>
              <a:gd name="connsiteY22" fmla="*/ 3367314 h 3410857"/>
              <a:gd name="connsiteX23" fmla="*/ 638629 w 2772229"/>
              <a:gd name="connsiteY23" fmla="*/ 3367314 h 3410857"/>
              <a:gd name="connsiteX24" fmla="*/ 508000 w 2772229"/>
              <a:gd name="connsiteY24" fmla="*/ 3338286 h 3410857"/>
              <a:gd name="connsiteX25" fmla="*/ 391886 w 2772229"/>
              <a:gd name="connsiteY25" fmla="*/ 3396343 h 3410857"/>
              <a:gd name="connsiteX26" fmla="*/ 217714 w 2772229"/>
              <a:gd name="connsiteY26" fmla="*/ 3352800 h 3410857"/>
              <a:gd name="connsiteX27" fmla="*/ 116114 w 2772229"/>
              <a:gd name="connsiteY27" fmla="*/ 3381829 h 3410857"/>
              <a:gd name="connsiteX28" fmla="*/ 0 w 2772229"/>
              <a:gd name="connsiteY28" fmla="*/ 3367314 h 341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772229" h="3410857">
                <a:moveTo>
                  <a:pt x="0" y="3367314"/>
                </a:moveTo>
                <a:lnTo>
                  <a:pt x="14514" y="0"/>
                </a:lnTo>
                <a:lnTo>
                  <a:pt x="2772229" y="58057"/>
                </a:lnTo>
                <a:lnTo>
                  <a:pt x="2772229" y="3381829"/>
                </a:lnTo>
                <a:lnTo>
                  <a:pt x="2641600" y="3323772"/>
                </a:lnTo>
                <a:lnTo>
                  <a:pt x="2569029" y="3323772"/>
                </a:lnTo>
                <a:lnTo>
                  <a:pt x="2496457" y="3367314"/>
                </a:lnTo>
                <a:lnTo>
                  <a:pt x="2409371" y="3338286"/>
                </a:lnTo>
                <a:lnTo>
                  <a:pt x="2293257" y="3352800"/>
                </a:lnTo>
                <a:lnTo>
                  <a:pt x="2249714" y="3396343"/>
                </a:lnTo>
                <a:lnTo>
                  <a:pt x="2148114" y="3338286"/>
                </a:lnTo>
                <a:lnTo>
                  <a:pt x="2133600" y="3410857"/>
                </a:lnTo>
                <a:lnTo>
                  <a:pt x="1944914" y="3396343"/>
                </a:lnTo>
                <a:lnTo>
                  <a:pt x="1857829" y="3338286"/>
                </a:lnTo>
                <a:lnTo>
                  <a:pt x="1785257" y="3367314"/>
                </a:lnTo>
                <a:lnTo>
                  <a:pt x="1625600" y="3367314"/>
                </a:lnTo>
                <a:lnTo>
                  <a:pt x="1538514" y="3381829"/>
                </a:lnTo>
                <a:lnTo>
                  <a:pt x="1451429" y="3309257"/>
                </a:lnTo>
                <a:lnTo>
                  <a:pt x="1277257" y="3381829"/>
                </a:lnTo>
                <a:lnTo>
                  <a:pt x="1190171" y="3294743"/>
                </a:lnTo>
                <a:lnTo>
                  <a:pt x="1001486" y="3352800"/>
                </a:lnTo>
                <a:lnTo>
                  <a:pt x="914400" y="3294743"/>
                </a:lnTo>
                <a:lnTo>
                  <a:pt x="798286" y="3367314"/>
                </a:lnTo>
                <a:lnTo>
                  <a:pt x="638629" y="3367314"/>
                </a:lnTo>
                <a:lnTo>
                  <a:pt x="508000" y="3338286"/>
                </a:lnTo>
                <a:lnTo>
                  <a:pt x="391886" y="3396343"/>
                </a:lnTo>
                <a:lnTo>
                  <a:pt x="217714" y="3352800"/>
                </a:lnTo>
                <a:lnTo>
                  <a:pt x="116114" y="3381829"/>
                </a:lnTo>
                <a:lnTo>
                  <a:pt x="0" y="3367314"/>
                </a:lnTo>
                <a:close/>
              </a:path>
            </a:pathLst>
          </a:custGeom>
          <a:solidFill>
            <a:schemeClr val="tx1">
              <a:alpha val="28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: Shape 7">
            <a:extLst>
              <a:ext uri="{FF2B5EF4-FFF2-40B4-BE49-F238E27FC236}">
                <a16:creationId xmlns:a16="http://schemas.microsoft.com/office/drawing/2014/main" id="{28336F58-4C0A-41A8-A8C7-B16674D9A2E3}"/>
              </a:ext>
            </a:extLst>
          </p:cNvPr>
          <p:cNvSpPr/>
          <p:nvPr/>
        </p:nvSpPr>
        <p:spPr>
          <a:xfrm>
            <a:off x="6232835" y="2229367"/>
            <a:ext cx="2772229" cy="3410857"/>
          </a:xfrm>
          <a:custGeom>
            <a:avLst/>
            <a:gdLst>
              <a:gd name="connsiteX0" fmla="*/ 0 w 2772229"/>
              <a:gd name="connsiteY0" fmla="*/ 3367314 h 3410857"/>
              <a:gd name="connsiteX1" fmla="*/ 14514 w 2772229"/>
              <a:gd name="connsiteY1" fmla="*/ 0 h 3410857"/>
              <a:gd name="connsiteX2" fmla="*/ 2772229 w 2772229"/>
              <a:gd name="connsiteY2" fmla="*/ 58057 h 3410857"/>
              <a:gd name="connsiteX3" fmla="*/ 2772229 w 2772229"/>
              <a:gd name="connsiteY3" fmla="*/ 3381829 h 3410857"/>
              <a:gd name="connsiteX4" fmla="*/ 2641600 w 2772229"/>
              <a:gd name="connsiteY4" fmla="*/ 3323772 h 3410857"/>
              <a:gd name="connsiteX5" fmla="*/ 2569029 w 2772229"/>
              <a:gd name="connsiteY5" fmla="*/ 3323772 h 3410857"/>
              <a:gd name="connsiteX6" fmla="*/ 2496457 w 2772229"/>
              <a:gd name="connsiteY6" fmla="*/ 3367314 h 3410857"/>
              <a:gd name="connsiteX7" fmla="*/ 2409371 w 2772229"/>
              <a:gd name="connsiteY7" fmla="*/ 3338286 h 3410857"/>
              <a:gd name="connsiteX8" fmla="*/ 2293257 w 2772229"/>
              <a:gd name="connsiteY8" fmla="*/ 3352800 h 3410857"/>
              <a:gd name="connsiteX9" fmla="*/ 2249714 w 2772229"/>
              <a:gd name="connsiteY9" fmla="*/ 3396343 h 3410857"/>
              <a:gd name="connsiteX10" fmla="*/ 2148114 w 2772229"/>
              <a:gd name="connsiteY10" fmla="*/ 3338286 h 3410857"/>
              <a:gd name="connsiteX11" fmla="*/ 2133600 w 2772229"/>
              <a:gd name="connsiteY11" fmla="*/ 3410857 h 3410857"/>
              <a:gd name="connsiteX12" fmla="*/ 1944914 w 2772229"/>
              <a:gd name="connsiteY12" fmla="*/ 3396343 h 3410857"/>
              <a:gd name="connsiteX13" fmla="*/ 1857829 w 2772229"/>
              <a:gd name="connsiteY13" fmla="*/ 3338286 h 3410857"/>
              <a:gd name="connsiteX14" fmla="*/ 1785257 w 2772229"/>
              <a:gd name="connsiteY14" fmla="*/ 3367314 h 3410857"/>
              <a:gd name="connsiteX15" fmla="*/ 1625600 w 2772229"/>
              <a:gd name="connsiteY15" fmla="*/ 3367314 h 3410857"/>
              <a:gd name="connsiteX16" fmla="*/ 1538514 w 2772229"/>
              <a:gd name="connsiteY16" fmla="*/ 3381829 h 3410857"/>
              <a:gd name="connsiteX17" fmla="*/ 1451429 w 2772229"/>
              <a:gd name="connsiteY17" fmla="*/ 3309257 h 3410857"/>
              <a:gd name="connsiteX18" fmla="*/ 1277257 w 2772229"/>
              <a:gd name="connsiteY18" fmla="*/ 3381829 h 3410857"/>
              <a:gd name="connsiteX19" fmla="*/ 1190171 w 2772229"/>
              <a:gd name="connsiteY19" fmla="*/ 3294743 h 3410857"/>
              <a:gd name="connsiteX20" fmla="*/ 1001486 w 2772229"/>
              <a:gd name="connsiteY20" fmla="*/ 3352800 h 3410857"/>
              <a:gd name="connsiteX21" fmla="*/ 914400 w 2772229"/>
              <a:gd name="connsiteY21" fmla="*/ 3294743 h 3410857"/>
              <a:gd name="connsiteX22" fmla="*/ 798286 w 2772229"/>
              <a:gd name="connsiteY22" fmla="*/ 3367314 h 3410857"/>
              <a:gd name="connsiteX23" fmla="*/ 638629 w 2772229"/>
              <a:gd name="connsiteY23" fmla="*/ 3367314 h 3410857"/>
              <a:gd name="connsiteX24" fmla="*/ 508000 w 2772229"/>
              <a:gd name="connsiteY24" fmla="*/ 3338286 h 3410857"/>
              <a:gd name="connsiteX25" fmla="*/ 391886 w 2772229"/>
              <a:gd name="connsiteY25" fmla="*/ 3396343 h 3410857"/>
              <a:gd name="connsiteX26" fmla="*/ 217714 w 2772229"/>
              <a:gd name="connsiteY26" fmla="*/ 3352800 h 3410857"/>
              <a:gd name="connsiteX27" fmla="*/ 116114 w 2772229"/>
              <a:gd name="connsiteY27" fmla="*/ 3381829 h 3410857"/>
              <a:gd name="connsiteX28" fmla="*/ 0 w 2772229"/>
              <a:gd name="connsiteY28" fmla="*/ 3367314 h 341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772229" h="3410857">
                <a:moveTo>
                  <a:pt x="0" y="3367314"/>
                </a:moveTo>
                <a:lnTo>
                  <a:pt x="14514" y="0"/>
                </a:lnTo>
                <a:lnTo>
                  <a:pt x="2772229" y="58057"/>
                </a:lnTo>
                <a:lnTo>
                  <a:pt x="2772229" y="3381829"/>
                </a:lnTo>
                <a:lnTo>
                  <a:pt x="2641600" y="3323772"/>
                </a:lnTo>
                <a:lnTo>
                  <a:pt x="2569029" y="3323772"/>
                </a:lnTo>
                <a:lnTo>
                  <a:pt x="2496457" y="3367314"/>
                </a:lnTo>
                <a:lnTo>
                  <a:pt x="2409371" y="3338286"/>
                </a:lnTo>
                <a:lnTo>
                  <a:pt x="2293257" y="3352800"/>
                </a:lnTo>
                <a:lnTo>
                  <a:pt x="2249714" y="3396343"/>
                </a:lnTo>
                <a:lnTo>
                  <a:pt x="2148114" y="3338286"/>
                </a:lnTo>
                <a:lnTo>
                  <a:pt x="2133600" y="3410857"/>
                </a:lnTo>
                <a:lnTo>
                  <a:pt x="1944914" y="3396343"/>
                </a:lnTo>
                <a:lnTo>
                  <a:pt x="1857829" y="3338286"/>
                </a:lnTo>
                <a:lnTo>
                  <a:pt x="1785257" y="3367314"/>
                </a:lnTo>
                <a:lnTo>
                  <a:pt x="1625600" y="3367314"/>
                </a:lnTo>
                <a:lnTo>
                  <a:pt x="1538514" y="3381829"/>
                </a:lnTo>
                <a:lnTo>
                  <a:pt x="1451429" y="3309257"/>
                </a:lnTo>
                <a:lnTo>
                  <a:pt x="1277257" y="3381829"/>
                </a:lnTo>
                <a:lnTo>
                  <a:pt x="1190171" y="3294743"/>
                </a:lnTo>
                <a:lnTo>
                  <a:pt x="1001486" y="3352800"/>
                </a:lnTo>
                <a:lnTo>
                  <a:pt x="914400" y="3294743"/>
                </a:lnTo>
                <a:lnTo>
                  <a:pt x="798286" y="3367314"/>
                </a:lnTo>
                <a:lnTo>
                  <a:pt x="638629" y="3367314"/>
                </a:lnTo>
                <a:lnTo>
                  <a:pt x="508000" y="3338286"/>
                </a:lnTo>
                <a:lnTo>
                  <a:pt x="391886" y="3396343"/>
                </a:lnTo>
                <a:lnTo>
                  <a:pt x="217714" y="3352800"/>
                </a:lnTo>
                <a:lnTo>
                  <a:pt x="116114" y="3381829"/>
                </a:lnTo>
                <a:lnTo>
                  <a:pt x="0" y="33673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Freeform: Shape 5">
            <a:extLst>
              <a:ext uri="{FF2B5EF4-FFF2-40B4-BE49-F238E27FC236}">
                <a16:creationId xmlns:a16="http://schemas.microsoft.com/office/drawing/2014/main" id="{2FDCA827-974E-496C-8CC6-E0CE8BC2EBAD}"/>
              </a:ext>
            </a:extLst>
          </p:cNvPr>
          <p:cNvSpPr/>
          <p:nvPr/>
        </p:nvSpPr>
        <p:spPr>
          <a:xfrm rot="21258981">
            <a:off x="3431507" y="2409898"/>
            <a:ext cx="2757714" cy="3730171"/>
          </a:xfrm>
          <a:custGeom>
            <a:avLst/>
            <a:gdLst>
              <a:gd name="connsiteX0" fmla="*/ 0 w 2757714"/>
              <a:gd name="connsiteY0" fmla="*/ 3730171 h 3730171"/>
              <a:gd name="connsiteX1" fmla="*/ 29028 w 2757714"/>
              <a:gd name="connsiteY1" fmla="*/ 0 h 3730171"/>
              <a:gd name="connsiteX2" fmla="*/ 2757714 w 2757714"/>
              <a:gd name="connsiteY2" fmla="*/ 58057 h 3730171"/>
              <a:gd name="connsiteX3" fmla="*/ 2757714 w 2757714"/>
              <a:gd name="connsiteY3" fmla="*/ 3236685 h 3730171"/>
              <a:gd name="connsiteX4" fmla="*/ 2714171 w 2757714"/>
              <a:gd name="connsiteY4" fmla="*/ 3236685 h 3730171"/>
              <a:gd name="connsiteX5" fmla="*/ 2569028 w 2757714"/>
              <a:gd name="connsiteY5" fmla="*/ 3236685 h 3730171"/>
              <a:gd name="connsiteX6" fmla="*/ 2569028 w 2757714"/>
              <a:gd name="connsiteY6" fmla="*/ 3236685 h 3730171"/>
              <a:gd name="connsiteX7" fmla="*/ 2380343 w 2757714"/>
              <a:gd name="connsiteY7" fmla="*/ 3236685 h 3730171"/>
              <a:gd name="connsiteX8" fmla="*/ 2307771 w 2757714"/>
              <a:gd name="connsiteY8" fmla="*/ 3294742 h 3730171"/>
              <a:gd name="connsiteX9" fmla="*/ 2206171 w 2757714"/>
              <a:gd name="connsiteY9" fmla="*/ 3309257 h 3730171"/>
              <a:gd name="connsiteX10" fmla="*/ 2148114 w 2757714"/>
              <a:gd name="connsiteY10" fmla="*/ 3265714 h 3730171"/>
              <a:gd name="connsiteX11" fmla="*/ 2017485 w 2757714"/>
              <a:gd name="connsiteY11" fmla="*/ 3309257 h 3730171"/>
              <a:gd name="connsiteX12" fmla="*/ 1959428 w 2757714"/>
              <a:gd name="connsiteY12" fmla="*/ 3294742 h 3730171"/>
              <a:gd name="connsiteX13" fmla="*/ 1886857 w 2757714"/>
              <a:gd name="connsiteY13" fmla="*/ 3367314 h 3730171"/>
              <a:gd name="connsiteX14" fmla="*/ 1770743 w 2757714"/>
              <a:gd name="connsiteY14" fmla="*/ 3367314 h 3730171"/>
              <a:gd name="connsiteX15" fmla="*/ 1727200 w 2757714"/>
              <a:gd name="connsiteY15" fmla="*/ 3323771 h 3730171"/>
              <a:gd name="connsiteX16" fmla="*/ 1567543 w 2757714"/>
              <a:gd name="connsiteY16" fmla="*/ 3396342 h 3730171"/>
              <a:gd name="connsiteX17" fmla="*/ 1567543 w 2757714"/>
              <a:gd name="connsiteY17" fmla="*/ 3396342 h 3730171"/>
              <a:gd name="connsiteX18" fmla="*/ 1335314 w 2757714"/>
              <a:gd name="connsiteY18" fmla="*/ 3396342 h 3730171"/>
              <a:gd name="connsiteX19" fmla="*/ 1233714 w 2757714"/>
              <a:gd name="connsiteY19" fmla="*/ 3454400 h 3730171"/>
              <a:gd name="connsiteX20" fmla="*/ 1190171 w 2757714"/>
              <a:gd name="connsiteY20" fmla="*/ 3381828 h 3730171"/>
              <a:gd name="connsiteX21" fmla="*/ 1045028 w 2757714"/>
              <a:gd name="connsiteY21" fmla="*/ 3468914 h 3730171"/>
              <a:gd name="connsiteX22" fmla="*/ 1001485 w 2757714"/>
              <a:gd name="connsiteY22" fmla="*/ 3483428 h 3730171"/>
              <a:gd name="connsiteX23" fmla="*/ 870857 w 2757714"/>
              <a:gd name="connsiteY23" fmla="*/ 3541485 h 3730171"/>
              <a:gd name="connsiteX24" fmla="*/ 812800 w 2757714"/>
              <a:gd name="connsiteY24" fmla="*/ 3497942 h 3730171"/>
              <a:gd name="connsiteX25" fmla="*/ 667657 w 2757714"/>
              <a:gd name="connsiteY25" fmla="*/ 3585028 h 3730171"/>
              <a:gd name="connsiteX26" fmla="*/ 609600 w 2757714"/>
              <a:gd name="connsiteY26" fmla="*/ 3526971 h 3730171"/>
              <a:gd name="connsiteX27" fmla="*/ 508000 w 2757714"/>
              <a:gd name="connsiteY27" fmla="*/ 3657600 h 3730171"/>
              <a:gd name="connsiteX28" fmla="*/ 464457 w 2757714"/>
              <a:gd name="connsiteY28" fmla="*/ 3614057 h 3730171"/>
              <a:gd name="connsiteX29" fmla="*/ 391885 w 2757714"/>
              <a:gd name="connsiteY29" fmla="*/ 3628571 h 3730171"/>
              <a:gd name="connsiteX30" fmla="*/ 290285 w 2757714"/>
              <a:gd name="connsiteY30" fmla="*/ 3657600 h 3730171"/>
              <a:gd name="connsiteX31" fmla="*/ 217714 w 2757714"/>
              <a:gd name="connsiteY31" fmla="*/ 3701142 h 3730171"/>
              <a:gd name="connsiteX32" fmla="*/ 130628 w 2757714"/>
              <a:gd name="connsiteY32" fmla="*/ 3686628 h 3730171"/>
              <a:gd name="connsiteX33" fmla="*/ 101600 w 2757714"/>
              <a:gd name="connsiteY33" fmla="*/ 3730171 h 3730171"/>
              <a:gd name="connsiteX34" fmla="*/ 0 w 2757714"/>
              <a:gd name="connsiteY34" fmla="*/ 3730171 h 373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757714" h="3730171">
                <a:moveTo>
                  <a:pt x="0" y="3730171"/>
                </a:moveTo>
                <a:lnTo>
                  <a:pt x="29028" y="0"/>
                </a:lnTo>
                <a:lnTo>
                  <a:pt x="2757714" y="58057"/>
                </a:lnTo>
                <a:lnTo>
                  <a:pt x="2757714" y="3236685"/>
                </a:lnTo>
                <a:lnTo>
                  <a:pt x="2714171" y="3236685"/>
                </a:lnTo>
                <a:lnTo>
                  <a:pt x="2569028" y="3236685"/>
                </a:lnTo>
                <a:lnTo>
                  <a:pt x="2569028" y="3236685"/>
                </a:lnTo>
                <a:lnTo>
                  <a:pt x="2380343" y="3236685"/>
                </a:lnTo>
                <a:lnTo>
                  <a:pt x="2307771" y="3294742"/>
                </a:lnTo>
                <a:lnTo>
                  <a:pt x="2206171" y="3309257"/>
                </a:lnTo>
                <a:lnTo>
                  <a:pt x="2148114" y="3265714"/>
                </a:lnTo>
                <a:lnTo>
                  <a:pt x="2017485" y="3309257"/>
                </a:lnTo>
                <a:lnTo>
                  <a:pt x="1959428" y="3294742"/>
                </a:lnTo>
                <a:lnTo>
                  <a:pt x="1886857" y="3367314"/>
                </a:lnTo>
                <a:lnTo>
                  <a:pt x="1770743" y="3367314"/>
                </a:lnTo>
                <a:lnTo>
                  <a:pt x="1727200" y="3323771"/>
                </a:lnTo>
                <a:lnTo>
                  <a:pt x="1567543" y="3396342"/>
                </a:lnTo>
                <a:lnTo>
                  <a:pt x="1567543" y="3396342"/>
                </a:lnTo>
                <a:lnTo>
                  <a:pt x="1335314" y="3396342"/>
                </a:lnTo>
                <a:lnTo>
                  <a:pt x="1233714" y="3454400"/>
                </a:lnTo>
                <a:lnTo>
                  <a:pt x="1190171" y="3381828"/>
                </a:lnTo>
                <a:lnTo>
                  <a:pt x="1045028" y="3468914"/>
                </a:lnTo>
                <a:lnTo>
                  <a:pt x="1001485" y="3483428"/>
                </a:lnTo>
                <a:lnTo>
                  <a:pt x="870857" y="3541485"/>
                </a:lnTo>
                <a:lnTo>
                  <a:pt x="812800" y="3497942"/>
                </a:lnTo>
                <a:lnTo>
                  <a:pt x="667657" y="3585028"/>
                </a:lnTo>
                <a:lnTo>
                  <a:pt x="609600" y="3526971"/>
                </a:lnTo>
                <a:lnTo>
                  <a:pt x="508000" y="3657600"/>
                </a:lnTo>
                <a:lnTo>
                  <a:pt x="464457" y="3614057"/>
                </a:lnTo>
                <a:lnTo>
                  <a:pt x="391885" y="3628571"/>
                </a:lnTo>
                <a:lnTo>
                  <a:pt x="290285" y="3657600"/>
                </a:lnTo>
                <a:lnTo>
                  <a:pt x="217714" y="3701142"/>
                </a:lnTo>
                <a:lnTo>
                  <a:pt x="130628" y="3686628"/>
                </a:lnTo>
                <a:lnTo>
                  <a:pt x="101600" y="3730171"/>
                </a:lnTo>
                <a:lnTo>
                  <a:pt x="0" y="3730171"/>
                </a:lnTo>
                <a:close/>
              </a:path>
            </a:pathLst>
          </a:custGeom>
          <a:solidFill>
            <a:schemeClr val="tx1">
              <a:alpha val="28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4">
            <a:extLst>
              <a:ext uri="{FF2B5EF4-FFF2-40B4-BE49-F238E27FC236}">
                <a16:creationId xmlns:a16="http://schemas.microsoft.com/office/drawing/2014/main" id="{F87976BA-7239-45EF-AEDE-16DBDAB18C70}"/>
              </a:ext>
            </a:extLst>
          </p:cNvPr>
          <p:cNvSpPr/>
          <p:nvPr/>
        </p:nvSpPr>
        <p:spPr>
          <a:xfrm>
            <a:off x="3253574" y="2192183"/>
            <a:ext cx="2757714" cy="3730171"/>
          </a:xfrm>
          <a:custGeom>
            <a:avLst/>
            <a:gdLst>
              <a:gd name="connsiteX0" fmla="*/ 0 w 2757714"/>
              <a:gd name="connsiteY0" fmla="*/ 3730171 h 3730171"/>
              <a:gd name="connsiteX1" fmla="*/ 29028 w 2757714"/>
              <a:gd name="connsiteY1" fmla="*/ 0 h 3730171"/>
              <a:gd name="connsiteX2" fmla="*/ 2757714 w 2757714"/>
              <a:gd name="connsiteY2" fmla="*/ 58057 h 3730171"/>
              <a:gd name="connsiteX3" fmla="*/ 2757714 w 2757714"/>
              <a:gd name="connsiteY3" fmla="*/ 3236685 h 3730171"/>
              <a:gd name="connsiteX4" fmla="*/ 2714171 w 2757714"/>
              <a:gd name="connsiteY4" fmla="*/ 3236685 h 3730171"/>
              <a:gd name="connsiteX5" fmla="*/ 2569028 w 2757714"/>
              <a:gd name="connsiteY5" fmla="*/ 3236685 h 3730171"/>
              <a:gd name="connsiteX6" fmla="*/ 2569028 w 2757714"/>
              <a:gd name="connsiteY6" fmla="*/ 3236685 h 3730171"/>
              <a:gd name="connsiteX7" fmla="*/ 2380343 w 2757714"/>
              <a:gd name="connsiteY7" fmla="*/ 3236685 h 3730171"/>
              <a:gd name="connsiteX8" fmla="*/ 2307771 w 2757714"/>
              <a:gd name="connsiteY8" fmla="*/ 3294742 h 3730171"/>
              <a:gd name="connsiteX9" fmla="*/ 2206171 w 2757714"/>
              <a:gd name="connsiteY9" fmla="*/ 3309257 h 3730171"/>
              <a:gd name="connsiteX10" fmla="*/ 2148114 w 2757714"/>
              <a:gd name="connsiteY10" fmla="*/ 3265714 h 3730171"/>
              <a:gd name="connsiteX11" fmla="*/ 2017485 w 2757714"/>
              <a:gd name="connsiteY11" fmla="*/ 3309257 h 3730171"/>
              <a:gd name="connsiteX12" fmla="*/ 1959428 w 2757714"/>
              <a:gd name="connsiteY12" fmla="*/ 3294742 h 3730171"/>
              <a:gd name="connsiteX13" fmla="*/ 1886857 w 2757714"/>
              <a:gd name="connsiteY13" fmla="*/ 3367314 h 3730171"/>
              <a:gd name="connsiteX14" fmla="*/ 1770743 w 2757714"/>
              <a:gd name="connsiteY14" fmla="*/ 3367314 h 3730171"/>
              <a:gd name="connsiteX15" fmla="*/ 1727200 w 2757714"/>
              <a:gd name="connsiteY15" fmla="*/ 3323771 h 3730171"/>
              <a:gd name="connsiteX16" fmla="*/ 1567543 w 2757714"/>
              <a:gd name="connsiteY16" fmla="*/ 3396342 h 3730171"/>
              <a:gd name="connsiteX17" fmla="*/ 1567543 w 2757714"/>
              <a:gd name="connsiteY17" fmla="*/ 3396342 h 3730171"/>
              <a:gd name="connsiteX18" fmla="*/ 1335314 w 2757714"/>
              <a:gd name="connsiteY18" fmla="*/ 3396342 h 3730171"/>
              <a:gd name="connsiteX19" fmla="*/ 1233714 w 2757714"/>
              <a:gd name="connsiteY19" fmla="*/ 3454400 h 3730171"/>
              <a:gd name="connsiteX20" fmla="*/ 1190171 w 2757714"/>
              <a:gd name="connsiteY20" fmla="*/ 3381828 h 3730171"/>
              <a:gd name="connsiteX21" fmla="*/ 1045028 w 2757714"/>
              <a:gd name="connsiteY21" fmla="*/ 3468914 h 3730171"/>
              <a:gd name="connsiteX22" fmla="*/ 1001485 w 2757714"/>
              <a:gd name="connsiteY22" fmla="*/ 3483428 h 3730171"/>
              <a:gd name="connsiteX23" fmla="*/ 870857 w 2757714"/>
              <a:gd name="connsiteY23" fmla="*/ 3541485 h 3730171"/>
              <a:gd name="connsiteX24" fmla="*/ 812800 w 2757714"/>
              <a:gd name="connsiteY24" fmla="*/ 3497942 h 3730171"/>
              <a:gd name="connsiteX25" fmla="*/ 667657 w 2757714"/>
              <a:gd name="connsiteY25" fmla="*/ 3585028 h 3730171"/>
              <a:gd name="connsiteX26" fmla="*/ 609600 w 2757714"/>
              <a:gd name="connsiteY26" fmla="*/ 3526971 h 3730171"/>
              <a:gd name="connsiteX27" fmla="*/ 508000 w 2757714"/>
              <a:gd name="connsiteY27" fmla="*/ 3657600 h 3730171"/>
              <a:gd name="connsiteX28" fmla="*/ 464457 w 2757714"/>
              <a:gd name="connsiteY28" fmla="*/ 3614057 h 3730171"/>
              <a:gd name="connsiteX29" fmla="*/ 391885 w 2757714"/>
              <a:gd name="connsiteY29" fmla="*/ 3628571 h 3730171"/>
              <a:gd name="connsiteX30" fmla="*/ 290285 w 2757714"/>
              <a:gd name="connsiteY30" fmla="*/ 3657600 h 3730171"/>
              <a:gd name="connsiteX31" fmla="*/ 217714 w 2757714"/>
              <a:gd name="connsiteY31" fmla="*/ 3701142 h 3730171"/>
              <a:gd name="connsiteX32" fmla="*/ 130628 w 2757714"/>
              <a:gd name="connsiteY32" fmla="*/ 3686628 h 3730171"/>
              <a:gd name="connsiteX33" fmla="*/ 101600 w 2757714"/>
              <a:gd name="connsiteY33" fmla="*/ 3730171 h 3730171"/>
              <a:gd name="connsiteX34" fmla="*/ 0 w 2757714"/>
              <a:gd name="connsiteY34" fmla="*/ 3730171 h 373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757714" h="3730171">
                <a:moveTo>
                  <a:pt x="0" y="3730171"/>
                </a:moveTo>
                <a:lnTo>
                  <a:pt x="29028" y="0"/>
                </a:lnTo>
                <a:lnTo>
                  <a:pt x="2757714" y="58057"/>
                </a:lnTo>
                <a:lnTo>
                  <a:pt x="2757714" y="3236685"/>
                </a:lnTo>
                <a:lnTo>
                  <a:pt x="2714171" y="3236685"/>
                </a:lnTo>
                <a:lnTo>
                  <a:pt x="2569028" y="3236685"/>
                </a:lnTo>
                <a:lnTo>
                  <a:pt x="2569028" y="3236685"/>
                </a:lnTo>
                <a:lnTo>
                  <a:pt x="2380343" y="3236685"/>
                </a:lnTo>
                <a:lnTo>
                  <a:pt x="2307771" y="3294742"/>
                </a:lnTo>
                <a:lnTo>
                  <a:pt x="2206171" y="3309257"/>
                </a:lnTo>
                <a:lnTo>
                  <a:pt x="2148114" y="3265714"/>
                </a:lnTo>
                <a:lnTo>
                  <a:pt x="2017485" y="3309257"/>
                </a:lnTo>
                <a:lnTo>
                  <a:pt x="1959428" y="3294742"/>
                </a:lnTo>
                <a:lnTo>
                  <a:pt x="1886857" y="3367314"/>
                </a:lnTo>
                <a:lnTo>
                  <a:pt x="1770743" y="3367314"/>
                </a:lnTo>
                <a:lnTo>
                  <a:pt x="1727200" y="3323771"/>
                </a:lnTo>
                <a:lnTo>
                  <a:pt x="1567543" y="3396342"/>
                </a:lnTo>
                <a:lnTo>
                  <a:pt x="1567543" y="3396342"/>
                </a:lnTo>
                <a:lnTo>
                  <a:pt x="1335314" y="3396342"/>
                </a:lnTo>
                <a:lnTo>
                  <a:pt x="1233714" y="3454400"/>
                </a:lnTo>
                <a:lnTo>
                  <a:pt x="1190171" y="3381828"/>
                </a:lnTo>
                <a:lnTo>
                  <a:pt x="1045028" y="3468914"/>
                </a:lnTo>
                <a:lnTo>
                  <a:pt x="1001485" y="3483428"/>
                </a:lnTo>
                <a:lnTo>
                  <a:pt x="870857" y="3541485"/>
                </a:lnTo>
                <a:lnTo>
                  <a:pt x="812800" y="3497942"/>
                </a:lnTo>
                <a:lnTo>
                  <a:pt x="667657" y="3585028"/>
                </a:lnTo>
                <a:lnTo>
                  <a:pt x="609600" y="3526971"/>
                </a:lnTo>
                <a:lnTo>
                  <a:pt x="508000" y="3657600"/>
                </a:lnTo>
                <a:lnTo>
                  <a:pt x="464457" y="3614057"/>
                </a:lnTo>
                <a:lnTo>
                  <a:pt x="391885" y="3628571"/>
                </a:lnTo>
                <a:lnTo>
                  <a:pt x="290285" y="3657600"/>
                </a:lnTo>
                <a:lnTo>
                  <a:pt x="217714" y="3701142"/>
                </a:lnTo>
                <a:lnTo>
                  <a:pt x="130628" y="3686628"/>
                </a:lnTo>
                <a:lnTo>
                  <a:pt x="101600" y="3730171"/>
                </a:lnTo>
                <a:lnTo>
                  <a:pt x="0" y="37301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">
            <a:extLst>
              <a:ext uri="{FF2B5EF4-FFF2-40B4-BE49-F238E27FC236}">
                <a16:creationId xmlns:a16="http://schemas.microsoft.com/office/drawing/2014/main" id="{69E28618-11B2-4AF0-99F6-97675C4D172C}"/>
              </a:ext>
            </a:extLst>
          </p:cNvPr>
          <p:cNvSpPr/>
          <p:nvPr/>
        </p:nvSpPr>
        <p:spPr>
          <a:xfrm>
            <a:off x="3253574" y="2036155"/>
            <a:ext cx="2757714" cy="3730171"/>
          </a:xfrm>
          <a:custGeom>
            <a:avLst/>
            <a:gdLst>
              <a:gd name="connsiteX0" fmla="*/ 0 w 2757714"/>
              <a:gd name="connsiteY0" fmla="*/ 3730171 h 3730171"/>
              <a:gd name="connsiteX1" fmla="*/ 29028 w 2757714"/>
              <a:gd name="connsiteY1" fmla="*/ 0 h 3730171"/>
              <a:gd name="connsiteX2" fmla="*/ 2757714 w 2757714"/>
              <a:gd name="connsiteY2" fmla="*/ 58057 h 3730171"/>
              <a:gd name="connsiteX3" fmla="*/ 2757714 w 2757714"/>
              <a:gd name="connsiteY3" fmla="*/ 3236685 h 3730171"/>
              <a:gd name="connsiteX4" fmla="*/ 2714171 w 2757714"/>
              <a:gd name="connsiteY4" fmla="*/ 3236685 h 3730171"/>
              <a:gd name="connsiteX5" fmla="*/ 2569028 w 2757714"/>
              <a:gd name="connsiteY5" fmla="*/ 3236685 h 3730171"/>
              <a:gd name="connsiteX6" fmla="*/ 2569028 w 2757714"/>
              <a:gd name="connsiteY6" fmla="*/ 3236685 h 3730171"/>
              <a:gd name="connsiteX7" fmla="*/ 2380343 w 2757714"/>
              <a:gd name="connsiteY7" fmla="*/ 3236685 h 3730171"/>
              <a:gd name="connsiteX8" fmla="*/ 2307771 w 2757714"/>
              <a:gd name="connsiteY8" fmla="*/ 3294742 h 3730171"/>
              <a:gd name="connsiteX9" fmla="*/ 2206171 w 2757714"/>
              <a:gd name="connsiteY9" fmla="*/ 3309257 h 3730171"/>
              <a:gd name="connsiteX10" fmla="*/ 2148114 w 2757714"/>
              <a:gd name="connsiteY10" fmla="*/ 3265714 h 3730171"/>
              <a:gd name="connsiteX11" fmla="*/ 2017485 w 2757714"/>
              <a:gd name="connsiteY11" fmla="*/ 3309257 h 3730171"/>
              <a:gd name="connsiteX12" fmla="*/ 1959428 w 2757714"/>
              <a:gd name="connsiteY12" fmla="*/ 3294742 h 3730171"/>
              <a:gd name="connsiteX13" fmla="*/ 1886857 w 2757714"/>
              <a:gd name="connsiteY13" fmla="*/ 3367314 h 3730171"/>
              <a:gd name="connsiteX14" fmla="*/ 1770743 w 2757714"/>
              <a:gd name="connsiteY14" fmla="*/ 3367314 h 3730171"/>
              <a:gd name="connsiteX15" fmla="*/ 1727200 w 2757714"/>
              <a:gd name="connsiteY15" fmla="*/ 3323771 h 3730171"/>
              <a:gd name="connsiteX16" fmla="*/ 1567543 w 2757714"/>
              <a:gd name="connsiteY16" fmla="*/ 3396342 h 3730171"/>
              <a:gd name="connsiteX17" fmla="*/ 1567543 w 2757714"/>
              <a:gd name="connsiteY17" fmla="*/ 3396342 h 3730171"/>
              <a:gd name="connsiteX18" fmla="*/ 1335314 w 2757714"/>
              <a:gd name="connsiteY18" fmla="*/ 3396342 h 3730171"/>
              <a:gd name="connsiteX19" fmla="*/ 1233714 w 2757714"/>
              <a:gd name="connsiteY19" fmla="*/ 3454400 h 3730171"/>
              <a:gd name="connsiteX20" fmla="*/ 1190171 w 2757714"/>
              <a:gd name="connsiteY20" fmla="*/ 3381828 h 3730171"/>
              <a:gd name="connsiteX21" fmla="*/ 1045028 w 2757714"/>
              <a:gd name="connsiteY21" fmla="*/ 3468914 h 3730171"/>
              <a:gd name="connsiteX22" fmla="*/ 1001485 w 2757714"/>
              <a:gd name="connsiteY22" fmla="*/ 3483428 h 3730171"/>
              <a:gd name="connsiteX23" fmla="*/ 870857 w 2757714"/>
              <a:gd name="connsiteY23" fmla="*/ 3541485 h 3730171"/>
              <a:gd name="connsiteX24" fmla="*/ 812800 w 2757714"/>
              <a:gd name="connsiteY24" fmla="*/ 3497942 h 3730171"/>
              <a:gd name="connsiteX25" fmla="*/ 667657 w 2757714"/>
              <a:gd name="connsiteY25" fmla="*/ 3585028 h 3730171"/>
              <a:gd name="connsiteX26" fmla="*/ 609600 w 2757714"/>
              <a:gd name="connsiteY26" fmla="*/ 3526971 h 3730171"/>
              <a:gd name="connsiteX27" fmla="*/ 508000 w 2757714"/>
              <a:gd name="connsiteY27" fmla="*/ 3657600 h 3730171"/>
              <a:gd name="connsiteX28" fmla="*/ 464457 w 2757714"/>
              <a:gd name="connsiteY28" fmla="*/ 3614057 h 3730171"/>
              <a:gd name="connsiteX29" fmla="*/ 391885 w 2757714"/>
              <a:gd name="connsiteY29" fmla="*/ 3628571 h 3730171"/>
              <a:gd name="connsiteX30" fmla="*/ 290285 w 2757714"/>
              <a:gd name="connsiteY30" fmla="*/ 3657600 h 3730171"/>
              <a:gd name="connsiteX31" fmla="*/ 217714 w 2757714"/>
              <a:gd name="connsiteY31" fmla="*/ 3701142 h 3730171"/>
              <a:gd name="connsiteX32" fmla="*/ 130628 w 2757714"/>
              <a:gd name="connsiteY32" fmla="*/ 3686628 h 3730171"/>
              <a:gd name="connsiteX33" fmla="*/ 101600 w 2757714"/>
              <a:gd name="connsiteY33" fmla="*/ 3730171 h 3730171"/>
              <a:gd name="connsiteX34" fmla="*/ 0 w 2757714"/>
              <a:gd name="connsiteY34" fmla="*/ 3730171 h 373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757714" h="3730171">
                <a:moveTo>
                  <a:pt x="0" y="3730171"/>
                </a:moveTo>
                <a:lnTo>
                  <a:pt x="29028" y="0"/>
                </a:lnTo>
                <a:lnTo>
                  <a:pt x="2757714" y="58057"/>
                </a:lnTo>
                <a:lnTo>
                  <a:pt x="2757714" y="3236685"/>
                </a:lnTo>
                <a:lnTo>
                  <a:pt x="2714171" y="3236685"/>
                </a:lnTo>
                <a:lnTo>
                  <a:pt x="2569028" y="3236685"/>
                </a:lnTo>
                <a:lnTo>
                  <a:pt x="2569028" y="3236685"/>
                </a:lnTo>
                <a:lnTo>
                  <a:pt x="2380343" y="3236685"/>
                </a:lnTo>
                <a:lnTo>
                  <a:pt x="2307771" y="3294742"/>
                </a:lnTo>
                <a:lnTo>
                  <a:pt x="2206171" y="3309257"/>
                </a:lnTo>
                <a:lnTo>
                  <a:pt x="2148114" y="3265714"/>
                </a:lnTo>
                <a:lnTo>
                  <a:pt x="2017485" y="3309257"/>
                </a:lnTo>
                <a:lnTo>
                  <a:pt x="1959428" y="3294742"/>
                </a:lnTo>
                <a:lnTo>
                  <a:pt x="1886857" y="3367314"/>
                </a:lnTo>
                <a:lnTo>
                  <a:pt x="1770743" y="3367314"/>
                </a:lnTo>
                <a:lnTo>
                  <a:pt x="1727200" y="3323771"/>
                </a:lnTo>
                <a:lnTo>
                  <a:pt x="1567543" y="3396342"/>
                </a:lnTo>
                <a:lnTo>
                  <a:pt x="1567543" y="3396342"/>
                </a:lnTo>
                <a:lnTo>
                  <a:pt x="1335314" y="3396342"/>
                </a:lnTo>
                <a:lnTo>
                  <a:pt x="1233714" y="3454400"/>
                </a:lnTo>
                <a:lnTo>
                  <a:pt x="1190171" y="3381828"/>
                </a:lnTo>
                <a:lnTo>
                  <a:pt x="1045028" y="3468914"/>
                </a:lnTo>
                <a:lnTo>
                  <a:pt x="1001485" y="3483428"/>
                </a:lnTo>
                <a:lnTo>
                  <a:pt x="870857" y="3541485"/>
                </a:lnTo>
                <a:lnTo>
                  <a:pt x="812800" y="3497942"/>
                </a:lnTo>
                <a:lnTo>
                  <a:pt x="667657" y="3585028"/>
                </a:lnTo>
                <a:lnTo>
                  <a:pt x="609600" y="3526971"/>
                </a:lnTo>
                <a:lnTo>
                  <a:pt x="508000" y="3657600"/>
                </a:lnTo>
                <a:lnTo>
                  <a:pt x="464457" y="3614057"/>
                </a:lnTo>
                <a:lnTo>
                  <a:pt x="391885" y="3628571"/>
                </a:lnTo>
                <a:lnTo>
                  <a:pt x="290285" y="3657600"/>
                </a:lnTo>
                <a:lnTo>
                  <a:pt x="217714" y="3701142"/>
                </a:lnTo>
                <a:lnTo>
                  <a:pt x="130628" y="3686628"/>
                </a:lnTo>
                <a:lnTo>
                  <a:pt x="101600" y="3730171"/>
                </a:lnTo>
                <a:lnTo>
                  <a:pt x="0" y="3730171"/>
                </a:lnTo>
                <a:close/>
              </a:path>
            </a:pathLst>
          </a:cu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6">
            <a:extLst>
              <a:ext uri="{FF2B5EF4-FFF2-40B4-BE49-F238E27FC236}">
                <a16:creationId xmlns:a16="http://schemas.microsoft.com/office/drawing/2014/main" id="{360F3BBB-4F64-4B87-979C-550A23114E30}"/>
              </a:ext>
            </a:extLst>
          </p:cNvPr>
          <p:cNvSpPr/>
          <p:nvPr/>
        </p:nvSpPr>
        <p:spPr>
          <a:xfrm>
            <a:off x="6232836" y="2091482"/>
            <a:ext cx="2772229" cy="3410857"/>
          </a:xfrm>
          <a:custGeom>
            <a:avLst/>
            <a:gdLst>
              <a:gd name="connsiteX0" fmla="*/ 0 w 2772229"/>
              <a:gd name="connsiteY0" fmla="*/ 3367314 h 3410857"/>
              <a:gd name="connsiteX1" fmla="*/ 14514 w 2772229"/>
              <a:gd name="connsiteY1" fmla="*/ 0 h 3410857"/>
              <a:gd name="connsiteX2" fmla="*/ 2772229 w 2772229"/>
              <a:gd name="connsiteY2" fmla="*/ 58057 h 3410857"/>
              <a:gd name="connsiteX3" fmla="*/ 2772229 w 2772229"/>
              <a:gd name="connsiteY3" fmla="*/ 3381829 h 3410857"/>
              <a:gd name="connsiteX4" fmla="*/ 2641600 w 2772229"/>
              <a:gd name="connsiteY4" fmla="*/ 3323772 h 3410857"/>
              <a:gd name="connsiteX5" fmla="*/ 2569029 w 2772229"/>
              <a:gd name="connsiteY5" fmla="*/ 3323772 h 3410857"/>
              <a:gd name="connsiteX6" fmla="*/ 2496457 w 2772229"/>
              <a:gd name="connsiteY6" fmla="*/ 3367314 h 3410857"/>
              <a:gd name="connsiteX7" fmla="*/ 2409371 w 2772229"/>
              <a:gd name="connsiteY7" fmla="*/ 3338286 h 3410857"/>
              <a:gd name="connsiteX8" fmla="*/ 2293257 w 2772229"/>
              <a:gd name="connsiteY8" fmla="*/ 3352800 h 3410857"/>
              <a:gd name="connsiteX9" fmla="*/ 2249714 w 2772229"/>
              <a:gd name="connsiteY9" fmla="*/ 3396343 h 3410857"/>
              <a:gd name="connsiteX10" fmla="*/ 2148114 w 2772229"/>
              <a:gd name="connsiteY10" fmla="*/ 3338286 h 3410857"/>
              <a:gd name="connsiteX11" fmla="*/ 2133600 w 2772229"/>
              <a:gd name="connsiteY11" fmla="*/ 3410857 h 3410857"/>
              <a:gd name="connsiteX12" fmla="*/ 1944914 w 2772229"/>
              <a:gd name="connsiteY12" fmla="*/ 3396343 h 3410857"/>
              <a:gd name="connsiteX13" fmla="*/ 1857829 w 2772229"/>
              <a:gd name="connsiteY13" fmla="*/ 3338286 h 3410857"/>
              <a:gd name="connsiteX14" fmla="*/ 1785257 w 2772229"/>
              <a:gd name="connsiteY14" fmla="*/ 3367314 h 3410857"/>
              <a:gd name="connsiteX15" fmla="*/ 1625600 w 2772229"/>
              <a:gd name="connsiteY15" fmla="*/ 3367314 h 3410857"/>
              <a:gd name="connsiteX16" fmla="*/ 1538514 w 2772229"/>
              <a:gd name="connsiteY16" fmla="*/ 3381829 h 3410857"/>
              <a:gd name="connsiteX17" fmla="*/ 1451429 w 2772229"/>
              <a:gd name="connsiteY17" fmla="*/ 3309257 h 3410857"/>
              <a:gd name="connsiteX18" fmla="*/ 1277257 w 2772229"/>
              <a:gd name="connsiteY18" fmla="*/ 3381829 h 3410857"/>
              <a:gd name="connsiteX19" fmla="*/ 1190171 w 2772229"/>
              <a:gd name="connsiteY19" fmla="*/ 3294743 h 3410857"/>
              <a:gd name="connsiteX20" fmla="*/ 1001486 w 2772229"/>
              <a:gd name="connsiteY20" fmla="*/ 3352800 h 3410857"/>
              <a:gd name="connsiteX21" fmla="*/ 914400 w 2772229"/>
              <a:gd name="connsiteY21" fmla="*/ 3294743 h 3410857"/>
              <a:gd name="connsiteX22" fmla="*/ 798286 w 2772229"/>
              <a:gd name="connsiteY22" fmla="*/ 3367314 h 3410857"/>
              <a:gd name="connsiteX23" fmla="*/ 638629 w 2772229"/>
              <a:gd name="connsiteY23" fmla="*/ 3367314 h 3410857"/>
              <a:gd name="connsiteX24" fmla="*/ 508000 w 2772229"/>
              <a:gd name="connsiteY24" fmla="*/ 3338286 h 3410857"/>
              <a:gd name="connsiteX25" fmla="*/ 391886 w 2772229"/>
              <a:gd name="connsiteY25" fmla="*/ 3396343 h 3410857"/>
              <a:gd name="connsiteX26" fmla="*/ 217714 w 2772229"/>
              <a:gd name="connsiteY26" fmla="*/ 3352800 h 3410857"/>
              <a:gd name="connsiteX27" fmla="*/ 116114 w 2772229"/>
              <a:gd name="connsiteY27" fmla="*/ 3381829 h 3410857"/>
              <a:gd name="connsiteX28" fmla="*/ 0 w 2772229"/>
              <a:gd name="connsiteY28" fmla="*/ 3367314 h 341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772229" h="3410857">
                <a:moveTo>
                  <a:pt x="0" y="3367314"/>
                </a:moveTo>
                <a:lnTo>
                  <a:pt x="14514" y="0"/>
                </a:lnTo>
                <a:lnTo>
                  <a:pt x="2772229" y="58057"/>
                </a:lnTo>
                <a:lnTo>
                  <a:pt x="2772229" y="3381829"/>
                </a:lnTo>
                <a:lnTo>
                  <a:pt x="2641600" y="3323772"/>
                </a:lnTo>
                <a:lnTo>
                  <a:pt x="2569029" y="3323772"/>
                </a:lnTo>
                <a:lnTo>
                  <a:pt x="2496457" y="3367314"/>
                </a:lnTo>
                <a:lnTo>
                  <a:pt x="2409371" y="3338286"/>
                </a:lnTo>
                <a:lnTo>
                  <a:pt x="2293257" y="3352800"/>
                </a:lnTo>
                <a:lnTo>
                  <a:pt x="2249714" y="3396343"/>
                </a:lnTo>
                <a:lnTo>
                  <a:pt x="2148114" y="3338286"/>
                </a:lnTo>
                <a:lnTo>
                  <a:pt x="2133600" y="3410857"/>
                </a:lnTo>
                <a:lnTo>
                  <a:pt x="1944914" y="3396343"/>
                </a:lnTo>
                <a:lnTo>
                  <a:pt x="1857829" y="3338286"/>
                </a:lnTo>
                <a:lnTo>
                  <a:pt x="1785257" y="3367314"/>
                </a:lnTo>
                <a:lnTo>
                  <a:pt x="1625600" y="3367314"/>
                </a:lnTo>
                <a:lnTo>
                  <a:pt x="1538514" y="3381829"/>
                </a:lnTo>
                <a:lnTo>
                  <a:pt x="1451429" y="3309257"/>
                </a:lnTo>
                <a:lnTo>
                  <a:pt x="1277257" y="3381829"/>
                </a:lnTo>
                <a:lnTo>
                  <a:pt x="1190171" y="3294743"/>
                </a:lnTo>
                <a:lnTo>
                  <a:pt x="1001486" y="3352800"/>
                </a:lnTo>
                <a:lnTo>
                  <a:pt x="914400" y="3294743"/>
                </a:lnTo>
                <a:lnTo>
                  <a:pt x="798286" y="3367314"/>
                </a:lnTo>
                <a:lnTo>
                  <a:pt x="638629" y="3367314"/>
                </a:lnTo>
                <a:lnTo>
                  <a:pt x="508000" y="3338286"/>
                </a:lnTo>
                <a:lnTo>
                  <a:pt x="391886" y="3396343"/>
                </a:lnTo>
                <a:lnTo>
                  <a:pt x="217714" y="3352800"/>
                </a:lnTo>
                <a:lnTo>
                  <a:pt x="116114" y="3381829"/>
                </a:lnTo>
                <a:lnTo>
                  <a:pt x="0" y="3367314"/>
                </a:lnTo>
                <a:close/>
              </a:path>
            </a:pathLst>
          </a:cu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Freeform: Shape 9">
            <a:extLst>
              <a:ext uri="{FF2B5EF4-FFF2-40B4-BE49-F238E27FC236}">
                <a16:creationId xmlns:a16="http://schemas.microsoft.com/office/drawing/2014/main" id="{91A3FD3A-AE85-4A6C-B39D-F37CD7494CBB}"/>
              </a:ext>
            </a:extLst>
          </p:cNvPr>
          <p:cNvSpPr/>
          <p:nvPr/>
        </p:nvSpPr>
        <p:spPr>
          <a:xfrm rot="21429876" flipH="1">
            <a:off x="9472032" y="2491052"/>
            <a:ext cx="2757714" cy="3730171"/>
          </a:xfrm>
          <a:custGeom>
            <a:avLst/>
            <a:gdLst>
              <a:gd name="connsiteX0" fmla="*/ 0 w 2757714"/>
              <a:gd name="connsiteY0" fmla="*/ 3730171 h 3730171"/>
              <a:gd name="connsiteX1" fmla="*/ 29028 w 2757714"/>
              <a:gd name="connsiteY1" fmla="*/ 0 h 3730171"/>
              <a:gd name="connsiteX2" fmla="*/ 2757714 w 2757714"/>
              <a:gd name="connsiteY2" fmla="*/ 58057 h 3730171"/>
              <a:gd name="connsiteX3" fmla="*/ 2757714 w 2757714"/>
              <a:gd name="connsiteY3" fmla="*/ 3236685 h 3730171"/>
              <a:gd name="connsiteX4" fmla="*/ 2714171 w 2757714"/>
              <a:gd name="connsiteY4" fmla="*/ 3236685 h 3730171"/>
              <a:gd name="connsiteX5" fmla="*/ 2569028 w 2757714"/>
              <a:gd name="connsiteY5" fmla="*/ 3236685 h 3730171"/>
              <a:gd name="connsiteX6" fmla="*/ 2569028 w 2757714"/>
              <a:gd name="connsiteY6" fmla="*/ 3236685 h 3730171"/>
              <a:gd name="connsiteX7" fmla="*/ 2380343 w 2757714"/>
              <a:gd name="connsiteY7" fmla="*/ 3236685 h 3730171"/>
              <a:gd name="connsiteX8" fmla="*/ 2307771 w 2757714"/>
              <a:gd name="connsiteY8" fmla="*/ 3294742 h 3730171"/>
              <a:gd name="connsiteX9" fmla="*/ 2206171 w 2757714"/>
              <a:gd name="connsiteY9" fmla="*/ 3309257 h 3730171"/>
              <a:gd name="connsiteX10" fmla="*/ 2148114 w 2757714"/>
              <a:gd name="connsiteY10" fmla="*/ 3265714 h 3730171"/>
              <a:gd name="connsiteX11" fmla="*/ 2017485 w 2757714"/>
              <a:gd name="connsiteY11" fmla="*/ 3309257 h 3730171"/>
              <a:gd name="connsiteX12" fmla="*/ 1959428 w 2757714"/>
              <a:gd name="connsiteY12" fmla="*/ 3294742 h 3730171"/>
              <a:gd name="connsiteX13" fmla="*/ 1886857 w 2757714"/>
              <a:gd name="connsiteY13" fmla="*/ 3367314 h 3730171"/>
              <a:gd name="connsiteX14" fmla="*/ 1770743 w 2757714"/>
              <a:gd name="connsiteY14" fmla="*/ 3367314 h 3730171"/>
              <a:gd name="connsiteX15" fmla="*/ 1727200 w 2757714"/>
              <a:gd name="connsiteY15" fmla="*/ 3323771 h 3730171"/>
              <a:gd name="connsiteX16" fmla="*/ 1567543 w 2757714"/>
              <a:gd name="connsiteY16" fmla="*/ 3396342 h 3730171"/>
              <a:gd name="connsiteX17" fmla="*/ 1567543 w 2757714"/>
              <a:gd name="connsiteY17" fmla="*/ 3396342 h 3730171"/>
              <a:gd name="connsiteX18" fmla="*/ 1335314 w 2757714"/>
              <a:gd name="connsiteY18" fmla="*/ 3396342 h 3730171"/>
              <a:gd name="connsiteX19" fmla="*/ 1233714 w 2757714"/>
              <a:gd name="connsiteY19" fmla="*/ 3454400 h 3730171"/>
              <a:gd name="connsiteX20" fmla="*/ 1190171 w 2757714"/>
              <a:gd name="connsiteY20" fmla="*/ 3381828 h 3730171"/>
              <a:gd name="connsiteX21" fmla="*/ 1045028 w 2757714"/>
              <a:gd name="connsiteY21" fmla="*/ 3468914 h 3730171"/>
              <a:gd name="connsiteX22" fmla="*/ 1001485 w 2757714"/>
              <a:gd name="connsiteY22" fmla="*/ 3483428 h 3730171"/>
              <a:gd name="connsiteX23" fmla="*/ 870857 w 2757714"/>
              <a:gd name="connsiteY23" fmla="*/ 3541485 h 3730171"/>
              <a:gd name="connsiteX24" fmla="*/ 812800 w 2757714"/>
              <a:gd name="connsiteY24" fmla="*/ 3497942 h 3730171"/>
              <a:gd name="connsiteX25" fmla="*/ 667657 w 2757714"/>
              <a:gd name="connsiteY25" fmla="*/ 3585028 h 3730171"/>
              <a:gd name="connsiteX26" fmla="*/ 609600 w 2757714"/>
              <a:gd name="connsiteY26" fmla="*/ 3526971 h 3730171"/>
              <a:gd name="connsiteX27" fmla="*/ 508000 w 2757714"/>
              <a:gd name="connsiteY27" fmla="*/ 3657600 h 3730171"/>
              <a:gd name="connsiteX28" fmla="*/ 464457 w 2757714"/>
              <a:gd name="connsiteY28" fmla="*/ 3614057 h 3730171"/>
              <a:gd name="connsiteX29" fmla="*/ 391885 w 2757714"/>
              <a:gd name="connsiteY29" fmla="*/ 3628571 h 3730171"/>
              <a:gd name="connsiteX30" fmla="*/ 290285 w 2757714"/>
              <a:gd name="connsiteY30" fmla="*/ 3657600 h 3730171"/>
              <a:gd name="connsiteX31" fmla="*/ 217714 w 2757714"/>
              <a:gd name="connsiteY31" fmla="*/ 3701142 h 3730171"/>
              <a:gd name="connsiteX32" fmla="*/ 130628 w 2757714"/>
              <a:gd name="connsiteY32" fmla="*/ 3686628 h 3730171"/>
              <a:gd name="connsiteX33" fmla="*/ 101600 w 2757714"/>
              <a:gd name="connsiteY33" fmla="*/ 3730171 h 3730171"/>
              <a:gd name="connsiteX34" fmla="*/ 0 w 2757714"/>
              <a:gd name="connsiteY34" fmla="*/ 3730171 h 373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757714" h="3730171">
                <a:moveTo>
                  <a:pt x="0" y="3730171"/>
                </a:moveTo>
                <a:lnTo>
                  <a:pt x="29028" y="0"/>
                </a:lnTo>
                <a:lnTo>
                  <a:pt x="2757714" y="58057"/>
                </a:lnTo>
                <a:lnTo>
                  <a:pt x="2757714" y="3236685"/>
                </a:lnTo>
                <a:lnTo>
                  <a:pt x="2714171" y="3236685"/>
                </a:lnTo>
                <a:lnTo>
                  <a:pt x="2569028" y="3236685"/>
                </a:lnTo>
                <a:lnTo>
                  <a:pt x="2569028" y="3236685"/>
                </a:lnTo>
                <a:lnTo>
                  <a:pt x="2380343" y="3236685"/>
                </a:lnTo>
                <a:lnTo>
                  <a:pt x="2307771" y="3294742"/>
                </a:lnTo>
                <a:lnTo>
                  <a:pt x="2206171" y="3309257"/>
                </a:lnTo>
                <a:lnTo>
                  <a:pt x="2148114" y="3265714"/>
                </a:lnTo>
                <a:lnTo>
                  <a:pt x="2017485" y="3309257"/>
                </a:lnTo>
                <a:lnTo>
                  <a:pt x="1959428" y="3294742"/>
                </a:lnTo>
                <a:lnTo>
                  <a:pt x="1886857" y="3367314"/>
                </a:lnTo>
                <a:lnTo>
                  <a:pt x="1770743" y="3367314"/>
                </a:lnTo>
                <a:lnTo>
                  <a:pt x="1727200" y="3323771"/>
                </a:lnTo>
                <a:lnTo>
                  <a:pt x="1567543" y="3396342"/>
                </a:lnTo>
                <a:lnTo>
                  <a:pt x="1567543" y="3396342"/>
                </a:lnTo>
                <a:lnTo>
                  <a:pt x="1335314" y="3396342"/>
                </a:lnTo>
                <a:lnTo>
                  <a:pt x="1233714" y="3454400"/>
                </a:lnTo>
                <a:lnTo>
                  <a:pt x="1190171" y="3381828"/>
                </a:lnTo>
                <a:lnTo>
                  <a:pt x="1045028" y="3468914"/>
                </a:lnTo>
                <a:lnTo>
                  <a:pt x="1001485" y="3483428"/>
                </a:lnTo>
                <a:lnTo>
                  <a:pt x="870857" y="3541485"/>
                </a:lnTo>
                <a:lnTo>
                  <a:pt x="812800" y="3497942"/>
                </a:lnTo>
                <a:lnTo>
                  <a:pt x="667657" y="3585028"/>
                </a:lnTo>
                <a:lnTo>
                  <a:pt x="609600" y="3526971"/>
                </a:lnTo>
                <a:lnTo>
                  <a:pt x="508000" y="3657600"/>
                </a:lnTo>
                <a:lnTo>
                  <a:pt x="464457" y="3614057"/>
                </a:lnTo>
                <a:lnTo>
                  <a:pt x="391885" y="3628571"/>
                </a:lnTo>
                <a:lnTo>
                  <a:pt x="290285" y="3657600"/>
                </a:lnTo>
                <a:lnTo>
                  <a:pt x="217714" y="3701142"/>
                </a:lnTo>
                <a:lnTo>
                  <a:pt x="130628" y="3686628"/>
                </a:lnTo>
                <a:lnTo>
                  <a:pt x="101600" y="3730171"/>
                </a:lnTo>
                <a:lnTo>
                  <a:pt x="0" y="3730171"/>
                </a:lnTo>
                <a:close/>
              </a:path>
            </a:pathLst>
          </a:custGeom>
          <a:solidFill>
            <a:schemeClr val="tx1">
              <a:alpha val="28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10">
            <a:extLst>
              <a:ext uri="{FF2B5EF4-FFF2-40B4-BE49-F238E27FC236}">
                <a16:creationId xmlns:a16="http://schemas.microsoft.com/office/drawing/2014/main" id="{558D3A8D-7A23-4B45-BFAF-D4E8131ED1DF}"/>
              </a:ext>
            </a:extLst>
          </p:cNvPr>
          <p:cNvSpPr/>
          <p:nvPr/>
        </p:nvSpPr>
        <p:spPr>
          <a:xfrm flipH="1">
            <a:off x="9243568" y="2252545"/>
            <a:ext cx="2757714" cy="3730171"/>
          </a:xfrm>
          <a:custGeom>
            <a:avLst/>
            <a:gdLst>
              <a:gd name="connsiteX0" fmla="*/ 0 w 2757714"/>
              <a:gd name="connsiteY0" fmla="*/ 3730171 h 3730171"/>
              <a:gd name="connsiteX1" fmla="*/ 29028 w 2757714"/>
              <a:gd name="connsiteY1" fmla="*/ 0 h 3730171"/>
              <a:gd name="connsiteX2" fmla="*/ 2757714 w 2757714"/>
              <a:gd name="connsiteY2" fmla="*/ 58057 h 3730171"/>
              <a:gd name="connsiteX3" fmla="*/ 2757714 w 2757714"/>
              <a:gd name="connsiteY3" fmla="*/ 3236685 h 3730171"/>
              <a:gd name="connsiteX4" fmla="*/ 2714171 w 2757714"/>
              <a:gd name="connsiteY4" fmla="*/ 3236685 h 3730171"/>
              <a:gd name="connsiteX5" fmla="*/ 2569028 w 2757714"/>
              <a:gd name="connsiteY5" fmla="*/ 3236685 h 3730171"/>
              <a:gd name="connsiteX6" fmla="*/ 2569028 w 2757714"/>
              <a:gd name="connsiteY6" fmla="*/ 3236685 h 3730171"/>
              <a:gd name="connsiteX7" fmla="*/ 2380343 w 2757714"/>
              <a:gd name="connsiteY7" fmla="*/ 3236685 h 3730171"/>
              <a:gd name="connsiteX8" fmla="*/ 2307771 w 2757714"/>
              <a:gd name="connsiteY8" fmla="*/ 3294742 h 3730171"/>
              <a:gd name="connsiteX9" fmla="*/ 2206171 w 2757714"/>
              <a:gd name="connsiteY9" fmla="*/ 3309257 h 3730171"/>
              <a:gd name="connsiteX10" fmla="*/ 2148114 w 2757714"/>
              <a:gd name="connsiteY10" fmla="*/ 3265714 h 3730171"/>
              <a:gd name="connsiteX11" fmla="*/ 2017485 w 2757714"/>
              <a:gd name="connsiteY11" fmla="*/ 3309257 h 3730171"/>
              <a:gd name="connsiteX12" fmla="*/ 1959428 w 2757714"/>
              <a:gd name="connsiteY12" fmla="*/ 3294742 h 3730171"/>
              <a:gd name="connsiteX13" fmla="*/ 1886857 w 2757714"/>
              <a:gd name="connsiteY13" fmla="*/ 3367314 h 3730171"/>
              <a:gd name="connsiteX14" fmla="*/ 1770743 w 2757714"/>
              <a:gd name="connsiteY14" fmla="*/ 3367314 h 3730171"/>
              <a:gd name="connsiteX15" fmla="*/ 1727200 w 2757714"/>
              <a:gd name="connsiteY15" fmla="*/ 3323771 h 3730171"/>
              <a:gd name="connsiteX16" fmla="*/ 1567543 w 2757714"/>
              <a:gd name="connsiteY16" fmla="*/ 3396342 h 3730171"/>
              <a:gd name="connsiteX17" fmla="*/ 1567543 w 2757714"/>
              <a:gd name="connsiteY17" fmla="*/ 3396342 h 3730171"/>
              <a:gd name="connsiteX18" fmla="*/ 1335314 w 2757714"/>
              <a:gd name="connsiteY18" fmla="*/ 3396342 h 3730171"/>
              <a:gd name="connsiteX19" fmla="*/ 1233714 w 2757714"/>
              <a:gd name="connsiteY19" fmla="*/ 3454400 h 3730171"/>
              <a:gd name="connsiteX20" fmla="*/ 1190171 w 2757714"/>
              <a:gd name="connsiteY20" fmla="*/ 3381828 h 3730171"/>
              <a:gd name="connsiteX21" fmla="*/ 1045028 w 2757714"/>
              <a:gd name="connsiteY21" fmla="*/ 3468914 h 3730171"/>
              <a:gd name="connsiteX22" fmla="*/ 1001485 w 2757714"/>
              <a:gd name="connsiteY22" fmla="*/ 3483428 h 3730171"/>
              <a:gd name="connsiteX23" fmla="*/ 870857 w 2757714"/>
              <a:gd name="connsiteY23" fmla="*/ 3541485 h 3730171"/>
              <a:gd name="connsiteX24" fmla="*/ 812800 w 2757714"/>
              <a:gd name="connsiteY24" fmla="*/ 3497942 h 3730171"/>
              <a:gd name="connsiteX25" fmla="*/ 667657 w 2757714"/>
              <a:gd name="connsiteY25" fmla="*/ 3585028 h 3730171"/>
              <a:gd name="connsiteX26" fmla="*/ 609600 w 2757714"/>
              <a:gd name="connsiteY26" fmla="*/ 3526971 h 3730171"/>
              <a:gd name="connsiteX27" fmla="*/ 508000 w 2757714"/>
              <a:gd name="connsiteY27" fmla="*/ 3657600 h 3730171"/>
              <a:gd name="connsiteX28" fmla="*/ 464457 w 2757714"/>
              <a:gd name="connsiteY28" fmla="*/ 3614057 h 3730171"/>
              <a:gd name="connsiteX29" fmla="*/ 391885 w 2757714"/>
              <a:gd name="connsiteY29" fmla="*/ 3628571 h 3730171"/>
              <a:gd name="connsiteX30" fmla="*/ 290285 w 2757714"/>
              <a:gd name="connsiteY30" fmla="*/ 3657600 h 3730171"/>
              <a:gd name="connsiteX31" fmla="*/ 217714 w 2757714"/>
              <a:gd name="connsiteY31" fmla="*/ 3701142 h 3730171"/>
              <a:gd name="connsiteX32" fmla="*/ 130628 w 2757714"/>
              <a:gd name="connsiteY32" fmla="*/ 3686628 h 3730171"/>
              <a:gd name="connsiteX33" fmla="*/ 101600 w 2757714"/>
              <a:gd name="connsiteY33" fmla="*/ 3730171 h 3730171"/>
              <a:gd name="connsiteX34" fmla="*/ 0 w 2757714"/>
              <a:gd name="connsiteY34" fmla="*/ 3730171 h 373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757714" h="3730171">
                <a:moveTo>
                  <a:pt x="0" y="3730171"/>
                </a:moveTo>
                <a:lnTo>
                  <a:pt x="29028" y="0"/>
                </a:lnTo>
                <a:lnTo>
                  <a:pt x="2757714" y="58057"/>
                </a:lnTo>
                <a:lnTo>
                  <a:pt x="2757714" y="3236685"/>
                </a:lnTo>
                <a:lnTo>
                  <a:pt x="2714171" y="3236685"/>
                </a:lnTo>
                <a:lnTo>
                  <a:pt x="2569028" y="3236685"/>
                </a:lnTo>
                <a:lnTo>
                  <a:pt x="2569028" y="3236685"/>
                </a:lnTo>
                <a:lnTo>
                  <a:pt x="2380343" y="3236685"/>
                </a:lnTo>
                <a:lnTo>
                  <a:pt x="2307771" y="3294742"/>
                </a:lnTo>
                <a:lnTo>
                  <a:pt x="2206171" y="3309257"/>
                </a:lnTo>
                <a:lnTo>
                  <a:pt x="2148114" y="3265714"/>
                </a:lnTo>
                <a:lnTo>
                  <a:pt x="2017485" y="3309257"/>
                </a:lnTo>
                <a:lnTo>
                  <a:pt x="1959428" y="3294742"/>
                </a:lnTo>
                <a:lnTo>
                  <a:pt x="1886857" y="3367314"/>
                </a:lnTo>
                <a:lnTo>
                  <a:pt x="1770743" y="3367314"/>
                </a:lnTo>
                <a:lnTo>
                  <a:pt x="1727200" y="3323771"/>
                </a:lnTo>
                <a:lnTo>
                  <a:pt x="1567543" y="3396342"/>
                </a:lnTo>
                <a:lnTo>
                  <a:pt x="1567543" y="3396342"/>
                </a:lnTo>
                <a:lnTo>
                  <a:pt x="1335314" y="3396342"/>
                </a:lnTo>
                <a:lnTo>
                  <a:pt x="1233714" y="3454400"/>
                </a:lnTo>
                <a:lnTo>
                  <a:pt x="1190171" y="3381828"/>
                </a:lnTo>
                <a:lnTo>
                  <a:pt x="1045028" y="3468914"/>
                </a:lnTo>
                <a:lnTo>
                  <a:pt x="1001485" y="3483428"/>
                </a:lnTo>
                <a:lnTo>
                  <a:pt x="870857" y="3541485"/>
                </a:lnTo>
                <a:lnTo>
                  <a:pt x="812800" y="3497942"/>
                </a:lnTo>
                <a:lnTo>
                  <a:pt x="667657" y="3585028"/>
                </a:lnTo>
                <a:lnTo>
                  <a:pt x="609600" y="3526971"/>
                </a:lnTo>
                <a:lnTo>
                  <a:pt x="508000" y="3657600"/>
                </a:lnTo>
                <a:lnTo>
                  <a:pt x="464457" y="3614057"/>
                </a:lnTo>
                <a:lnTo>
                  <a:pt x="391885" y="3628571"/>
                </a:lnTo>
                <a:lnTo>
                  <a:pt x="290285" y="3657600"/>
                </a:lnTo>
                <a:lnTo>
                  <a:pt x="217714" y="3701142"/>
                </a:lnTo>
                <a:lnTo>
                  <a:pt x="130628" y="3686628"/>
                </a:lnTo>
                <a:lnTo>
                  <a:pt x="101600" y="3730171"/>
                </a:lnTo>
                <a:lnTo>
                  <a:pt x="0" y="37301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11">
            <a:extLst>
              <a:ext uri="{FF2B5EF4-FFF2-40B4-BE49-F238E27FC236}">
                <a16:creationId xmlns:a16="http://schemas.microsoft.com/office/drawing/2014/main" id="{6E18F024-83B1-40C1-84A6-BAAB0F73B580}"/>
              </a:ext>
            </a:extLst>
          </p:cNvPr>
          <p:cNvSpPr/>
          <p:nvPr/>
        </p:nvSpPr>
        <p:spPr>
          <a:xfrm flipH="1">
            <a:off x="9243568" y="2096517"/>
            <a:ext cx="2757714" cy="3730171"/>
          </a:xfrm>
          <a:custGeom>
            <a:avLst/>
            <a:gdLst>
              <a:gd name="connsiteX0" fmla="*/ 0 w 2757714"/>
              <a:gd name="connsiteY0" fmla="*/ 3730171 h 3730171"/>
              <a:gd name="connsiteX1" fmla="*/ 29028 w 2757714"/>
              <a:gd name="connsiteY1" fmla="*/ 0 h 3730171"/>
              <a:gd name="connsiteX2" fmla="*/ 2757714 w 2757714"/>
              <a:gd name="connsiteY2" fmla="*/ 58057 h 3730171"/>
              <a:gd name="connsiteX3" fmla="*/ 2757714 w 2757714"/>
              <a:gd name="connsiteY3" fmla="*/ 3236685 h 3730171"/>
              <a:gd name="connsiteX4" fmla="*/ 2714171 w 2757714"/>
              <a:gd name="connsiteY4" fmla="*/ 3236685 h 3730171"/>
              <a:gd name="connsiteX5" fmla="*/ 2569028 w 2757714"/>
              <a:gd name="connsiteY5" fmla="*/ 3236685 h 3730171"/>
              <a:gd name="connsiteX6" fmla="*/ 2569028 w 2757714"/>
              <a:gd name="connsiteY6" fmla="*/ 3236685 h 3730171"/>
              <a:gd name="connsiteX7" fmla="*/ 2380343 w 2757714"/>
              <a:gd name="connsiteY7" fmla="*/ 3236685 h 3730171"/>
              <a:gd name="connsiteX8" fmla="*/ 2307771 w 2757714"/>
              <a:gd name="connsiteY8" fmla="*/ 3294742 h 3730171"/>
              <a:gd name="connsiteX9" fmla="*/ 2206171 w 2757714"/>
              <a:gd name="connsiteY9" fmla="*/ 3309257 h 3730171"/>
              <a:gd name="connsiteX10" fmla="*/ 2148114 w 2757714"/>
              <a:gd name="connsiteY10" fmla="*/ 3265714 h 3730171"/>
              <a:gd name="connsiteX11" fmla="*/ 2017485 w 2757714"/>
              <a:gd name="connsiteY11" fmla="*/ 3309257 h 3730171"/>
              <a:gd name="connsiteX12" fmla="*/ 1959428 w 2757714"/>
              <a:gd name="connsiteY12" fmla="*/ 3294742 h 3730171"/>
              <a:gd name="connsiteX13" fmla="*/ 1886857 w 2757714"/>
              <a:gd name="connsiteY13" fmla="*/ 3367314 h 3730171"/>
              <a:gd name="connsiteX14" fmla="*/ 1770743 w 2757714"/>
              <a:gd name="connsiteY14" fmla="*/ 3367314 h 3730171"/>
              <a:gd name="connsiteX15" fmla="*/ 1727200 w 2757714"/>
              <a:gd name="connsiteY15" fmla="*/ 3323771 h 3730171"/>
              <a:gd name="connsiteX16" fmla="*/ 1567543 w 2757714"/>
              <a:gd name="connsiteY16" fmla="*/ 3396342 h 3730171"/>
              <a:gd name="connsiteX17" fmla="*/ 1567543 w 2757714"/>
              <a:gd name="connsiteY17" fmla="*/ 3396342 h 3730171"/>
              <a:gd name="connsiteX18" fmla="*/ 1335314 w 2757714"/>
              <a:gd name="connsiteY18" fmla="*/ 3396342 h 3730171"/>
              <a:gd name="connsiteX19" fmla="*/ 1233714 w 2757714"/>
              <a:gd name="connsiteY19" fmla="*/ 3454400 h 3730171"/>
              <a:gd name="connsiteX20" fmla="*/ 1190171 w 2757714"/>
              <a:gd name="connsiteY20" fmla="*/ 3381828 h 3730171"/>
              <a:gd name="connsiteX21" fmla="*/ 1045028 w 2757714"/>
              <a:gd name="connsiteY21" fmla="*/ 3468914 h 3730171"/>
              <a:gd name="connsiteX22" fmla="*/ 1001485 w 2757714"/>
              <a:gd name="connsiteY22" fmla="*/ 3483428 h 3730171"/>
              <a:gd name="connsiteX23" fmla="*/ 870857 w 2757714"/>
              <a:gd name="connsiteY23" fmla="*/ 3541485 h 3730171"/>
              <a:gd name="connsiteX24" fmla="*/ 812800 w 2757714"/>
              <a:gd name="connsiteY24" fmla="*/ 3497942 h 3730171"/>
              <a:gd name="connsiteX25" fmla="*/ 667657 w 2757714"/>
              <a:gd name="connsiteY25" fmla="*/ 3585028 h 3730171"/>
              <a:gd name="connsiteX26" fmla="*/ 609600 w 2757714"/>
              <a:gd name="connsiteY26" fmla="*/ 3526971 h 3730171"/>
              <a:gd name="connsiteX27" fmla="*/ 508000 w 2757714"/>
              <a:gd name="connsiteY27" fmla="*/ 3657600 h 3730171"/>
              <a:gd name="connsiteX28" fmla="*/ 464457 w 2757714"/>
              <a:gd name="connsiteY28" fmla="*/ 3614057 h 3730171"/>
              <a:gd name="connsiteX29" fmla="*/ 391885 w 2757714"/>
              <a:gd name="connsiteY29" fmla="*/ 3628571 h 3730171"/>
              <a:gd name="connsiteX30" fmla="*/ 290285 w 2757714"/>
              <a:gd name="connsiteY30" fmla="*/ 3657600 h 3730171"/>
              <a:gd name="connsiteX31" fmla="*/ 217714 w 2757714"/>
              <a:gd name="connsiteY31" fmla="*/ 3701142 h 3730171"/>
              <a:gd name="connsiteX32" fmla="*/ 130628 w 2757714"/>
              <a:gd name="connsiteY32" fmla="*/ 3686628 h 3730171"/>
              <a:gd name="connsiteX33" fmla="*/ 101600 w 2757714"/>
              <a:gd name="connsiteY33" fmla="*/ 3730171 h 3730171"/>
              <a:gd name="connsiteX34" fmla="*/ 0 w 2757714"/>
              <a:gd name="connsiteY34" fmla="*/ 3730171 h 373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757714" h="3730171">
                <a:moveTo>
                  <a:pt x="0" y="3730171"/>
                </a:moveTo>
                <a:lnTo>
                  <a:pt x="29028" y="0"/>
                </a:lnTo>
                <a:lnTo>
                  <a:pt x="2757714" y="58057"/>
                </a:lnTo>
                <a:lnTo>
                  <a:pt x="2757714" y="3236685"/>
                </a:lnTo>
                <a:lnTo>
                  <a:pt x="2714171" y="3236685"/>
                </a:lnTo>
                <a:lnTo>
                  <a:pt x="2569028" y="3236685"/>
                </a:lnTo>
                <a:lnTo>
                  <a:pt x="2569028" y="3236685"/>
                </a:lnTo>
                <a:lnTo>
                  <a:pt x="2380343" y="3236685"/>
                </a:lnTo>
                <a:lnTo>
                  <a:pt x="2307771" y="3294742"/>
                </a:lnTo>
                <a:lnTo>
                  <a:pt x="2206171" y="3309257"/>
                </a:lnTo>
                <a:lnTo>
                  <a:pt x="2148114" y="3265714"/>
                </a:lnTo>
                <a:lnTo>
                  <a:pt x="2017485" y="3309257"/>
                </a:lnTo>
                <a:lnTo>
                  <a:pt x="1959428" y="3294742"/>
                </a:lnTo>
                <a:lnTo>
                  <a:pt x="1886857" y="3367314"/>
                </a:lnTo>
                <a:lnTo>
                  <a:pt x="1770743" y="3367314"/>
                </a:lnTo>
                <a:lnTo>
                  <a:pt x="1727200" y="3323771"/>
                </a:lnTo>
                <a:lnTo>
                  <a:pt x="1567543" y="3396342"/>
                </a:lnTo>
                <a:lnTo>
                  <a:pt x="1567543" y="3396342"/>
                </a:lnTo>
                <a:lnTo>
                  <a:pt x="1335314" y="3396342"/>
                </a:lnTo>
                <a:lnTo>
                  <a:pt x="1233714" y="3454400"/>
                </a:lnTo>
                <a:lnTo>
                  <a:pt x="1190171" y="3381828"/>
                </a:lnTo>
                <a:lnTo>
                  <a:pt x="1045028" y="3468914"/>
                </a:lnTo>
                <a:lnTo>
                  <a:pt x="1001485" y="3483428"/>
                </a:lnTo>
                <a:lnTo>
                  <a:pt x="870857" y="3541485"/>
                </a:lnTo>
                <a:lnTo>
                  <a:pt x="812800" y="3497942"/>
                </a:lnTo>
                <a:lnTo>
                  <a:pt x="667657" y="3585028"/>
                </a:lnTo>
                <a:lnTo>
                  <a:pt x="609600" y="3526971"/>
                </a:lnTo>
                <a:lnTo>
                  <a:pt x="508000" y="3657600"/>
                </a:lnTo>
                <a:lnTo>
                  <a:pt x="464457" y="3614057"/>
                </a:lnTo>
                <a:lnTo>
                  <a:pt x="391885" y="3628571"/>
                </a:lnTo>
                <a:lnTo>
                  <a:pt x="290285" y="3657600"/>
                </a:lnTo>
                <a:lnTo>
                  <a:pt x="217714" y="3701142"/>
                </a:lnTo>
                <a:lnTo>
                  <a:pt x="130628" y="3686628"/>
                </a:lnTo>
                <a:lnTo>
                  <a:pt x="101600" y="3730171"/>
                </a:lnTo>
                <a:lnTo>
                  <a:pt x="0" y="3730171"/>
                </a:lnTo>
                <a:close/>
              </a:path>
            </a:pathLst>
          </a:cu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3" name="Group 45">
            <a:extLst>
              <a:ext uri="{FF2B5EF4-FFF2-40B4-BE49-F238E27FC236}">
                <a16:creationId xmlns:a16="http://schemas.microsoft.com/office/drawing/2014/main" id="{A5C73544-5D43-42BA-8AAD-78AF85865164}"/>
              </a:ext>
            </a:extLst>
          </p:cNvPr>
          <p:cNvGrpSpPr/>
          <p:nvPr/>
        </p:nvGrpSpPr>
        <p:grpSpPr>
          <a:xfrm>
            <a:off x="6796458" y="1682028"/>
            <a:ext cx="1932010" cy="1693459"/>
            <a:chOff x="5370897" y="1195131"/>
            <a:chExt cx="1932010" cy="1693459"/>
          </a:xfrm>
        </p:grpSpPr>
        <p:sp>
          <p:nvSpPr>
            <p:cNvPr id="44" name="Hexagon 20">
              <a:extLst>
                <a:ext uri="{FF2B5EF4-FFF2-40B4-BE49-F238E27FC236}">
                  <a16:creationId xmlns:a16="http://schemas.microsoft.com/office/drawing/2014/main" id="{7F15458F-E496-4A01-B613-A403947575BD}"/>
                </a:ext>
              </a:extLst>
            </p:cNvPr>
            <p:cNvSpPr/>
            <p:nvPr/>
          </p:nvSpPr>
          <p:spPr>
            <a:xfrm>
              <a:off x="5655825" y="1468692"/>
              <a:ext cx="1647082" cy="1419898"/>
            </a:xfrm>
            <a:prstGeom prst="hexagon">
              <a:avLst/>
            </a:prstGeom>
            <a:solidFill>
              <a:schemeClr val="tx1">
                <a:alpha val="42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Hexagon 18">
              <a:extLst>
                <a:ext uri="{FF2B5EF4-FFF2-40B4-BE49-F238E27FC236}">
                  <a16:creationId xmlns:a16="http://schemas.microsoft.com/office/drawing/2014/main" id="{7160B8A3-E490-4D4E-8BBC-6C9CF0B28389}"/>
                </a:ext>
              </a:extLst>
            </p:cNvPr>
            <p:cNvSpPr/>
            <p:nvPr/>
          </p:nvSpPr>
          <p:spPr>
            <a:xfrm>
              <a:off x="5370897" y="1195131"/>
              <a:ext cx="1647082" cy="1419898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Hexagon 19">
              <a:extLst>
                <a:ext uri="{FF2B5EF4-FFF2-40B4-BE49-F238E27FC236}">
                  <a16:creationId xmlns:a16="http://schemas.microsoft.com/office/drawing/2014/main" id="{5155B9CB-A507-4235-970F-11F5FC3DC62B}"/>
                </a:ext>
              </a:extLst>
            </p:cNvPr>
            <p:cNvSpPr/>
            <p:nvPr/>
          </p:nvSpPr>
          <p:spPr>
            <a:xfrm>
              <a:off x="5527483" y="1331024"/>
              <a:ext cx="1331810" cy="1148112"/>
            </a:xfrm>
            <a:prstGeom prst="hexagon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27">
              <a:extLst>
                <a:ext uri="{FF2B5EF4-FFF2-40B4-BE49-F238E27FC236}">
                  <a16:creationId xmlns:a16="http://schemas.microsoft.com/office/drawing/2014/main" id="{B0751F3E-A53F-48CF-8F13-83C0E647B0D6}"/>
                </a:ext>
              </a:extLst>
            </p:cNvPr>
            <p:cNvSpPr txBox="1"/>
            <p:nvPr/>
          </p:nvSpPr>
          <p:spPr>
            <a:xfrm>
              <a:off x="5558388" y="1851272"/>
              <a:ext cx="127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2</a:t>
              </a:r>
            </a:p>
          </p:txBody>
        </p:sp>
      </p:grpSp>
      <p:sp>
        <p:nvSpPr>
          <p:cNvPr id="52" name="TextBox 30">
            <a:extLst>
              <a:ext uri="{FF2B5EF4-FFF2-40B4-BE49-F238E27FC236}">
                <a16:creationId xmlns:a16="http://schemas.microsoft.com/office/drawing/2014/main" id="{6BB4969D-40E4-41EE-A0D2-0CFCDA141682}"/>
              </a:ext>
            </a:extLst>
          </p:cNvPr>
          <p:cNvSpPr txBox="1"/>
          <p:nvPr/>
        </p:nvSpPr>
        <p:spPr>
          <a:xfrm>
            <a:off x="3446147" y="3695444"/>
            <a:ext cx="2509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latin typeface="Hand Of Sean" panose="02000500000000000000" pitchFamily="2" charset="-128"/>
                <a:ea typeface="Hand Of Sean" panose="02000500000000000000" pitchFamily="2" charset="-128"/>
              </a:rPr>
              <a:t>تَذَكُّرُ الثوابِ المترتب على صلاةِ الجماعةِ</a:t>
            </a:r>
            <a:endParaRPr lang="en-US" sz="2000" b="1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54" name="TextBox 32">
            <a:extLst>
              <a:ext uri="{FF2B5EF4-FFF2-40B4-BE49-F238E27FC236}">
                <a16:creationId xmlns:a16="http://schemas.microsoft.com/office/drawing/2014/main" id="{5945E036-4976-495D-AB16-EBB1DC404060}"/>
              </a:ext>
            </a:extLst>
          </p:cNvPr>
          <p:cNvSpPr txBox="1"/>
          <p:nvPr/>
        </p:nvSpPr>
        <p:spPr>
          <a:xfrm>
            <a:off x="6171674" y="3765276"/>
            <a:ext cx="2896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latin typeface="Hand Of Sean" panose="02000500000000000000" pitchFamily="2" charset="-128"/>
                <a:ea typeface="Hand Of Sean" panose="02000500000000000000" pitchFamily="2" charset="-128"/>
              </a:rPr>
              <a:t>ضبط المنبِّه على أوقات الصلاة</a:t>
            </a:r>
            <a:endParaRPr lang="en-US" sz="2000" b="1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56" name="TextBox 34">
            <a:extLst>
              <a:ext uri="{FF2B5EF4-FFF2-40B4-BE49-F238E27FC236}">
                <a16:creationId xmlns:a16="http://schemas.microsoft.com/office/drawing/2014/main" id="{65B1E7D7-6964-4895-8C6A-1510100A9DB7}"/>
              </a:ext>
            </a:extLst>
          </p:cNvPr>
          <p:cNvSpPr txBox="1"/>
          <p:nvPr/>
        </p:nvSpPr>
        <p:spPr>
          <a:xfrm>
            <a:off x="9381460" y="3811443"/>
            <a:ext cx="231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latin typeface="Hand Of Sean" panose="02000500000000000000" pitchFamily="2" charset="-128"/>
                <a:ea typeface="Hand Of Sean" panose="02000500000000000000" pitchFamily="2" charset="-128"/>
              </a:rPr>
              <a:t>مصاحبة المصلّين و تجنّب رفقاء السّوء</a:t>
            </a:r>
            <a:endParaRPr lang="en-US" sz="2000" b="1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grpSp>
        <p:nvGrpSpPr>
          <p:cNvPr id="57" name="Group 46">
            <a:extLst>
              <a:ext uri="{FF2B5EF4-FFF2-40B4-BE49-F238E27FC236}">
                <a16:creationId xmlns:a16="http://schemas.microsoft.com/office/drawing/2014/main" id="{89F7E52A-60EF-4639-B074-25EE295290BC}"/>
              </a:ext>
            </a:extLst>
          </p:cNvPr>
          <p:cNvGrpSpPr/>
          <p:nvPr/>
        </p:nvGrpSpPr>
        <p:grpSpPr>
          <a:xfrm>
            <a:off x="9956328" y="1775232"/>
            <a:ext cx="1710455" cy="1622459"/>
            <a:chOff x="9287208" y="1283300"/>
            <a:chExt cx="1710455" cy="1622459"/>
          </a:xfrm>
        </p:grpSpPr>
        <p:sp>
          <p:nvSpPr>
            <p:cNvPr id="61" name="Dodecagon 35">
              <a:extLst>
                <a:ext uri="{FF2B5EF4-FFF2-40B4-BE49-F238E27FC236}">
                  <a16:creationId xmlns:a16="http://schemas.microsoft.com/office/drawing/2014/main" id="{96BDB2E0-3994-4E03-9F26-96C5A7E78A65}"/>
                </a:ext>
              </a:extLst>
            </p:cNvPr>
            <p:cNvSpPr/>
            <p:nvPr/>
          </p:nvSpPr>
          <p:spPr>
            <a:xfrm>
              <a:off x="9549338" y="1457434"/>
              <a:ext cx="1448325" cy="1448325"/>
            </a:xfrm>
            <a:prstGeom prst="dodecagon">
              <a:avLst/>
            </a:prstGeom>
            <a:solidFill>
              <a:schemeClr val="tx1">
                <a:alpha val="54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Dodecagon 36">
              <a:extLst>
                <a:ext uri="{FF2B5EF4-FFF2-40B4-BE49-F238E27FC236}">
                  <a16:creationId xmlns:a16="http://schemas.microsoft.com/office/drawing/2014/main" id="{CF1C295E-1686-406E-8AFE-98A9EACEA490}"/>
                </a:ext>
              </a:extLst>
            </p:cNvPr>
            <p:cNvSpPr/>
            <p:nvPr/>
          </p:nvSpPr>
          <p:spPr>
            <a:xfrm>
              <a:off x="9290519" y="1283300"/>
              <a:ext cx="1448325" cy="1448325"/>
            </a:xfrm>
            <a:prstGeom prst="dodec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Dodecagon 37">
              <a:extLst>
                <a:ext uri="{FF2B5EF4-FFF2-40B4-BE49-F238E27FC236}">
                  <a16:creationId xmlns:a16="http://schemas.microsoft.com/office/drawing/2014/main" id="{CE8F9DDC-F537-4F64-A199-A6F915C8C4F5}"/>
                </a:ext>
              </a:extLst>
            </p:cNvPr>
            <p:cNvSpPr/>
            <p:nvPr/>
          </p:nvSpPr>
          <p:spPr>
            <a:xfrm>
              <a:off x="9358833" y="1341481"/>
              <a:ext cx="1287832" cy="1287832"/>
            </a:xfrm>
            <a:prstGeom prst="dodecagon">
              <a:avLst/>
            </a:prstGeom>
            <a:solidFill>
              <a:srgbClr val="00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39">
              <a:extLst>
                <a:ext uri="{FF2B5EF4-FFF2-40B4-BE49-F238E27FC236}">
                  <a16:creationId xmlns:a16="http://schemas.microsoft.com/office/drawing/2014/main" id="{B711F3D2-9737-4424-87BE-575C1F06C1A2}"/>
                </a:ext>
              </a:extLst>
            </p:cNvPr>
            <p:cNvSpPr txBox="1"/>
            <p:nvPr/>
          </p:nvSpPr>
          <p:spPr>
            <a:xfrm>
              <a:off x="9287208" y="1807437"/>
              <a:ext cx="13853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3</a:t>
              </a:r>
            </a:p>
          </p:txBody>
        </p:sp>
      </p:grpSp>
      <p:cxnSp>
        <p:nvCxnSpPr>
          <p:cNvPr id="69" name="Straight Connector 38">
            <a:extLst>
              <a:ext uri="{FF2B5EF4-FFF2-40B4-BE49-F238E27FC236}">
                <a16:creationId xmlns:a16="http://schemas.microsoft.com/office/drawing/2014/main" id="{92AA8007-C77E-49C6-92E8-FB85BD21CD62}"/>
              </a:ext>
            </a:extLst>
          </p:cNvPr>
          <p:cNvCxnSpPr/>
          <p:nvPr/>
        </p:nvCxnSpPr>
        <p:spPr>
          <a:xfrm flipV="1">
            <a:off x="10174545" y="2068801"/>
            <a:ext cx="644577" cy="215210"/>
          </a:xfrm>
          <a:prstGeom prst="line">
            <a:avLst/>
          </a:prstGeom>
          <a:ln w="25400">
            <a:gradFill>
              <a:gsLst>
                <a:gs pos="10000">
                  <a:schemeClr val="tx1"/>
                </a:gs>
                <a:gs pos="54000">
                  <a:schemeClr val="bg1"/>
                </a:gs>
                <a:gs pos="90000">
                  <a:schemeClr val="tx1"/>
                </a:gs>
              </a:gsLst>
              <a:lin ang="5400000" scaled="1"/>
            </a:gra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40">
            <a:extLst>
              <a:ext uri="{FF2B5EF4-FFF2-40B4-BE49-F238E27FC236}">
                <a16:creationId xmlns:a16="http://schemas.microsoft.com/office/drawing/2014/main" id="{72A4399A-1662-481F-A5D7-06EDF99F182F}"/>
              </a:ext>
            </a:extLst>
          </p:cNvPr>
          <p:cNvCxnSpPr/>
          <p:nvPr/>
        </p:nvCxnSpPr>
        <p:spPr>
          <a:xfrm flipV="1">
            <a:off x="7197632" y="2042113"/>
            <a:ext cx="644577" cy="215210"/>
          </a:xfrm>
          <a:prstGeom prst="line">
            <a:avLst/>
          </a:prstGeom>
          <a:ln w="25400">
            <a:gradFill>
              <a:gsLst>
                <a:gs pos="10000">
                  <a:schemeClr val="tx1"/>
                </a:gs>
                <a:gs pos="54000">
                  <a:schemeClr val="bg1"/>
                </a:gs>
                <a:gs pos="90000">
                  <a:schemeClr val="tx1"/>
                </a:gs>
              </a:gsLst>
              <a:lin ang="5400000" scaled="1"/>
            </a:gra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44">
            <a:extLst>
              <a:ext uri="{FF2B5EF4-FFF2-40B4-BE49-F238E27FC236}">
                <a16:creationId xmlns:a16="http://schemas.microsoft.com/office/drawing/2014/main" id="{6054EF5D-9217-4CFF-815E-C69498ACC06D}"/>
              </a:ext>
            </a:extLst>
          </p:cNvPr>
          <p:cNvGrpSpPr/>
          <p:nvPr/>
        </p:nvGrpSpPr>
        <p:grpSpPr>
          <a:xfrm>
            <a:off x="3771856" y="1653718"/>
            <a:ext cx="1935802" cy="1599434"/>
            <a:chOff x="1548797" y="1181477"/>
            <a:chExt cx="1935802" cy="1599434"/>
          </a:xfrm>
        </p:grpSpPr>
        <p:sp>
          <p:nvSpPr>
            <p:cNvPr id="73" name="Rectangle: Rounded Corners 15">
              <a:extLst>
                <a:ext uri="{FF2B5EF4-FFF2-40B4-BE49-F238E27FC236}">
                  <a16:creationId xmlns:a16="http://schemas.microsoft.com/office/drawing/2014/main" id="{4FF51BFB-6AEE-4792-BF4F-5C4A2CB3D8CE}"/>
                </a:ext>
              </a:extLst>
            </p:cNvPr>
            <p:cNvSpPr/>
            <p:nvPr/>
          </p:nvSpPr>
          <p:spPr>
            <a:xfrm rot="20402536">
              <a:off x="1829971" y="1373025"/>
              <a:ext cx="1654628" cy="1407886"/>
            </a:xfrm>
            <a:prstGeom prst="roundRect">
              <a:avLst>
                <a:gd name="adj" fmla="val 11512"/>
              </a:avLst>
            </a:prstGeom>
            <a:solidFill>
              <a:schemeClr val="tx1">
                <a:alpha val="56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: Rounded Corners 13">
              <a:extLst>
                <a:ext uri="{FF2B5EF4-FFF2-40B4-BE49-F238E27FC236}">
                  <a16:creationId xmlns:a16="http://schemas.microsoft.com/office/drawing/2014/main" id="{B8925233-7F8C-47ED-824F-D5A077076288}"/>
                </a:ext>
              </a:extLst>
            </p:cNvPr>
            <p:cNvSpPr/>
            <p:nvPr/>
          </p:nvSpPr>
          <p:spPr>
            <a:xfrm rot="20602948">
              <a:off x="1548797" y="1181477"/>
              <a:ext cx="1654628" cy="1407886"/>
            </a:xfrm>
            <a:prstGeom prst="roundRect">
              <a:avLst>
                <a:gd name="adj" fmla="val 1151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: Rounded Corners 14">
              <a:extLst>
                <a:ext uri="{FF2B5EF4-FFF2-40B4-BE49-F238E27FC236}">
                  <a16:creationId xmlns:a16="http://schemas.microsoft.com/office/drawing/2014/main" id="{22347805-EF40-4688-A2B5-D54EEF95FC09}"/>
                </a:ext>
              </a:extLst>
            </p:cNvPr>
            <p:cNvSpPr/>
            <p:nvPr/>
          </p:nvSpPr>
          <p:spPr>
            <a:xfrm rot="20602948">
              <a:off x="1708695" y="1300905"/>
              <a:ext cx="1363762" cy="1160395"/>
            </a:xfrm>
            <a:prstGeom prst="roundRect">
              <a:avLst>
                <a:gd name="adj" fmla="val 1151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26">
              <a:extLst>
                <a:ext uri="{FF2B5EF4-FFF2-40B4-BE49-F238E27FC236}">
                  <a16:creationId xmlns:a16="http://schemas.microsoft.com/office/drawing/2014/main" id="{A3B037CE-7664-42C9-B4E5-2C0BE7562898}"/>
                </a:ext>
              </a:extLst>
            </p:cNvPr>
            <p:cNvSpPr txBox="1"/>
            <p:nvPr/>
          </p:nvSpPr>
          <p:spPr>
            <a:xfrm>
              <a:off x="1774372" y="1849215"/>
              <a:ext cx="127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1</a:t>
              </a:r>
            </a:p>
          </p:txBody>
        </p:sp>
      </p:grpSp>
      <p:cxnSp>
        <p:nvCxnSpPr>
          <p:cNvPr id="77" name="Straight Connector 41">
            <a:extLst>
              <a:ext uri="{FF2B5EF4-FFF2-40B4-BE49-F238E27FC236}">
                <a16:creationId xmlns:a16="http://schemas.microsoft.com/office/drawing/2014/main" id="{A97C0009-7260-4908-BE38-6E40D3CAB7F6}"/>
              </a:ext>
            </a:extLst>
          </p:cNvPr>
          <p:cNvCxnSpPr/>
          <p:nvPr/>
        </p:nvCxnSpPr>
        <p:spPr>
          <a:xfrm rot="20602948" flipV="1">
            <a:off x="4039049" y="2141753"/>
            <a:ext cx="644577" cy="215210"/>
          </a:xfrm>
          <a:prstGeom prst="line">
            <a:avLst/>
          </a:prstGeom>
          <a:ln w="25400">
            <a:gradFill>
              <a:gsLst>
                <a:gs pos="10000">
                  <a:schemeClr val="tx1"/>
                </a:gs>
                <a:gs pos="54000">
                  <a:schemeClr val="bg1"/>
                </a:gs>
                <a:gs pos="90000">
                  <a:schemeClr val="tx1"/>
                </a:gs>
              </a:gsLst>
              <a:lin ang="5400000" scaled="1"/>
            </a:gra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74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"/>
                            </p:stCondLst>
                            <p:childTnLst>
                              <p:par>
                                <p:cTn id="3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"/>
                            </p:stCondLst>
                            <p:childTnLst>
                              <p:par>
                                <p:cTn id="6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"/>
                            </p:stCondLst>
                            <p:childTnLst>
                              <p:par>
                                <p:cTn id="9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52" grpId="0"/>
      <p:bldP spid="54" grpId="0"/>
      <p:bldP spid="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193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91286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5"/>
            <a:ext cx="2786743" cy="1371175"/>
            <a:chOff x="538318" y="1529365"/>
            <a:chExt cx="2658769" cy="109731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787829" y="2008525"/>
              <a:ext cx="2143232" cy="603382"/>
              <a:chOff x="3299468" y="5466316"/>
              <a:chExt cx="2143232" cy="603382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66316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الأول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99468" y="5774133"/>
                <a:ext cx="2143232" cy="2955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صلاة الجماعة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47">
            <a:extLst>
              <a:ext uri="{FF2B5EF4-FFF2-40B4-BE49-F238E27FC236}">
                <a16:creationId xmlns:a16="http://schemas.microsoft.com/office/drawing/2014/main" id="{05869D3F-2203-4D1C-A97B-9AFE3BA08CEE}"/>
              </a:ext>
            </a:extLst>
          </p:cNvPr>
          <p:cNvSpPr txBox="1"/>
          <p:nvPr/>
        </p:nvSpPr>
        <p:spPr>
          <a:xfrm>
            <a:off x="3367315" y="297487"/>
            <a:ext cx="6445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>
                <a:latin typeface="Century Gothic" panose="020B0502020202020204" pitchFamily="34" charset="0"/>
              </a:rPr>
              <a:t>صلاة الجماعة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sp>
        <p:nvSpPr>
          <p:cNvPr id="17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3367315" y="1045029"/>
            <a:ext cx="8702126" cy="1083083"/>
          </a:xfrm>
          <a:prstGeom prst="rect">
            <a:avLst/>
          </a:prstGeom>
          <a:solidFill>
            <a:schemeClr val="accent2">
              <a:lumMod val="40000"/>
              <a:lumOff val="6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400" b="1" dirty="0">
                <a:solidFill>
                  <a:schemeClr val="tx1"/>
                </a:solidFill>
              </a:rPr>
              <a:t>عَنْ أبَي سَعِيدٍ الخْدْرِيِّ، أنَّ رَجُلً دَخَلاً المَسْجِدَ وَقَدْ صَلَّى رَسُولُ اللهِ صلى الله عليه و سلم بِأَصْحَابِهِ، فقال رَسُولُ اللهِ صلى الله عليه و سلم : </a:t>
            </a:r>
            <a:endParaRPr lang="ar-SY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4651938" y="2578947"/>
            <a:ext cx="7388453" cy="667832"/>
          </a:xfrm>
          <a:prstGeom prst="rect">
            <a:avLst/>
          </a:prstGeom>
          <a:solidFill>
            <a:schemeClr val="accent2">
              <a:lumMod val="40000"/>
              <a:lumOff val="6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200" b="1" dirty="0">
                <a:solidFill>
                  <a:schemeClr val="tx1"/>
                </a:solidFill>
              </a:rPr>
              <a:t>« </a:t>
            </a:r>
            <a:r>
              <a:rPr lang="ar-SY" sz="3200" b="1" dirty="0">
                <a:solidFill>
                  <a:srgbClr val="00B050"/>
                </a:solidFill>
              </a:rPr>
              <a:t>مَنْ يَتَصَدَّقُ عَلَى هَذَا فَيُصَلِّيَ مَعَهُ </a:t>
            </a:r>
            <a:r>
              <a:rPr lang="ar-SY" sz="3200" b="1" dirty="0">
                <a:solidFill>
                  <a:schemeClr val="tx1"/>
                </a:solidFill>
              </a:rPr>
              <a:t>»</a:t>
            </a:r>
            <a:endParaRPr lang="ar-SY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7881257" y="3705704"/>
            <a:ext cx="4188184" cy="667832"/>
          </a:xfrm>
          <a:prstGeom prst="rect">
            <a:avLst/>
          </a:prstGeom>
          <a:solidFill>
            <a:schemeClr val="accent2">
              <a:lumMod val="40000"/>
              <a:lumOff val="6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400" b="1" dirty="0">
                <a:solidFill>
                  <a:schemeClr val="tx1"/>
                </a:solidFill>
              </a:rPr>
              <a:t>فَقَامَ رَجُلٌ مِنَ الْقَوْمِ فَصَلَّى مَعَهُ .</a:t>
            </a:r>
            <a:endParaRPr lang="ar-SY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47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3005007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4663"/>
            <a:ext cx="2786743" cy="1375876"/>
            <a:chOff x="538318" y="1525603"/>
            <a:chExt cx="2658769" cy="110107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48159" y="1525603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1038048" y="1942552"/>
              <a:ext cx="1700564" cy="625913"/>
              <a:chOff x="3549687" y="5400343"/>
              <a:chExt cx="1700564" cy="625913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00343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الأول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549687" y="5730690"/>
                <a:ext cx="1700564" cy="29556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صلاة الجماعة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TextBox 47">
            <a:extLst>
              <a:ext uri="{FF2B5EF4-FFF2-40B4-BE49-F238E27FC236}">
                <a16:creationId xmlns:a16="http://schemas.microsoft.com/office/drawing/2014/main" id="{05869D3F-2203-4D1C-A97B-9AFE3BA08CEE}"/>
              </a:ext>
            </a:extLst>
          </p:cNvPr>
          <p:cNvSpPr txBox="1"/>
          <p:nvPr/>
        </p:nvSpPr>
        <p:spPr>
          <a:xfrm>
            <a:off x="4673601" y="435713"/>
            <a:ext cx="703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>
                <a:latin typeface="Century Gothic" panose="020B0502020202020204" pitchFamily="34" charset="0"/>
              </a:rPr>
              <a:t>لماذا حثَّ الرسولُ على الصلاةِ معَ هذا الرجلِ ؟</a:t>
            </a:r>
          </a:p>
        </p:txBody>
      </p:sp>
      <p:grpSp>
        <p:nvGrpSpPr>
          <p:cNvPr id="17" name="Group 61">
            <a:extLst>
              <a:ext uri="{FF2B5EF4-FFF2-40B4-BE49-F238E27FC236}">
                <a16:creationId xmlns:a16="http://schemas.microsoft.com/office/drawing/2014/main" id="{A7D215DB-B2CA-4D18-A013-BF5FD1FF345A}"/>
              </a:ext>
            </a:extLst>
          </p:cNvPr>
          <p:cNvGrpSpPr/>
          <p:nvPr/>
        </p:nvGrpSpPr>
        <p:grpSpPr>
          <a:xfrm>
            <a:off x="3342381" y="1919957"/>
            <a:ext cx="8602875" cy="3101985"/>
            <a:chOff x="3165506" y="295207"/>
            <a:chExt cx="6297235" cy="1587929"/>
          </a:xfrm>
        </p:grpSpPr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CFEE49A7-B304-445B-BC04-80022B52A039}"/>
                </a:ext>
              </a:extLst>
            </p:cNvPr>
            <p:cNvSpPr/>
            <p:nvPr/>
          </p:nvSpPr>
          <p:spPr>
            <a:xfrm rot="381438">
              <a:off x="4649190" y="904188"/>
              <a:ext cx="3712476" cy="906359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9">
              <a:extLst>
                <a:ext uri="{FF2B5EF4-FFF2-40B4-BE49-F238E27FC236}">
                  <a16:creationId xmlns:a16="http://schemas.microsoft.com/office/drawing/2014/main" id="{9D1786C6-1AE2-44DC-A9A0-ACEC89F74C6B}"/>
                </a:ext>
              </a:extLst>
            </p:cNvPr>
            <p:cNvSpPr/>
            <p:nvPr/>
          </p:nvSpPr>
          <p:spPr>
            <a:xfrm>
              <a:off x="8366041" y="593674"/>
              <a:ext cx="1096700" cy="10967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0">
              <a:extLst>
                <a:ext uri="{FF2B5EF4-FFF2-40B4-BE49-F238E27FC236}">
                  <a16:creationId xmlns:a16="http://schemas.microsoft.com/office/drawing/2014/main" id="{64E1C5F8-6887-4605-B172-2D89833A5706}"/>
                </a:ext>
              </a:extLst>
            </p:cNvPr>
            <p:cNvSpPr/>
            <p:nvPr/>
          </p:nvSpPr>
          <p:spPr>
            <a:xfrm>
              <a:off x="8543296" y="770929"/>
              <a:ext cx="742189" cy="742190"/>
            </a:xfrm>
            <a:prstGeom prst="ellipse">
              <a:avLst/>
            </a:prstGeom>
            <a:gradFill>
              <a:gsLst>
                <a:gs pos="0">
                  <a:srgbClr val="FFCC66"/>
                </a:gs>
                <a:gs pos="100000">
                  <a:srgbClr val="FD550D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Arrow: Pentagon 4">
              <a:extLst>
                <a:ext uri="{FF2B5EF4-FFF2-40B4-BE49-F238E27FC236}">
                  <a16:creationId xmlns:a16="http://schemas.microsoft.com/office/drawing/2014/main" id="{C77C2255-329D-452A-8994-A4CC1A4D90EF}"/>
                </a:ext>
              </a:extLst>
            </p:cNvPr>
            <p:cNvSpPr/>
            <p:nvPr/>
          </p:nvSpPr>
          <p:spPr>
            <a:xfrm>
              <a:off x="3997941" y="593674"/>
              <a:ext cx="4545355" cy="990994"/>
            </a:xfrm>
            <a:prstGeom prst="homePlat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9000">
                  <a:schemeClr val="bg1"/>
                </a:gs>
              </a:gsLst>
              <a:lin ang="10800000" scaled="1"/>
              <a:tileRect/>
            </a:gradFill>
            <a:ln>
              <a:solidFill>
                <a:srgbClr val="FF6600"/>
              </a:solidFill>
            </a:ln>
            <a:effectLst>
              <a:outerShdw blurRad="228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5">
              <a:extLst>
                <a:ext uri="{FF2B5EF4-FFF2-40B4-BE49-F238E27FC236}">
                  <a16:creationId xmlns:a16="http://schemas.microsoft.com/office/drawing/2014/main" id="{837C391B-335D-4E73-A753-5A489453F6AF}"/>
                </a:ext>
              </a:extLst>
            </p:cNvPr>
            <p:cNvSpPr/>
            <p:nvPr/>
          </p:nvSpPr>
          <p:spPr>
            <a:xfrm>
              <a:off x="3165506" y="295207"/>
              <a:ext cx="1587929" cy="1587929"/>
            </a:xfrm>
            <a:prstGeom prst="ellipse">
              <a:avLst/>
            </a:prstGeom>
            <a:solidFill>
              <a:srgbClr val="E4E5E7"/>
            </a:solidFill>
            <a:ln>
              <a:solidFill>
                <a:schemeClr val="bg1"/>
              </a:solidFill>
            </a:ln>
            <a:effectLst>
              <a:outerShdw blurRad="889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ircle: Hollow 6">
              <a:extLst>
                <a:ext uri="{FF2B5EF4-FFF2-40B4-BE49-F238E27FC236}">
                  <a16:creationId xmlns:a16="http://schemas.microsoft.com/office/drawing/2014/main" id="{5FDABD97-9436-4E53-8D8E-79BC076672C7}"/>
                </a:ext>
              </a:extLst>
            </p:cNvPr>
            <p:cNvSpPr/>
            <p:nvPr/>
          </p:nvSpPr>
          <p:spPr>
            <a:xfrm>
              <a:off x="3358268" y="487969"/>
              <a:ext cx="1202405" cy="1202405"/>
            </a:xfrm>
            <a:prstGeom prst="donut">
              <a:avLst>
                <a:gd name="adj" fmla="val 18330"/>
              </a:avLst>
            </a:prstGeom>
            <a:gradFill>
              <a:gsLst>
                <a:gs pos="0">
                  <a:srgbClr val="FF9900"/>
                </a:gs>
                <a:gs pos="100000">
                  <a:srgbClr val="C23D02"/>
                </a:gs>
              </a:gsLst>
              <a:lin ang="5400000" scaled="1"/>
            </a:gradFill>
            <a:ln>
              <a:noFill/>
            </a:ln>
            <a:effectLst>
              <a:outerShdw blurRad="139700" dist="635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 prstMaterial="powder">
              <a:bevelT w="11430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Rectangle 55">
              <a:extLst>
                <a:ext uri="{FF2B5EF4-FFF2-40B4-BE49-F238E27FC236}">
                  <a16:creationId xmlns:a16="http://schemas.microsoft.com/office/drawing/2014/main" id="{902A6CB4-0467-4FED-9B64-E2F2AC6B42D3}"/>
                </a:ext>
              </a:extLst>
            </p:cNvPr>
            <p:cNvSpPr/>
            <p:nvPr/>
          </p:nvSpPr>
          <p:spPr>
            <a:xfrm rot="381438">
              <a:off x="4075036" y="1154626"/>
              <a:ext cx="1257002" cy="306883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Rounded Corners 7">
              <a:extLst>
                <a:ext uri="{FF2B5EF4-FFF2-40B4-BE49-F238E27FC236}">
                  <a16:creationId xmlns:a16="http://schemas.microsoft.com/office/drawing/2014/main" id="{88697125-5BF2-4452-8D8A-9216D45A2BE9}"/>
                </a:ext>
              </a:extLst>
            </p:cNvPr>
            <p:cNvSpPr/>
            <p:nvPr/>
          </p:nvSpPr>
          <p:spPr>
            <a:xfrm>
              <a:off x="3741239" y="784014"/>
              <a:ext cx="1812400" cy="610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Rounded Corners 8">
              <a:extLst>
                <a:ext uri="{FF2B5EF4-FFF2-40B4-BE49-F238E27FC236}">
                  <a16:creationId xmlns:a16="http://schemas.microsoft.com/office/drawing/2014/main" id="{4194F298-231B-4837-98A8-60157D934B9D}"/>
                </a:ext>
              </a:extLst>
            </p:cNvPr>
            <p:cNvSpPr/>
            <p:nvPr/>
          </p:nvSpPr>
          <p:spPr>
            <a:xfrm>
              <a:off x="3828534" y="831563"/>
              <a:ext cx="1629784" cy="51521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F9900"/>
                </a:gs>
                <a:gs pos="100000">
                  <a:srgbClr val="FD550D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TextBox 11">
              <a:extLst>
                <a:ext uri="{FF2B5EF4-FFF2-40B4-BE49-F238E27FC236}">
                  <a16:creationId xmlns:a16="http://schemas.microsoft.com/office/drawing/2014/main" id="{31EB8889-8C82-43FF-A485-CB3BF3F3ABAC}"/>
                </a:ext>
              </a:extLst>
            </p:cNvPr>
            <p:cNvSpPr txBox="1"/>
            <p:nvPr/>
          </p:nvSpPr>
          <p:spPr>
            <a:xfrm>
              <a:off x="3828534" y="921601"/>
              <a:ext cx="1423184" cy="417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spc="3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pic>
          <p:nvPicPr>
            <p:cNvPr id="28" name="Graphic 13" descr="Bullseye">
              <a:extLst>
                <a:ext uri="{FF2B5EF4-FFF2-40B4-BE49-F238E27FC236}">
                  <a16:creationId xmlns:a16="http://schemas.microsoft.com/office/drawing/2014/main" id="{EBBE4D47-C6E4-42AD-91F6-54FB99CB7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699676" y="917350"/>
              <a:ext cx="429430" cy="429430"/>
            </a:xfrm>
            <a:prstGeom prst="rect">
              <a:avLst/>
            </a:prstGeom>
          </p:spPr>
        </p:pic>
        <p:sp>
          <p:nvSpPr>
            <p:cNvPr id="32" name="TextBox 14">
              <a:extLst>
                <a:ext uri="{FF2B5EF4-FFF2-40B4-BE49-F238E27FC236}">
                  <a16:creationId xmlns:a16="http://schemas.microsoft.com/office/drawing/2014/main" id="{AA424ADE-C03E-4096-A1E6-357A36031081}"/>
                </a:ext>
              </a:extLst>
            </p:cNvPr>
            <p:cNvSpPr txBox="1"/>
            <p:nvPr/>
          </p:nvSpPr>
          <p:spPr>
            <a:xfrm>
              <a:off x="5576959" y="570874"/>
              <a:ext cx="23604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15">
              <a:extLst>
                <a:ext uri="{FF2B5EF4-FFF2-40B4-BE49-F238E27FC236}">
                  <a16:creationId xmlns:a16="http://schemas.microsoft.com/office/drawing/2014/main" id="{16FD541D-C63D-472F-AB91-646D14D66754}"/>
                </a:ext>
              </a:extLst>
            </p:cNvPr>
            <p:cNvSpPr txBox="1"/>
            <p:nvPr/>
          </p:nvSpPr>
          <p:spPr>
            <a:xfrm>
              <a:off x="5281063" y="926605"/>
              <a:ext cx="3084978" cy="267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SY" sz="2800" b="1" dirty="0"/>
                <a:t>لعظم و فضل صلاةَ الجماعةِ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021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6"/>
            <a:ext cx="2786743" cy="1376891"/>
            <a:chOff x="538318" y="1529365"/>
            <a:chExt cx="2658769" cy="1101885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832465" y="2008525"/>
              <a:ext cx="1943011" cy="622725"/>
              <a:chOff x="3344104" y="5466316"/>
              <a:chExt cx="1943011" cy="622725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66316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الأول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344104" y="5793475"/>
                <a:ext cx="1943011" cy="29556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صلاة الجماعة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TextBox 47">
            <a:extLst>
              <a:ext uri="{FF2B5EF4-FFF2-40B4-BE49-F238E27FC236}">
                <a16:creationId xmlns:a16="http://schemas.microsoft.com/office/drawing/2014/main" id="{05869D3F-2203-4D1C-A97B-9AFE3BA08CEE}"/>
              </a:ext>
            </a:extLst>
          </p:cNvPr>
          <p:cNvSpPr txBox="1"/>
          <p:nvPr/>
        </p:nvSpPr>
        <p:spPr>
          <a:xfrm>
            <a:off x="5225143" y="173608"/>
            <a:ext cx="439186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>
                <a:latin typeface="Century Gothic" panose="020B0502020202020204" pitchFamily="34" charset="0"/>
              </a:rPr>
              <a:t>فضلُ صلاةِ الجماعةِ</a:t>
            </a:r>
          </a:p>
        </p:txBody>
      </p:sp>
      <p:sp>
        <p:nvSpPr>
          <p:cNvPr id="22" name="Rectangle: Top Corners Rounded 5">
            <a:extLst>
              <a:ext uri="{FF2B5EF4-FFF2-40B4-BE49-F238E27FC236}">
                <a16:creationId xmlns:a16="http://schemas.microsoft.com/office/drawing/2014/main" id="{2DAEE24C-114C-4CA3-99BC-34D05E523814}"/>
              </a:ext>
            </a:extLst>
          </p:cNvPr>
          <p:cNvSpPr/>
          <p:nvPr/>
        </p:nvSpPr>
        <p:spPr>
          <a:xfrm rot="16200000">
            <a:off x="8476260" y="3392219"/>
            <a:ext cx="3926083" cy="1252638"/>
          </a:xfrm>
          <a:custGeom>
            <a:avLst/>
            <a:gdLst>
              <a:gd name="connsiteX0" fmla="*/ 458856 w 3723860"/>
              <a:gd name="connsiteY0" fmla="*/ 0 h 917712"/>
              <a:gd name="connsiteX1" fmla="*/ 3265004 w 3723860"/>
              <a:gd name="connsiteY1" fmla="*/ 0 h 917712"/>
              <a:gd name="connsiteX2" fmla="*/ 3723860 w 3723860"/>
              <a:gd name="connsiteY2" fmla="*/ 458856 h 917712"/>
              <a:gd name="connsiteX3" fmla="*/ 3723860 w 3723860"/>
              <a:gd name="connsiteY3" fmla="*/ 917712 h 917712"/>
              <a:gd name="connsiteX4" fmla="*/ 3723860 w 3723860"/>
              <a:gd name="connsiteY4" fmla="*/ 917712 h 917712"/>
              <a:gd name="connsiteX5" fmla="*/ 0 w 3723860"/>
              <a:gd name="connsiteY5" fmla="*/ 917712 h 917712"/>
              <a:gd name="connsiteX6" fmla="*/ 0 w 3723860"/>
              <a:gd name="connsiteY6" fmla="*/ 917712 h 917712"/>
              <a:gd name="connsiteX7" fmla="*/ 0 w 3723860"/>
              <a:gd name="connsiteY7" fmla="*/ 458856 h 917712"/>
              <a:gd name="connsiteX8" fmla="*/ 458856 w 3723860"/>
              <a:gd name="connsiteY8" fmla="*/ 0 h 917712"/>
              <a:gd name="connsiteX0" fmla="*/ 458856 w 3723860"/>
              <a:gd name="connsiteY0" fmla="*/ 0 h 917712"/>
              <a:gd name="connsiteX1" fmla="*/ 3265004 w 3723860"/>
              <a:gd name="connsiteY1" fmla="*/ 0 h 917712"/>
              <a:gd name="connsiteX2" fmla="*/ 3723860 w 3723860"/>
              <a:gd name="connsiteY2" fmla="*/ 458856 h 917712"/>
              <a:gd name="connsiteX3" fmla="*/ 3723860 w 3723860"/>
              <a:gd name="connsiteY3" fmla="*/ 917712 h 917712"/>
              <a:gd name="connsiteX4" fmla="*/ 3723860 w 3723860"/>
              <a:gd name="connsiteY4" fmla="*/ 917712 h 917712"/>
              <a:gd name="connsiteX5" fmla="*/ 0 w 3723860"/>
              <a:gd name="connsiteY5" fmla="*/ 917712 h 917712"/>
              <a:gd name="connsiteX6" fmla="*/ 0 w 3723860"/>
              <a:gd name="connsiteY6" fmla="*/ 917712 h 917712"/>
              <a:gd name="connsiteX7" fmla="*/ 0 w 3723860"/>
              <a:gd name="connsiteY7" fmla="*/ 458856 h 917712"/>
              <a:gd name="connsiteX8" fmla="*/ 458856 w 3723860"/>
              <a:gd name="connsiteY8" fmla="*/ 0 h 917712"/>
              <a:gd name="connsiteX0" fmla="*/ 458856 w 3723860"/>
              <a:gd name="connsiteY0" fmla="*/ 0 h 917712"/>
              <a:gd name="connsiteX1" fmla="*/ 3265004 w 3723860"/>
              <a:gd name="connsiteY1" fmla="*/ 0 h 917712"/>
              <a:gd name="connsiteX2" fmla="*/ 3723860 w 3723860"/>
              <a:gd name="connsiteY2" fmla="*/ 917712 h 917712"/>
              <a:gd name="connsiteX3" fmla="*/ 3723860 w 3723860"/>
              <a:gd name="connsiteY3" fmla="*/ 917712 h 917712"/>
              <a:gd name="connsiteX4" fmla="*/ 0 w 3723860"/>
              <a:gd name="connsiteY4" fmla="*/ 917712 h 917712"/>
              <a:gd name="connsiteX5" fmla="*/ 0 w 3723860"/>
              <a:gd name="connsiteY5" fmla="*/ 917712 h 917712"/>
              <a:gd name="connsiteX6" fmla="*/ 0 w 3723860"/>
              <a:gd name="connsiteY6" fmla="*/ 458856 h 917712"/>
              <a:gd name="connsiteX7" fmla="*/ 458856 w 3723860"/>
              <a:gd name="connsiteY7" fmla="*/ 0 h 917712"/>
              <a:gd name="connsiteX0" fmla="*/ 458856 w 3836589"/>
              <a:gd name="connsiteY0" fmla="*/ 0 h 917712"/>
              <a:gd name="connsiteX1" fmla="*/ 3265004 w 3836589"/>
              <a:gd name="connsiteY1" fmla="*/ 0 h 917712"/>
              <a:gd name="connsiteX2" fmla="*/ 3723860 w 3836589"/>
              <a:gd name="connsiteY2" fmla="*/ 917712 h 917712"/>
              <a:gd name="connsiteX3" fmla="*/ 3723860 w 3836589"/>
              <a:gd name="connsiteY3" fmla="*/ 917712 h 917712"/>
              <a:gd name="connsiteX4" fmla="*/ 0 w 3836589"/>
              <a:gd name="connsiteY4" fmla="*/ 917712 h 917712"/>
              <a:gd name="connsiteX5" fmla="*/ 0 w 3836589"/>
              <a:gd name="connsiteY5" fmla="*/ 917712 h 917712"/>
              <a:gd name="connsiteX6" fmla="*/ 0 w 3836589"/>
              <a:gd name="connsiteY6" fmla="*/ 458856 h 917712"/>
              <a:gd name="connsiteX7" fmla="*/ 458856 w 3836589"/>
              <a:gd name="connsiteY7" fmla="*/ 0 h 91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36589" h="917712">
                <a:moveTo>
                  <a:pt x="458856" y="0"/>
                </a:moveTo>
                <a:lnTo>
                  <a:pt x="3265004" y="0"/>
                </a:lnTo>
                <a:cubicBezTo>
                  <a:pt x="3809171" y="152952"/>
                  <a:pt x="3970941" y="567812"/>
                  <a:pt x="3723860" y="917712"/>
                </a:cubicBezTo>
                <a:lnTo>
                  <a:pt x="3723860" y="917712"/>
                </a:lnTo>
                <a:lnTo>
                  <a:pt x="0" y="917712"/>
                </a:lnTo>
                <a:lnTo>
                  <a:pt x="0" y="917712"/>
                </a:lnTo>
                <a:lnTo>
                  <a:pt x="0" y="458856"/>
                </a:lnTo>
                <a:cubicBezTo>
                  <a:pt x="0" y="205437"/>
                  <a:pt x="205437" y="0"/>
                  <a:pt x="458856" y="0"/>
                </a:cubicBezTo>
                <a:close/>
              </a:path>
            </a:pathLst>
          </a:custGeom>
          <a:solidFill>
            <a:srgbClr val="353338">
              <a:alpha val="49000"/>
            </a:srgbClr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Top Corners Rounded 7">
            <a:extLst>
              <a:ext uri="{FF2B5EF4-FFF2-40B4-BE49-F238E27FC236}">
                <a16:creationId xmlns:a16="http://schemas.microsoft.com/office/drawing/2014/main" id="{ED3BD690-0D5F-47E1-8207-481215C52AF2}"/>
              </a:ext>
            </a:extLst>
          </p:cNvPr>
          <p:cNvSpPr/>
          <p:nvPr/>
        </p:nvSpPr>
        <p:spPr>
          <a:xfrm rot="5400000">
            <a:off x="5559147" y="671443"/>
            <a:ext cx="3723861" cy="6491974"/>
          </a:xfrm>
          <a:prstGeom prst="round2SameRect">
            <a:avLst/>
          </a:prstGeom>
          <a:solidFill>
            <a:srgbClr val="59CB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">
            <a:extLst>
              <a:ext uri="{FF2B5EF4-FFF2-40B4-BE49-F238E27FC236}">
                <a16:creationId xmlns:a16="http://schemas.microsoft.com/office/drawing/2014/main" id="{6287727E-D8E6-46CE-9A9D-15E3B409F777}"/>
              </a:ext>
            </a:extLst>
          </p:cNvPr>
          <p:cNvGrpSpPr/>
          <p:nvPr/>
        </p:nvGrpSpPr>
        <p:grpSpPr>
          <a:xfrm>
            <a:off x="3685528" y="3945144"/>
            <a:ext cx="6070515" cy="894003"/>
            <a:chOff x="-397859" y="3456715"/>
            <a:chExt cx="6070515" cy="894003"/>
          </a:xfrm>
        </p:grpSpPr>
        <p:sp>
          <p:nvSpPr>
            <p:cNvPr id="28" name="TextBox 19">
              <a:extLst>
                <a:ext uri="{FF2B5EF4-FFF2-40B4-BE49-F238E27FC236}">
                  <a16:creationId xmlns:a16="http://schemas.microsoft.com/office/drawing/2014/main" id="{6585514F-4686-4054-87B8-C074790A2188}"/>
                </a:ext>
              </a:extLst>
            </p:cNvPr>
            <p:cNvSpPr txBox="1"/>
            <p:nvPr/>
          </p:nvSpPr>
          <p:spPr>
            <a:xfrm>
              <a:off x="1777291" y="3950608"/>
              <a:ext cx="36998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32" name="TextBox 21">
              <a:extLst>
                <a:ext uri="{FF2B5EF4-FFF2-40B4-BE49-F238E27FC236}">
                  <a16:creationId xmlns:a16="http://schemas.microsoft.com/office/drawing/2014/main" id="{6243A585-58E6-497B-95C6-CDDBA152A762}"/>
                </a:ext>
              </a:extLst>
            </p:cNvPr>
            <p:cNvSpPr txBox="1"/>
            <p:nvPr/>
          </p:nvSpPr>
          <p:spPr>
            <a:xfrm>
              <a:off x="-397859" y="3456715"/>
              <a:ext cx="60705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latin typeface="Century Gothic" panose="020B0502020202020204" pitchFamily="34" charset="0"/>
                </a:rPr>
                <a:t>«</a:t>
              </a:r>
              <a:r>
                <a:rPr lang="ar-SY" sz="2400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صَلَاةُ الجَمَاعَةِ تَفْضُلُ صَلاة </a:t>
              </a:r>
              <a:r>
                <a:rPr lang="ar-SY" sz="2400" b="1" dirty="0">
                  <a:solidFill>
                    <a:srgbClr val="C00000"/>
                  </a:solidFill>
                </a:rPr>
                <a:t>الفَذِّ بِسَبْعٍ وَعِشْرِينَ دَرَجَةً</a:t>
              </a:r>
              <a:r>
                <a:rPr lang="ar-SY" sz="2000" b="1" dirty="0"/>
                <a:t>»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34" name="Rectangle: Top Corners Rounded 5">
            <a:extLst>
              <a:ext uri="{FF2B5EF4-FFF2-40B4-BE49-F238E27FC236}">
                <a16:creationId xmlns:a16="http://schemas.microsoft.com/office/drawing/2014/main" id="{EBDE0370-DA65-4049-9A2E-C0F7A0780611}"/>
              </a:ext>
            </a:extLst>
          </p:cNvPr>
          <p:cNvSpPr/>
          <p:nvPr/>
        </p:nvSpPr>
        <p:spPr>
          <a:xfrm rot="16200000">
            <a:off x="8099621" y="3347475"/>
            <a:ext cx="3836589" cy="1252638"/>
          </a:xfrm>
          <a:custGeom>
            <a:avLst/>
            <a:gdLst>
              <a:gd name="connsiteX0" fmla="*/ 458856 w 3723860"/>
              <a:gd name="connsiteY0" fmla="*/ 0 h 917712"/>
              <a:gd name="connsiteX1" fmla="*/ 3265004 w 3723860"/>
              <a:gd name="connsiteY1" fmla="*/ 0 h 917712"/>
              <a:gd name="connsiteX2" fmla="*/ 3723860 w 3723860"/>
              <a:gd name="connsiteY2" fmla="*/ 458856 h 917712"/>
              <a:gd name="connsiteX3" fmla="*/ 3723860 w 3723860"/>
              <a:gd name="connsiteY3" fmla="*/ 917712 h 917712"/>
              <a:gd name="connsiteX4" fmla="*/ 3723860 w 3723860"/>
              <a:gd name="connsiteY4" fmla="*/ 917712 h 917712"/>
              <a:gd name="connsiteX5" fmla="*/ 0 w 3723860"/>
              <a:gd name="connsiteY5" fmla="*/ 917712 h 917712"/>
              <a:gd name="connsiteX6" fmla="*/ 0 w 3723860"/>
              <a:gd name="connsiteY6" fmla="*/ 917712 h 917712"/>
              <a:gd name="connsiteX7" fmla="*/ 0 w 3723860"/>
              <a:gd name="connsiteY7" fmla="*/ 458856 h 917712"/>
              <a:gd name="connsiteX8" fmla="*/ 458856 w 3723860"/>
              <a:gd name="connsiteY8" fmla="*/ 0 h 917712"/>
              <a:gd name="connsiteX0" fmla="*/ 458856 w 3723860"/>
              <a:gd name="connsiteY0" fmla="*/ 0 h 917712"/>
              <a:gd name="connsiteX1" fmla="*/ 3265004 w 3723860"/>
              <a:gd name="connsiteY1" fmla="*/ 0 h 917712"/>
              <a:gd name="connsiteX2" fmla="*/ 3723860 w 3723860"/>
              <a:gd name="connsiteY2" fmla="*/ 458856 h 917712"/>
              <a:gd name="connsiteX3" fmla="*/ 3723860 w 3723860"/>
              <a:gd name="connsiteY3" fmla="*/ 917712 h 917712"/>
              <a:gd name="connsiteX4" fmla="*/ 3723860 w 3723860"/>
              <a:gd name="connsiteY4" fmla="*/ 917712 h 917712"/>
              <a:gd name="connsiteX5" fmla="*/ 0 w 3723860"/>
              <a:gd name="connsiteY5" fmla="*/ 917712 h 917712"/>
              <a:gd name="connsiteX6" fmla="*/ 0 w 3723860"/>
              <a:gd name="connsiteY6" fmla="*/ 917712 h 917712"/>
              <a:gd name="connsiteX7" fmla="*/ 0 w 3723860"/>
              <a:gd name="connsiteY7" fmla="*/ 458856 h 917712"/>
              <a:gd name="connsiteX8" fmla="*/ 458856 w 3723860"/>
              <a:gd name="connsiteY8" fmla="*/ 0 h 917712"/>
              <a:gd name="connsiteX0" fmla="*/ 458856 w 3723860"/>
              <a:gd name="connsiteY0" fmla="*/ 0 h 917712"/>
              <a:gd name="connsiteX1" fmla="*/ 3265004 w 3723860"/>
              <a:gd name="connsiteY1" fmla="*/ 0 h 917712"/>
              <a:gd name="connsiteX2" fmla="*/ 3723860 w 3723860"/>
              <a:gd name="connsiteY2" fmla="*/ 917712 h 917712"/>
              <a:gd name="connsiteX3" fmla="*/ 3723860 w 3723860"/>
              <a:gd name="connsiteY3" fmla="*/ 917712 h 917712"/>
              <a:gd name="connsiteX4" fmla="*/ 0 w 3723860"/>
              <a:gd name="connsiteY4" fmla="*/ 917712 h 917712"/>
              <a:gd name="connsiteX5" fmla="*/ 0 w 3723860"/>
              <a:gd name="connsiteY5" fmla="*/ 917712 h 917712"/>
              <a:gd name="connsiteX6" fmla="*/ 0 w 3723860"/>
              <a:gd name="connsiteY6" fmla="*/ 458856 h 917712"/>
              <a:gd name="connsiteX7" fmla="*/ 458856 w 3723860"/>
              <a:gd name="connsiteY7" fmla="*/ 0 h 917712"/>
              <a:gd name="connsiteX0" fmla="*/ 458856 w 3836589"/>
              <a:gd name="connsiteY0" fmla="*/ 0 h 917712"/>
              <a:gd name="connsiteX1" fmla="*/ 3265004 w 3836589"/>
              <a:gd name="connsiteY1" fmla="*/ 0 h 917712"/>
              <a:gd name="connsiteX2" fmla="*/ 3723860 w 3836589"/>
              <a:gd name="connsiteY2" fmla="*/ 917712 h 917712"/>
              <a:gd name="connsiteX3" fmla="*/ 3723860 w 3836589"/>
              <a:gd name="connsiteY3" fmla="*/ 917712 h 917712"/>
              <a:gd name="connsiteX4" fmla="*/ 0 w 3836589"/>
              <a:gd name="connsiteY4" fmla="*/ 917712 h 917712"/>
              <a:gd name="connsiteX5" fmla="*/ 0 w 3836589"/>
              <a:gd name="connsiteY5" fmla="*/ 917712 h 917712"/>
              <a:gd name="connsiteX6" fmla="*/ 0 w 3836589"/>
              <a:gd name="connsiteY6" fmla="*/ 458856 h 917712"/>
              <a:gd name="connsiteX7" fmla="*/ 458856 w 3836589"/>
              <a:gd name="connsiteY7" fmla="*/ 0 h 91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36589" h="917712">
                <a:moveTo>
                  <a:pt x="458856" y="0"/>
                </a:moveTo>
                <a:lnTo>
                  <a:pt x="3265004" y="0"/>
                </a:lnTo>
                <a:cubicBezTo>
                  <a:pt x="3809171" y="152952"/>
                  <a:pt x="3970941" y="567812"/>
                  <a:pt x="3723860" y="917712"/>
                </a:cubicBezTo>
                <a:lnTo>
                  <a:pt x="3723860" y="917712"/>
                </a:lnTo>
                <a:lnTo>
                  <a:pt x="0" y="917712"/>
                </a:lnTo>
                <a:lnTo>
                  <a:pt x="0" y="917712"/>
                </a:lnTo>
                <a:lnTo>
                  <a:pt x="0" y="458856"/>
                </a:lnTo>
                <a:cubicBezTo>
                  <a:pt x="0" y="205437"/>
                  <a:pt x="205437" y="0"/>
                  <a:pt x="458856" y="0"/>
                </a:cubicBezTo>
                <a:close/>
              </a:path>
            </a:pathLst>
          </a:custGeom>
          <a:solidFill>
            <a:srgbClr val="353338">
              <a:alpha val="24000"/>
            </a:srgbClr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Top Corners Rounded 5">
            <a:extLst>
              <a:ext uri="{FF2B5EF4-FFF2-40B4-BE49-F238E27FC236}">
                <a16:creationId xmlns:a16="http://schemas.microsoft.com/office/drawing/2014/main" id="{98C33C5F-0D7D-475C-BA32-441E1FC02896}"/>
              </a:ext>
            </a:extLst>
          </p:cNvPr>
          <p:cNvSpPr/>
          <p:nvPr/>
        </p:nvSpPr>
        <p:spPr>
          <a:xfrm rot="16200000">
            <a:off x="8288879" y="2869924"/>
            <a:ext cx="3836589" cy="917712"/>
          </a:xfrm>
          <a:custGeom>
            <a:avLst/>
            <a:gdLst>
              <a:gd name="connsiteX0" fmla="*/ 458856 w 3723860"/>
              <a:gd name="connsiteY0" fmla="*/ 0 h 917712"/>
              <a:gd name="connsiteX1" fmla="*/ 3265004 w 3723860"/>
              <a:gd name="connsiteY1" fmla="*/ 0 h 917712"/>
              <a:gd name="connsiteX2" fmla="*/ 3723860 w 3723860"/>
              <a:gd name="connsiteY2" fmla="*/ 458856 h 917712"/>
              <a:gd name="connsiteX3" fmla="*/ 3723860 w 3723860"/>
              <a:gd name="connsiteY3" fmla="*/ 917712 h 917712"/>
              <a:gd name="connsiteX4" fmla="*/ 3723860 w 3723860"/>
              <a:gd name="connsiteY4" fmla="*/ 917712 h 917712"/>
              <a:gd name="connsiteX5" fmla="*/ 0 w 3723860"/>
              <a:gd name="connsiteY5" fmla="*/ 917712 h 917712"/>
              <a:gd name="connsiteX6" fmla="*/ 0 w 3723860"/>
              <a:gd name="connsiteY6" fmla="*/ 917712 h 917712"/>
              <a:gd name="connsiteX7" fmla="*/ 0 w 3723860"/>
              <a:gd name="connsiteY7" fmla="*/ 458856 h 917712"/>
              <a:gd name="connsiteX8" fmla="*/ 458856 w 3723860"/>
              <a:gd name="connsiteY8" fmla="*/ 0 h 917712"/>
              <a:gd name="connsiteX0" fmla="*/ 458856 w 3723860"/>
              <a:gd name="connsiteY0" fmla="*/ 0 h 917712"/>
              <a:gd name="connsiteX1" fmla="*/ 3265004 w 3723860"/>
              <a:gd name="connsiteY1" fmla="*/ 0 h 917712"/>
              <a:gd name="connsiteX2" fmla="*/ 3723860 w 3723860"/>
              <a:gd name="connsiteY2" fmla="*/ 458856 h 917712"/>
              <a:gd name="connsiteX3" fmla="*/ 3723860 w 3723860"/>
              <a:gd name="connsiteY3" fmla="*/ 917712 h 917712"/>
              <a:gd name="connsiteX4" fmla="*/ 3723860 w 3723860"/>
              <a:gd name="connsiteY4" fmla="*/ 917712 h 917712"/>
              <a:gd name="connsiteX5" fmla="*/ 0 w 3723860"/>
              <a:gd name="connsiteY5" fmla="*/ 917712 h 917712"/>
              <a:gd name="connsiteX6" fmla="*/ 0 w 3723860"/>
              <a:gd name="connsiteY6" fmla="*/ 917712 h 917712"/>
              <a:gd name="connsiteX7" fmla="*/ 0 w 3723860"/>
              <a:gd name="connsiteY7" fmla="*/ 458856 h 917712"/>
              <a:gd name="connsiteX8" fmla="*/ 458856 w 3723860"/>
              <a:gd name="connsiteY8" fmla="*/ 0 h 917712"/>
              <a:gd name="connsiteX0" fmla="*/ 458856 w 3723860"/>
              <a:gd name="connsiteY0" fmla="*/ 0 h 917712"/>
              <a:gd name="connsiteX1" fmla="*/ 3265004 w 3723860"/>
              <a:gd name="connsiteY1" fmla="*/ 0 h 917712"/>
              <a:gd name="connsiteX2" fmla="*/ 3723860 w 3723860"/>
              <a:gd name="connsiteY2" fmla="*/ 917712 h 917712"/>
              <a:gd name="connsiteX3" fmla="*/ 3723860 w 3723860"/>
              <a:gd name="connsiteY3" fmla="*/ 917712 h 917712"/>
              <a:gd name="connsiteX4" fmla="*/ 0 w 3723860"/>
              <a:gd name="connsiteY4" fmla="*/ 917712 h 917712"/>
              <a:gd name="connsiteX5" fmla="*/ 0 w 3723860"/>
              <a:gd name="connsiteY5" fmla="*/ 917712 h 917712"/>
              <a:gd name="connsiteX6" fmla="*/ 0 w 3723860"/>
              <a:gd name="connsiteY6" fmla="*/ 458856 h 917712"/>
              <a:gd name="connsiteX7" fmla="*/ 458856 w 3723860"/>
              <a:gd name="connsiteY7" fmla="*/ 0 h 917712"/>
              <a:gd name="connsiteX0" fmla="*/ 458856 w 3836589"/>
              <a:gd name="connsiteY0" fmla="*/ 0 h 917712"/>
              <a:gd name="connsiteX1" fmla="*/ 3265004 w 3836589"/>
              <a:gd name="connsiteY1" fmla="*/ 0 h 917712"/>
              <a:gd name="connsiteX2" fmla="*/ 3723860 w 3836589"/>
              <a:gd name="connsiteY2" fmla="*/ 917712 h 917712"/>
              <a:gd name="connsiteX3" fmla="*/ 3723860 w 3836589"/>
              <a:gd name="connsiteY3" fmla="*/ 917712 h 917712"/>
              <a:gd name="connsiteX4" fmla="*/ 0 w 3836589"/>
              <a:gd name="connsiteY4" fmla="*/ 917712 h 917712"/>
              <a:gd name="connsiteX5" fmla="*/ 0 w 3836589"/>
              <a:gd name="connsiteY5" fmla="*/ 917712 h 917712"/>
              <a:gd name="connsiteX6" fmla="*/ 0 w 3836589"/>
              <a:gd name="connsiteY6" fmla="*/ 458856 h 917712"/>
              <a:gd name="connsiteX7" fmla="*/ 458856 w 3836589"/>
              <a:gd name="connsiteY7" fmla="*/ 0 h 91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36589" h="917712">
                <a:moveTo>
                  <a:pt x="458856" y="0"/>
                </a:moveTo>
                <a:lnTo>
                  <a:pt x="3265004" y="0"/>
                </a:lnTo>
                <a:cubicBezTo>
                  <a:pt x="3809171" y="152952"/>
                  <a:pt x="3970941" y="567812"/>
                  <a:pt x="3723860" y="917712"/>
                </a:cubicBezTo>
                <a:lnTo>
                  <a:pt x="3723860" y="917712"/>
                </a:lnTo>
                <a:lnTo>
                  <a:pt x="0" y="917712"/>
                </a:lnTo>
                <a:lnTo>
                  <a:pt x="0" y="917712"/>
                </a:lnTo>
                <a:lnTo>
                  <a:pt x="0" y="458856"/>
                </a:lnTo>
                <a:cubicBezTo>
                  <a:pt x="0" y="205437"/>
                  <a:pt x="205437" y="0"/>
                  <a:pt x="458856" y="0"/>
                </a:cubicBezTo>
                <a:close/>
              </a:path>
            </a:pathLst>
          </a:custGeom>
          <a:gradFill>
            <a:gsLst>
              <a:gs pos="0">
                <a:srgbClr val="37BFCD"/>
              </a:gs>
              <a:gs pos="30000">
                <a:srgbClr val="7FD3D5"/>
              </a:gs>
              <a:gs pos="57000">
                <a:srgbClr val="AEE3E4"/>
              </a:gs>
              <a:gs pos="100000">
                <a:srgbClr val="37BFC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20">
            <a:extLst>
              <a:ext uri="{FF2B5EF4-FFF2-40B4-BE49-F238E27FC236}">
                <a16:creationId xmlns:a16="http://schemas.microsoft.com/office/drawing/2014/main" id="{307A1B5E-42AF-47FB-8FEA-EDAC20262F63}"/>
              </a:ext>
            </a:extLst>
          </p:cNvPr>
          <p:cNvSpPr txBox="1"/>
          <p:nvPr/>
        </p:nvSpPr>
        <p:spPr>
          <a:xfrm>
            <a:off x="4686433" y="2751363"/>
            <a:ext cx="4874139" cy="83099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latin typeface="Oswald" panose="02000503000000000000" pitchFamily="2" charset="0"/>
              </a:rPr>
              <a:t>عَنْ عَبْدِ اللهِ بْنِ عُمَرَ رضي الله عنهما : أَنَّ رَسُولَ اللهِ صلى الله عليه و سلم  قَالَ :</a:t>
            </a:r>
            <a:endParaRPr lang="en-US" sz="2400" b="1" dirty="0">
              <a:latin typeface="Oswald" panose="02000503000000000000" pitchFamily="2" charset="0"/>
            </a:endParaRPr>
          </a:p>
        </p:txBody>
      </p:sp>
      <p:sp>
        <p:nvSpPr>
          <p:cNvPr id="44" name="Freeform: Shape 28">
            <a:extLst>
              <a:ext uri="{FF2B5EF4-FFF2-40B4-BE49-F238E27FC236}">
                <a16:creationId xmlns:a16="http://schemas.microsoft.com/office/drawing/2014/main" id="{DFCC77E6-76F5-4F56-A5FB-92E7AC064638}"/>
              </a:ext>
            </a:extLst>
          </p:cNvPr>
          <p:cNvSpPr/>
          <p:nvPr/>
        </p:nvSpPr>
        <p:spPr>
          <a:xfrm rot="16200000">
            <a:off x="10197672" y="4782397"/>
            <a:ext cx="134137" cy="783002"/>
          </a:xfrm>
          <a:custGeom>
            <a:avLst/>
            <a:gdLst>
              <a:gd name="connsiteX0" fmla="*/ 134137 w 134137"/>
              <a:gd name="connsiteY0" fmla="*/ 0 h 783002"/>
              <a:gd name="connsiteX1" fmla="*/ 101977 w 134137"/>
              <a:gd name="connsiteY1" fmla="*/ 80875 h 783002"/>
              <a:gd name="connsiteX2" fmla="*/ 65918 w 134137"/>
              <a:gd name="connsiteY2" fmla="*/ 324666 h 783002"/>
              <a:gd name="connsiteX3" fmla="*/ 65918 w 134137"/>
              <a:gd name="connsiteY3" fmla="*/ 783002 h 783002"/>
              <a:gd name="connsiteX4" fmla="*/ 0 w 134137"/>
              <a:gd name="connsiteY4" fmla="*/ 783002 h 783002"/>
              <a:gd name="connsiteX5" fmla="*/ 0 w 134137"/>
              <a:gd name="connsiteY5" fmla="*/ 324146 h 783002"/>
              <a:gd name="connsiteX6" fmla="*/ 78366 w 134137"/>
              <a:gd name="connsiteY6" fmla="*/ 67596 h 783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137" h="783002">
                <a:moveTo>
                  <a:pt x="134137" y="0"/>
                </a:moveTo>
                <a:lnTo>
                  <a:pt x="101977" y="80875"/>
                </a:lnTo>
                <a:cubicBezTo>
                  <a:pt x="78758" y="155806"/>
                  <a:pt x="65918" y="238190"/>
                  <a:pt x="65918" y="324666"/>
                </a:cubicBezTo>
                <a:lnTo>
                  <a:pt x="65918" y="783002"/>
                </a:lnTo>
                <a:lnTo>
                  <a:pt x="0" y="783002"/>
                </a:lnTo>
                <a:lnTo>
                  <a:pt x="0" y="324146"/>
                </a:lnTo>
                <a:cubicBezTo>
                  <a:pt x="0" y="229114"/>
                  <a:pt x="28890" y="140830"/>
                  <a:pt x="78366" y="67596"/>
                </a:cubicBezTo>
                <a:close/>
              </a:path>
            </a:pathLst>
          </a:cu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4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34" grpId="0" animBg="1"/>
      <p:bldP spid="35" grpId="0" animBg="1"/>
      <p:bldP spid="42" grpId="0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91286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5"/>
            <a:ext cx="2786743" cy="1371175"/>
            <a:chOff x="538318" y="1529365"/>
            <a:chExt cx="2658769" cy="109731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786079" y="2008525"/>
              <a:ext cx="2144982" cy="603382"/>
              <a:chOff x="3297718" y="5466316"/>
              <a:chExt cx="2144982" cy="603382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66316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الأول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97718" y="5774133"/>
                <a:ext cx="2144982" cy="2955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صلاة الجماعة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47">
            <a:extLst>
              <a:ext uri="{FF2B5EF4-FFF2-40B4-BE49-F238E27FC236}">
                <a16:creationId xmlns:a16="http://schemas.microsoft.com/office/drawing/2014/main" id="{05869D3F-2203-4D1C-A97B-9AFE3BA08CEE}"/>
              </a:ext>
            </a:extLst>
          </p:cNvPr>
          <p:cNvSpPr txBox="1"/>
          <p:nvPr/>
        </p:nvSpPr>
        <p:spPr>
          <a:xfrm>
            <a:off x="3556001" y="537977"/>
            <a:ext cx="808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200" b="1" dirty="0">
                <a:latin typeface="Century Gothic" panose="020B0502020202020204" pitchFamily="34" charset="0"/>
              </a:rPr>
              <a:t>أستخرجُ منْ هذا الحديثِ ما يدلُّ على فضلِ صلاةِ الجماعةِ :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sp>
        <p:nvSpPr>
          <p:cNvPr id="19" name="Freeform: Shape 8">
            <a:extLst>
              <a:ext uri="{FF2B5EF4-FFF2-40B4-BE49-F238E27FC236}">
                <a16:creationId xmlns:a16="http://schemas.microsoft.com/office/drawing/2014/main" id="{677E7DF8-625B-4A36-B918-5B5F0119883C}"/>
              </a:ext>
            </a:extLst>
          </p:cNvPr>
          <p:cNvSpPr/>
          <p:nvPr/>
        </p:nvSpPr>
        <p:spPr>
          <a:xfrm rot="21322306">
            <a:off x="6225928" y="2762948"/>
            <a:ext cx="3559060" cy="4042645"/>
          </a:xfrm>
          <a:custGeom>
            <a:avLst/>
            <a:gdLst>
              <a:gd name="connsiteX0" fmla="*/ 0 w 2772229"/>
              <a:gd name="connsiteY0" fmla="*/ 3367314 h 3410857"/>
              <a:gd name="connsiteX1" fmla="*/ 14514 w 2772229"/>
              <a:gd name="connsiteY1" fmla="*/ 0 h 3410857"/>
              <a:gd name="connsiteX2" fmla="*/ 2772229 w 2772229"/>
              <a:gd name="connsiteY2" fmla="*/ 58057 h 3410857"/>
              <a:gd name="connsiteX3" fmla="*/ 2772229 w 2772229"/>
              <a:gd name="connsiteY3" fmla="*/ 3381829 h 3410857"/>
              <a:gd name="connsiteX4" fmla="*/ 2641600 w 2772229"/>
              <a:gd name="connsiteY4" fmla="*/ 3323772 h 3410857"/>
              <a:gd name="connsiteX5" fmla="*/ 2569029 w 2772229"/>
              <a:gd name="connsiteY5" fmla="*/ 3323772 h 3410857"/>
              <a:gd name="connsiteX6" fmla="*/ 2496457 w 2772229"/>
              <a:gd name="connsiteY6" fmla="*/ 3367314 h 3410857"/>
              <a:gd name="connsiteX7" fmla="*/ 2409371 w 2772229"/>
              <a:gd name="connsiteY7" fmla="*/ 3338286 h 3410857"/>
              <a:gd name="connsiteX8" fmla="*/ 2293257 w 2772229"/>
              <a:gd name="connsiteY8" fmla="*/ 3352800 h 3410857"/>
              <a:gd name="connsiteX9" fmla="*/ 2249714 w 2772229"/>
              <a:gd name="connsiteY9" fmla="*/ 3396343 h 3410857"/>
              <a:gd name="connsiteX10" fmla="*/ 2148114 w 2772229"/>
              <a:gd name="connsiteY10" fmla="*/ 3338286 h 3410857"/>
              <a:gd name="connsiteX11" fmla="*/ 2133600 w 2772229"/>
              <a:gd name="connsiteY11" fmla="*/ 3410857 h 3410857"/>
              <a:gd name="connsiteX12" fmla="*/ 1944914 w 2772229"/>
              <a:gd name="connsiteY12" fmla="*/ 3396343 h 3410857"/>
              <a:gd name="connsiteX13" fmla="*/ 1857829 w 2772229"/>
              <a:gd name="connsiteY13" fmla="*/ 3338286 h 3410857"/>
              <a:gd name="connsiteX14" fmla="*/ 1785257 w 2772229"/>
              <a:gd name="connsiteY14" fmla="*/ 3367314 h 3410857"/>
              <a:gd name="connsiteX15" fmla="*/ 1625600 w 2772229"/>
              <a:gd name="connsiteY15" fmla="*/ 3367314 h 3410857"/>
              <a:gd name="connsiteX16" fmla="*/ 1538514 w 2772229"/>
              <a:gd name="connsiteY16" fmla="*/ 3381829 h 3410857"/>
              <a:gd name="connsiteX17" fmla="*/ 1451429 w 2772229"/>
              <a:gd name="connsiteY17" fmla="*/ 3309257 h 3410857"/>
              <a:gd name="connsiteX18" fmla="*/ 1277257 w 2772229"/>
              <a:gd name="connsiteY18" fmla="*/ 3381829 h 3410857"/>
              <a:gd name="connsiteX19" fmla="*/ 1190171 w 2772229"/>
              <a:gd name="connsiteY19" fmla="*/ 3294743 h 3410857"/>
              <a:gd name="connsiteX20" fmla="*/ 1001486 w 2772229"/>
              <a:gd name="connsiteY20" fmla="*/ 3352800 h 3410857"/>
              <a:gd name="connsiteX21" fmla="*/ 914400 w 2772229"/>
              <a:gd name="connsiteY21" fmla="*/ 3294743 h 3410857"/>
              <a:gd name="connsiteX22" fmla="*/ 798286 w 2772229"/>
              <a:gd name="connsiteY22" fmla="*/ 3367314 h 3410857"/>
              <a:gd name="connsiteX23" fmla="*/ 638629 w 2772229"/>
              <a:gd name="connsiteY23" fmla="*/ 3367314 h 3410857"/>
              <a:gd name="connsiteX24" fmla="*/ 508000 w 2772229"/>
              <a:gd name="connsiteY24" fmla="*/ 3338286 h 3410857"/>
              <a:gd name="connsiteX25" fmla="*/ 391886 w 2772229"/>
              <a:gd name="connsiteY25" fmla="*/ 3396343 h 3410857"/>
              <a:gd name="connsiteX26" fmla="*/ 217714 w 2772229"/>
              <a:gd name="connsiteY26" fmla="*/ 3352800 h 3410857"/>
              <a:gd name="connsiteX27" fmla="*/ 116114 w 2772229"/>
              <a:gd name="connsiteY27" fmla="*/ 3381829 h 3410857"/>
              <a:gd name="connsiteX28" fmla="*/ 0 w 2772229"/>
              <a:gd name="connsiteY28" fmla="*/ 3367314 h 341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772229" h="3410857">
                <a:moveTo>
                  <a:pt x="0" y="3367314"/>
                </a:moveTo>
                <a:lnTo>
                  <a:pt x="14514" y="0"/>
                </a:lnTo>
                <a:lnTo>
                  <a:pt x="2772229" y="58057"/>
                </a:lnTo>
                <a:lnTo>
                  <a:pt x="2772229" y="3381829"/>
                </a:lnTo>
                <a:lnTo>
                  <a:pt x="2641600" y="3323772"/>
                </a:lnTo>
                <a:lnTo>
                  <a:pt x="2569029" y="3323772"/>
                </a:lnTo>
                <a:lnTo>
                  <a:pt x="2496457" y="3367314"/>
                </a:lnTo>
                <a:lnTo>
                  <a:pt x="2409371" y="3338286"/>
                </a:lnTo>
                <a:lnTo>
                  <a:pt x="2293257" y="3352800"/>
                </a:lnTo>
                <a:lnTo>
                  <a:pt x="2249714" y="3396343"/>
                </a:lnTo>
                <a:lnTo>
                  <a:pt x="2148114" y="3338286"/>
                </a:lnTo>
                <a:lnTo>
                  <a:pt x="2133600" y="3410857"/>
                </a:lnTo>
                <a:lnTo>
                  <a:pt x="1944914" y="3396343"/>
                </a:lnTo>
                <a:lnTo>
                  <a:pt x="1857829" y="3338286"/>
                </a:lnTo>
                <a:lnTo>
                  <a:pt x="1785257" y="3367314"/>
                </a:lnTo>
                <a:lnTo>
                  <a:pt x="1625600" y="3367314"/>
                </a:lnTo>
                <a:lnTo>
                  <a:pt x="1538514" y="3381829"/>
                </a:lnTo>
                <a:lnTo>
                  <a:pt x="1451429" y="3309257"/>
                </a:lnTo>
                <a:lnTo>
                  <a:pt x="1277257" y="3381829"/>
                </a:lnTo>
                <a:lnTo>
                  <a:pt x="1190171" y="3294743"/>
                </a:lnTo>
                <a:lnTo>
                  <a:pt x="1001486" y="3352800"/>
                </a:lnTo>
                <a:lnTo>
                  <a:pt x="914400" y="3294743"/>
                </a:lnTo>
                <a:lnTo>
                  <a:pt x="798286" y="3367314"/>
                </a:lnTo>
                <a:lnTo>
                  <a:pt x="638629" y="3367314"/>
                </a:lnTo>
                <a:lnTo>
                  <a:pt x="508000" y="3338286"/>
                </a:lnTo>
                <a:lnTo>
                  <a:pt x="391886" y="3396343"/>
                </a:lnTo>
                <a:lnTo>
                  <a:pt x="217714" y="3352800"/>
                </a:lnTo>
                <a:lnTo>
                  <a:pt x="116114" y="3381829"/>
                </a:lnTo>
                <a:lnTo>
                  <a:pt x="0" y="3367314"/>
                </a:lnTo>
                <a:close/>
              </a:path>
            </a:pathLst>
          </a:custGeom>
          <a:solidFill>
            <a:schemeClr val="tx1">
              <a:alpha val="28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7">
            <a:extLst>
              <a:ext uri="{FF2B5EF4-FFF2-40B4-BE49-F238E27FC236}">
                <a16:creationId xmlns:a16="http://schemas.microsoft.com/office/drawing/2014/main" id="{28336F58-4C0A-41A8-A8C7-B16674D9A2E3}"/>
              </a:ext>
            </a:extLst>
          </p:cNvPr>
          <p:cNvSpPr/>
          <p:nvPr/>
        </p:nvSpPr>
        <p:spPr>
          <a:xfrm>
            <a:off x="6068630" y="2582693"/>
            <a:ext cx="3559060" cy="4042645"/>
          </a:xfrm>
          <a:custGeom>
            <a:avLst/>
            <a:gdLst>
              <a:gd name="connsiteX0" fmla="*/ 0 w 2772229"/>
              <a:gd name="connsiteY0" fmla="*/ 3367314 h 3410857"/>
              <a:gd name="connsiteX1" fmla="*/ 14514 w 2772229"/>
              <a:gd name="connsiteY1" fmla="*/ 0 h 3410857"/>
              <a:gd name="connsiteX2" fmla="*/ 2772229 w 2772229"/>
              <a:gd name="connsiteY2" fmla="*/ 58057 h 3410857"/>
              <a:gd name="connsiteX3" fmla="*/ 2772229 w 2772229"/>
              <a:gd name="connsiteY3" fmla="*/ 3381829 h 3410857"/>
              <a:gd name="connsiteX4" fmla="*/ 2641600 w 2772229"/>
              <a:gd name="connsiteY4" fmla="*/ 3323772 h 3410857"/>
              <a:gd name="connsiteX5" fmla="*/ 2569029 w 2772229"/>
              <a:gd name="connsiteY5" fmla="*/ 3323772 h 3410857"/>
              <a:gd name="connsiteX6" fmla="*/ 2496457 w 2772229"/>
              <a:gd name="connsiteY6" fmla="*/ 3367314 h 3410857"/>
              <a:gd name="connsiteX7" fmla="*/ 2409371 w 2772229"/>
              <a:gd name="connsiteY7" fmla="*/ 3338286 h 3410857"/>
              <a:gd name="connsiteX8" fmla="*/ 2293257 w 2772229"/>
              <a:gd name="connsiteY8" fmla="*/ 3352800 h 3410857"/>
              <a:gd name="connsiteX9" fmla="*/ 2249714 w 2772229"/>
              <a:gd name="connsiteY9" fmla="*/ 3396343 h 3410857"/>
              <a:gd name="connsiteX10" fmla="*/ 2148114 w 2772229"/>
              <a:gd name="connsiteY10" fmla="*/ 3338286 h 3410857"/>
              <a:gd name="connsiteX11" fmla="*/ 2133600 w 2772229"/>
              <a:gd name="connsiteY11" fmla="*/ 3410857 h 3410857"/>
              <a:gd name="connsiteX12" fmla="*/ 1944914 w 2772229"/>
              <a:gd name="connsiteY12" fmla="*/ 3396343 h 3410857"/>
              <a:gd name="connsiteX13" fmla="*/ 1857829 w 2772229"/>
              <a:gd name="connsiteY13" fmla="*/ 3338286 h 3410857"/>
              <a:gd name="connsiteX14" fmla="*/ 1785257 w 2772229"/>
              <a:gd name="connsiteY14" fmla="*/ 3367314 h 3410857"/>
              <a:gd name="connsiteX15" fmla="*/ 1625600 w 2772229"/>
              <a:gd name="connsiteY15" fmla="*/ 3367314 h 3410857"/>
              <a:gd name="connsiteX16" fmla="*/ 1538514 w 2772229"/>
              <a:gd name="connsiteY16" fmla="*/ 3381829 h 3410857"/>
              <a:gd name="connsiteX17" fmla="*/ 1451429 w 2772229"/>
              <a:gd name="connsiteY17" fmla="*/ 3309257 h 3410857"/>
              <a:gd name="connsiteX18" fmla="*/ 1277257 w 2772229"/>
              <a:gd name="connsiteY18" fmla="*/ 3381829 h 3410857"/>
              <a:gd name="connsiteX19" fmla="*/ 1190171 w 2772229"/>
              <a:gd name="connsiteY19" fmla="*/ 3294743 h 3410857"/>
              <a:gd name="connsiteX20" fmla="*/ 1001486 w 2772229"/>
              <a:gd name="connsiteY20" fmla="*/ 3352800 h 3410857"/>
              <a:gd name="connsiteX21" fmla="*/ 914400 w 2772229"/>
              <a:gd name="connsiteY21" fmla="*/ 3294743 h 3410857"/>
              <a:gd name="connsiteX22" fmla="*/ 798286 w 2772229"/>
              <a:gd name="connsiteY22" fmla="*/ 3367314 h 3410857"/>
              <a:gd name="connsiteX23" fmla="*/ 638629 w 2772229"/>
              <a:gd name="connsiteY23" fmla="*/ 3367314 h 3410857"/>
              <a:gd name="connsiteX24" fmla="*/ 508000 w 2772229"/>
              <a:gd name="connsiteY24" fmla="*/ 3338286 h 3410857"/>
              <a:gd name="connsiteX25" fmla="*/ 391886 w 2772229"/>
              <a:gd name="connsiteY25" fmla="*/ 3396343 h 3410857"/>
              <a:gd name="connsiteX26" fmla="*/ 217714 w 2772229"/>
              <a:gd name="connsiteY26" fmla="*/ 3352800 h 3410857"/>
              <a:gd name="connsiteX27" fmla="*/ 116114 w 2772229"/>
              <a:gd name="connsiteY27" fmla="*/ 3381829 h 3410857"/>
              <a:gd name="connsiteX28" fmla="*/ 0 w 2772229"/>
              <a:gd name="connsiteY28" fmla="*/ 3367314 h 341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772229" h="3410857">
                <a:moveTo>
                  <a:pt x="0" y="3367314"/>
                </a:moveTo>
                <a:lnTo>
                  <a:pt x="14514" y="0"/>
                </a:lnTo>
                <a:lnTo>
                  <a:pt x="2772229" y="58057"/>
                </a:lnTo>
                <a:lnTo>
                  <a:pt x="2772229" y="3381829"/>
                </a:lnTo>
                <a:lnTo>
                  <a:pt x="2641600" y="3323772"/>
                </a:lnTo>
                <a:lnTo>
                  <a:pt x="2569029" y="3323772"/>
                </a:lnTo>
                <a:lnTo>
                  <a:pt x="2496457" y="3367314"/>
                </a:lnTo>
                <a:lnTo>
                  <a:pt x="2409371" y="3338286"/>
                </a:lnTo>
                <a:lnTo>
                  <a:pt x="2293257" y="3352800"/>
                </a:lnTo>
                <a:lnTo>
                  <a:pt x="2249714" y="3396343"/>
                </a:lnTo>
                <a:lnTo>
                  <a:pt x="2148114" y="3338286"/>
                </a:lnTo>
                <a:lnTo>
                  <a:pt x="2133600" y="3410857"/>
                </a:lnTo>
                <a:lnTo>
                  <a:pt x="1944914" y="3396343"/>
                </a:lnTo>
                <a:lnTo>
                  <a:pt x="1857829" y="3338286"/>
                </a:lnTo>
                <a:lnTo>
                  <a:pt x="1785257" y="3367314"/>
                </a:lnTo>
                <a:lnTo>
                  <a:pt x="1625600" y="3367314"/>
                </a:lnTo>
                <a:lnTo>
                  <a:pt x="1538514" y="3381829"/>
                </a:lnTo>
                <a:lnTo>
                  <a:pt x="1451429" y="3309257"/>
                </a:lnTo>
                <a:lnTo>
                  <a:pt x="1277257" y="3381829"/>
                </a:lnTo>
                <a:lnTo>
                  <a:pt x="1190171" y="3294743"/>
                </a:lnTo>
                <a:lnTo>
                  <a:pt x="1001486" y="3352800"/>
                </a:lnTo>
                <a:lnTo>
                  <a:pt x="914400" y="3294743"/>
                </a:lnTo>
                <a:lnTo>
                  <a:pt x="798286" y="3367314"/>
                </a:lnTo>
                <a:lnTo>
                  <a:pt x="638629" y="3367314"/>
                </a:lnTo>
                <a:lnTo>
                  <a:pt x="508000" y="3338286"/>
                </a:lnTo>
                <a:lnTo>
                  <a:pt x="391886" y="3396343"/>
                </a:lnTo>
                <a:lnTo>
                  <a:pt x="217714" y="3352800"/>
                </a:lnTo>
                <a:lnTo>
                  <a:pt x="116114" y="3381829"/>
                </a:lnTo>
                <a:lnTo>
                  <a:pt x="0" y="33673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6">
            <a:extLst>
              <a:ext uri="{FF2B5EF4-FFF2-40B4-BE49-F238E27FC236}">
                <a16:creationId xmlns:a16="http://schemas.microsoft.com/office/drawing/2014/main" id="{360F3BBB-4F64-4B87-979C-550A23114E30}"/>
              </a:ext>
            </a:extLst>
          </p:cNvPr>
          <p:cNvSpPr/>
          <p:nvPr/>
        </p:nvSpPr>
        <p:spPr>
          <a:xfrm>
            <a:off x="6068631" y="2444808"/>
            <a:ext cx="3559060" cy="4042645"/>
          </a:xfrm>
          <a:custGeom>
            <a:avLst/>
            <a:gdLst>
              <a:gd name="connsiteX0" fmla="*/ 0 w 2772229"/>
              <a:gd name="connsiteY0" fmla="*/ 3367314 h 3410857"/>
              <a:gd name="connsiteX1" fmla="*/ 14514 w 2772229"/>
              <a:gd name="connsiteY1" fmla="*/ 0 h 3410857"/>
              <a:gd name="connsiteX2" fmla="*/ 2772229 w 2772229"/>
              <a:gd name="connsiteY2" fmla="*/ 58057 h 3410857"/>
              <a:gd name="connsiteX3" fmla="*/ 2772229 w 2772229"/>
              <a:gd name="connsiteY3" fmla="*/ 3381829 h 3410857"/>
              <a:gd name="connsiteX4" fmla="*/ 2641600 w 2772229"/>
              <a:gd name="connsiteY4" fmla="*/ 3323772 h 3410857"/>
              <a:gd name="connsiteX5" fmla="*/ 2569029 w 2772229"/>
              <a:gd name="connsiteY5" fmla="*/ 3323772 h 3410857"/>
              <a:gd name="connsiteX6" fmla="*/ 2496457 w 2772229"/>
              <a:gd name="connsiteY6" fmla="*/ 3367314 h 3410857"/>
              <a:gd name="connsiteX7" fmla="*/ 2409371 w 2772229"/>
              <a:gd name="connsiteY7" fmla="*/ 3338286 h 3410857"/>
              <a:gd name="connsiteX8" fmla="*/ 2293257 w 2772229"/>
              <a:gd name="connsiteY8" fmla="*/ 3352800 h 3410857"/>
              <a:gd name="connsiteX9" fmla="*/ 2249714 w 2772229"/>
              <a:gd name="connsiteY9" fmla="*/ 3396343 h 3410857"/>
              <a:gd name="connsiteX10" fmla="*/ 2148114 w 2772229"/>
              <a:gd name="connsiteY10" fmla="*/ 3338286 h 3410857"/>
              <a:gd name="connsiteX11" fmla="*/ 2133600 w 2772229"/>
              <a:gd name="connsiteY11" fmla="*/ 3410857 h 3410857"/>
              <a:gd name="connsiteX12" fmla="*/ 1944914 w 2772229"/>
              <a:gd name="connsiteY12" fmla="*/ 3396343 h 3410857"/>
              <a:gd name="connsiteX13" fmla="*/ 1857829 w 2772229"/>
              <a:gd name="connsiteY13" fmla="*/ 3338286 h 3410857"/>
              <a:gd name="connsiteX14" fmla="*/ 1785257 w 2772229"/>
              <a:gd name="connsiteY14" fmla="*/ 3367314 h 3410857"/>
              <a:gd name="connsiteX15" fmla="*/ 1625600 w 2772229"/>
              <a:gd name="connsiteY15" fmla="*/ 3367314 h 3410857"/>
              <a:gd name="connsiteX16" fmla="*/ 1538514 w 2772229"/>
              <a:gd name="connsiteY16" fmla="*/ 3381829 h 3410857"/>
              <a:gd name="connsiteX17" fmla="*/ 1451429 w 2772229"/>
              <a:gd name="connsiteY17" fmla="*/ 3309257 h 3410857"/>
              <a:gd name="connsiteX18" fmla="*/ 1277257 w 2772229"/>
              <a:gd name="connsiteY18" fmla="*/ 3381829 h 3410857"/>
              <a:gd name="connsiteX19" fmla="*/ 1190171 w 2772229"/>
              <a:gd name="connsiteY19" fmla="*/ 3294743 h 3410857"/>
              <a:gd name="connsiteX20" fmla="*/ 1001486 w 2772229"/>
              <a:gd name="connsiteY20" fmla="*/ 3352800 h 3410857"/>
              <a:gd name="connsiteX21" fmla="*/ 914400 w 2772229"/>
              <a:gd name="connsiteY21" fmla="*/ 3294743 h 3410857"/>
              <a:gd name="connsiteX22" fmla="*/ 798286 w 2772229"/>
              <a:gd name="connsiteY22" fmla="*/ 3367314 h 3410857"/>
              <a:gd name="connsiteX23" fmla="*/ 638629 w 2772229"/>
              <a:gd name="connsiteY23" fmla="*/ 3367314 h 3410857"/>
              <a:gd name="connsiteX24" fmla="*/ 508000 w 2772229"/>
              <a:gd name="connsiteY24" fmla="*/ 3338286 h 3410857"/>
              <a:gd name="connsiteX25" fmla="*/ 391886 w 2772229"/>
              <a:gd name="connsiteY25" fmla="*/ 3396343 h 3410857"/>
              <a:gd name="connsiteX26" fmla="*/ 217714 w 2772229"/>
              <a:gd name="connsiteY26" fmla="*/ 3352800 h 3410857"/>
              <a:gd name="connsiteX27" fmla="*/ 116114 w 2772229"/>
              <a:gd name="connsiteY27" fmla="*/ 3381829 h 3410857"/>
              <a:gd name="connsiteX28" fmla="*/ 0 w 2772229"/>
              <a:gd name="connsiteY28" fmla="*/ 3367314 h 341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772229" h="3410857">
                <a:moveTo>
                  <a:pt x="0" y="3367314"/>
                </a:moveTo>
                <a:lnTo>
                  <a:pt x="14514" y="0"/>
                </a:lnTo>
                <a:lnTo>
                  <a:pt x="2772229" y="58057"/>
                </a:lnTo>
                <a:lnTo>
                  <a:pt x="2772229" y="3381829"/>
                </a:lnTo>
                <a:lnTo>
                  <a:pt x="2641600" y="3323772"/>
                </a:lnTo>
                <a:lnTo>
                  <a:pt x="2569029" y="3323772"/>
                </a:lnTo>
                <a:lnTo>
                  <a:pt x="2496457" y="3367314"/>
                </a:lnTo>
                <a:lnTo>
                  <a:pt x="2409371" y="3338286"/>
                </a:lnTo>
                <a:lnTo>
                  <a:pt x="2293257" y="3352800"/>
                </a:lnTo>
                <a:lnTo>
                  <a:pt x="2249714" y="3396343"/>
                </a:lnTo>
                <a:lnTo>
                  <a:pt x="2148114" y="3338286"/>
                </a:lnTo>
                <a:lnTo>
                  <a:pt x="2133600" y="3410857"/>
                </a:lnTo>
                <a:lnTo>
                  <a:pt x="1944914" y="3396343"/>
                </a:lnTo>
                <a:lnTo>
                  <a:pt x="1857829" y="3338286"/>
                </a:lnTo>
                <a:lnTo>
                  <a:pt x="1785257" y="3367314"/>
                </a:lnTo>
                <a:lnTo>
                  <a:pt x="1625600" y="3367314"/>
                </a:lnTo>
                <a:lnTo>
                  <a:pt x="1538514" y="3381829"/>
                </a:lnTo>
                <a:lnTo>
                  <a:pt x="1451429" y="3309257"/>
                </a:lnTo>
                <a:lnTo>
                  <a:pt x="1277257" y="3381829"/>
                </a:lnTo>
                <a:lnTo>
                  <a:pt x="1190171" y="3294743"/>
                </a:lnTo>
                <a:lnTo>
                  <a:pt x="1001486" y="3352800"/>
                </a:lnTo>
                <a:lnTo>
                  <a:pt x="914400" y="3294743"/>
                </a:lnTo>
                <a:lnTo>
                  <a:pt x="798286" y="3367314"/>
                </a:lnTo>
                <a:lnTo>
                  <a:pt x="638629" y="3367314"/>
                </a:lnTo>
                <a:lnTo>
                  <a:pt x="508000" y="3338286"/>
                </a:lnTo>
                <a:lnTo>
                  <a:pt x="391886" y="3396343"/>
                </a:lnTo>
                <a:lnTo>
                  <a:pt x="217714" y="3352800"/>
                </a:lnTo>
                <a:lnTo>
                  <a:pt x="116114" y="3381829"/>
                </a:lnTo>
                <a:lnTo>
                  <a:pt x="0" y="3367314"/>
                </a:lnTo>
                <a:close/>
              </a:path>
            </a:pathLst>
          </a:cu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2" name="Group 45">
            <a:extLst>
              <a:ext uri="{FF2B5EF4-FFF2-40B4-BE49-F238E27FC236}">
                <a16:creationId xmlns:a16="http://schemas.microsoft.com/office/drawing/2014/main" id="{A5C73544-5D43-42BA-8AAD-78AF85865164}"/>
              </a:ext>
            </a:extLst>
          </p:cNvPr>
          <p:cNvGrpSpPr/>
          <p:nvPr/>
        </p:nvGrpSpPr>
        <p:grpSpPr>
          <a:xfrm>
            <a:off x="6849179" y="1986183"/>
            <a:ext cx="2480365" cy="2007135"/>
            <a:chOff x="5370897" y="1195131"/>
            <a:chExt cx="1932010" cy="1693459"/>
          </a:xfrm>
        </p:grpSpPr>
        <p:sp>
          <p:nvSpPr>
            <p:cNvPr id="23" name="Hexagon 20">
              <a:extLst>
                <a:ext uri="{FF2B5EF4-FFF2-40B4-BE49-F238E27FC236}">
                  <a16:creationId xmlns:a16="http://schemas.microsoft.com/office/drawing/2014/main" id="{7F15458F-E496-4A01-B613-A403947575BD}"/>
                </a:ext>
              </a:extLst>
            </p:cNvPr>
            <p:cNvSpPr/>
            <p:nvPr/>
          </p:nvSpPr>
          <p:spPr>
            <a:xfrm>
              <a:off x="5655825" y="1468692"/>
              <a:ext cx="1647082" cy="1419898"/>
            </a:xfrm>
            <a:prstGeom prst="hexagon">
              <a:avLst/>
            </a:prstGeom>
            <a:solidFill>
              <a:schemeClr val="tx1">
                <a:alpha val="42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Hexagon 18">
              <a:extLst>
                <a:ext uri="{FF2B5EF4-FFF2-40B4-BE49-F238E27FC236}">
                  <a16:creationId xmlns:a16="http://schemas.microsoft.com/office/drawing/2014/main" id="{7160B8A3-E490-4D4E-8BBC-6C9CF0B28389}"/>
                </a:ext>
              </a:extLst>
            </p:cNvPr>
            <p:cNvSpPr/>
            <p:nvPr/>
          </p:nvSpPr>
          <p:spPr>
            <a:xfrm>
              <a:off x="5370897" y="1195131"/>
              <a:ext cx="1647082" cy="1419898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Hexagon 19">
              <a:extLst>
                <a:ext uri="{FF2B5EF4-FFF2-40B4-BE49-F238E27FC236}">
                  <a16:creationId xmlns:a16="http://schemas.microsoft.com/office/drawing/2014/main" id="{5155B9CB-A507-4235-970F-11F5FC3DC62B}"/>
                </a:ext>
              </a:extLst>
            </p:cNvPr>
            <p:cNvSpPr/>
            <p:nvPr/>
          </p:nvSpPr>
          <p:spPr>
            <a:xfrm>
              <a:off x="5527483" y="1331024"/>
              <a:ext cx="1331810" cy="1148112"/>
            </a:xfrm>
            <a:prstGeom prst="hexagon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7">
              <a:extLst>
                <a:ext uri="{FF2B5EF4-FFF2-40B4-BE49-F238E27FC236}">
                  <a16:creationId xmlns:a16="http://schemas.microsoft.com/office/drawing/2014/main" id="{B0751F3E-A53F-48CF-8F13-83C0E647B0D6}"/>
                </a:ext>
              </a:extLst>
            </p:cNvPr>
            <p:cNvSpPr txBox="1"/>
            <p:nvPr/>
          </p:nvSpPr>
          <p:spPr>
            <a:xfrm>
              <a:off x="5558388" y="1851272"/>
              <a:ext cx="127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2</a:t>
              </a:r>
            </a:p>
          </p:txBody>
        </p:sp>
      </p:grpSp>
      <p:sp>
        <p:nvSpPr>
          <p:cNvPr id="28" name="TextBox 32">
            <a:extLst>
              <a:ext uri="{FF2B5EF4-FFF2-40B4-BE49-F238E27FC236}">
                <a16:creationId xmlns:a16="http://schemas.microsoft.com/office/drawing/2014/main" id="{5945E036-4976-495D-AB16-EBB1DC404060}"/>
              </a:ext>
            </a:extLst>
          </p:cNvPr>
          <p:cNvSpPr txBox="1"/>
          <p:nvPr/>
        </p:nvSpPr>
        <p:spPr>
          <a:xfrm>
            <a:off x="6068628" y="3993318"/>
            <a:ext cx="3559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latin typeface="Hand Of Sean" panose="02000500000000000000" pitchFamily="2" charset="-128"/>
                <a:ea typeface="Hand Of Sean" panose="02000500000000000000" pitchFamily="2" charset="-128"/>
              </a:rPr>
              <a:t>صلاة الجماعة </a:t>
            </a:r>
            <a:r>
              <a:rPr lang="ar-SY" sz="2400" b="1" dirty="0">
                <a:solidFill>
                  <a:srgbClr val="00B050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أفضل</a:t>
            </a:r>
            <a:r>
              <a:rPr lang="ar-SY" sz="2400" b="1" dirty="0">
                <a:latin typeface="Hand Of Sean" panose="02000500000000000000" pitchFamily="2" charset="-128"/>
                <a:ea typeface="Hand Of Sean" panose="02000500000000000000" pitchFamily="2" charset="-128"/>
              </a:rPr>
              <a:t> من صلاة الفرد </a:t>
            </a:r>
            <a:r>
              <a:rPr lang="ar-SY" sz="2400" b="1" dirty="0">
                <a:solidFill>
                  <a:srgbClr val="00B050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بسبع وعشرين </a:t>
            </a:r>
            <a:r>
              <a:rPr lang="ar-SY" sz="2400" b="1" dirty="0">
                <a:latin typeface="Hand Of Sean" panose="02000500000000000000" pitchFamily="2" charset="-128"/>
                <a:ea typeface="Hand Of Sean" panose="02000500000000000000" pitchFamily="2" charset="-128"/>
              </a:rPr>
              <a:t>مرَّة</a:t>
            </a:r>
          </a:p>
        </p:txBody>
      </p:sp>
      <p:cxnSp>
        <p:nvCxnSpPr>
          <p:cNvPr id="30" name="Straight Connector 40">
            <a:extLst>
              <a:ext uri="{FF2B5EF4-FFF2-40B4-BE49-F238E27FC236}">
                <a16:creationId xmlns:a16="http://schemas.microsoft.com/office/drawing/2014/main" id="{72A4399A-1662-481F-A5D7-06EDF99F182F}"/>
              </a:ext>
            </a:extLst>
          </p:cNvPr>
          <p:cNvCxnSpPr/>
          <p:nvPr/>
        </p:nvCxnSpPr>
        <p:spPr>
          <a:xfrm flipV="1">
            <a:off x="7504628" y="2582693"/>
            <a:ext cx="803668" cy="167667"/>
          </a:xfrm>
          <a:prstGeom prst="line">
            <a:avLst/>
          </a:prstGeom>
          <a:ln w="25400">
            <a:gradFill>
              <a:gsLst>
                <a:gs pos="10000">
                  <a:schemeClr val="tx1"/>
                </a:gs>
                <a:gs pos="54000">
                  <a:schemeClr val="bg1"/>
                </a:gs>
                <a:gs pos="90000">
                  <a:schemeClr val="tx1"/>
                </a:gs>
              </a:gsLst>
              <a:lin ang="5400000" scaled="1"/>
            </a:gra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46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"/>
                            </p:stCondLst>
                            <p:childTnLst>
                              <p:par>
                                <p:cTn id="3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10" y="2922630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92701" y="1447882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504194" y="1226033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03999" y="1540648"/>
            <a:ext cx="2847503" cy="1361423"/>
            <a:chOff x="574119" y="1553709"/>
            <a:chExt cx="2716739" cy="1089507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74119" y="1553709"/>
              <a:ext cx="2716739" cy="1089507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602472" y="1568008"/>
              <a:ext cx="664162" cy="51724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1091487" y="2013251"/>
              <a:ext cx="1610007" cy="572200"/>
              <a:chOff x="3603126" y="5471042"/>
              <a:chExt cx="1610007" cy="572200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53778" y="5471042"/>
                <a:ext cx="1222515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الأول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603126" y="5747676"/>
                <a:ext cx="1610007" cy="29556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صلاة الجماعة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TextBox 47">
            <a:extLst>
              <a:ext uri="{FF2B5EF4-FFF2-40B4-BE49-F238E27FC236}">
                <a16:creationId xmlns:a16="http://schemas.microsoft.com/office/drawing/2014/main" id="{05869D3F-2203-4D1C-A97B-9AFE3BA08CEE}"/>
              </a:ext>
            </a:extLst>
          </p:cNvPr>
          <p:cNvSpPr txBox="1"/>
          <p:nvPr/>
        </p:nvSpPr>
        <p:spPr>
          <a:xfrm>
            <a:off x="4151353" y="435218"/>
            <a:ext cx="6465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200" b="1" dirty="0">
                <a:latin typeface="Century Gothic" panose="020B0502020202020204" pitchFamily="34" charset="0"/>
              </a:rPr>
              <a:t>فوائدُ صلاةِ الجماعةِ وأهميتُهَا في الإسلامِ</a:t>
            </a:r>
          </a:p>
        </p:txBody>
      </p:sp>
      <p:sp>
        <p:nvSpPr>
          <p:cNvPr id="34" name="Freeform: Shape 8">
            <a:extLst>
              <a:ext uri="{FF2B5EF4-FFF2-40B4-BE49-F238E27FC236}">
                <a16:creationId xmlns:a16="http://schemas.microsoft.com/office/drawing/2014/main" id="{677E7DF8-625B-4A36-B918-5B5F0119883C}"/>
              </a:ext>
            </a:extLst>
          </p:cNvPr>
          <p:cNvSpPr/>
          <p:nvPr/>
        </p:nvSpPr>
        <p:spPr>
          <a:xfrm rot="21322306">
            <a:off x="6365926" y="2442397"/>
            <a:ext cx="2772229" cy="3410857"/>
          </a:xfrm>
          <a:custGeom>
            <a:avLst/>
            <a:gdLst>
              <a:gd name="connsiteX0" fmla="*/ 0 w 2772229"/>
              <a:gd name="connsiteY0" fmla="*/ 3367314 h 3410857"/>
              <a:gd name="connsiteX1" fmla="*/ 14514 w 2772229"/>
              <a:gd name="connsiteY1" fmla="*/ 0 h 3410857"/>
              <a:gd name="connsiteX2" fmla="*/ 2772229 w 2772229"/>
              <a:gd name="connsiteY2" fmla="*/ 58057 h 3410857"/>
              <a:gd name="connsiteX3" fmla="*/ 2772229 w 2772229"/>
              <a:gd name="connsiteY3" fmla="*/ 3381829 h 3410857"/>
              <a:gd name="connsiteX4" fmla="*/ 2641600 w 2772229"/>
              <a:gd name="connsiteY4" fmla="*/ 3323772 h 3410857"/>
              <a:gd name="connsiteX5" fmla="*/ 2569029 w 2772229"/>
              <a:gd name="connsiteY5" fmla="*/ 3323772 h 3410857"/>
              <a:gd name="connsiteX6" fmla="*/ 2496457 w 2772229"/>
              <a:gd name="connsiteY6" fmla="*/ 3367314 h 3410857"/>
              <a:gd name="connsiteX7" fmla="*/ 2409371 w 2772229"/>
              <a:gd name="connsiteY7" fmla="*/ 3338286 h 3410857"/>
              <a:gd name="connsiteX8" fmla="*/ 2293257 w 2772229"/>
              <a:gd name="connsiteY8" fmla="*/ 3352800 h 3410857"/>
              <a:gd name="connsiteX9" fmla="*/ 2249714 w 2772229"/>
              <a:gd name="connsiteY9" fmla="*/ 3396343 h 3410857"/>
              <a:gd name="connsiteX10" fmla="*/ 2148114 w 2772229"/>
              <a:gd name="connsiteY10" fmla="*/ 3338286 h 3410857"/>
              <a:gd name="connsiteX11" fmla="*/ 2133600 w 2772229"/>
              <a:gd name="connsiteY11" fmla="*/ 3410857 h 3410857"/>
              <a:gd name="connsiteX12" fmla="*/ 1944914 w 2772229"/>
              <a:gd name="connsiteY12" fmla="*/ 3396343 h 3410857"/>
              <a:gd name="connsiteX13" fmla="*/ 1857829 w 2772229"/>
              <a:gd name="connsiteY13" fmla="*/ 3338286 h 3410857"/>
              <a:gd name="connsiteX14" fmla="*/ 1785257 w 2772229"/>
              <a:gd name="connsiteY14" fmla="*/ 3367314 h 3410857"/>
              <a:gd name="connsiteX15" fmla="*/ 1625600 w 2772229"/>
              <a:gd name="connsiteY15" fmla="*/ 3367314 h 3410857"/>
              <a:gd name="connsiteX16" fmla="*/ 1538514 w 2772229"/>
              <a:gd name="connsiteY16" fmla="*/ 3381829 h 3410857"/>
              <a:gd name="connsiteX17" fmla="*/ 1451429 w 2772229"/>
              <a:gd name="connsiteY17" fmla="*/ 3309257 h 3410857"/>
              <a:gd name="connsiteX18" fmla="*/ 1277257 w 2772229"/>
              <a:gd name="connsiteY18" fmla="*/ 3381829 h 3410857"/>
              <a:gd name="connsiteX19" fmla="*/ 1190171 w 2772229"/>
              <a:gd name="connsiteY19" fmla="*/ 3294743 h 3410857"/>
              <a:gd name="connsiteX20" fmla="*/ 1001486 w 2772229"/>
              <a:gd name="connsiteY20" fmla="*/ 3352800 h 3410857"/>
              <a:gd name="connsiteX21" fmla="*/ 914400 w 2772229"/>
              <a:gd name="connsiteY21" fmla="*/ 3294743 h 3410857"/>
              <a:gd name="connsiteX22" fmla="*/ 798286 w 2772229"/>
              <a:gd name="connsiteY22" fmla="*/ 3367314 h 3410857"/>
              <a:gd name="connsiteX23" fmla="*/ 638629 w 2772229"/>
              <a:gd name="connsiteY23" fmla="*/ 3367314 h 3410857"/>
              <a:gd name="connsiteX24" fmla="*/ 508000 w 2772229"/>
              <a:gd name="connsiteY24" fmla="*/ 3338286 h 3410857"/>
              <a:gd name="connsiteX25" fmla="*/ 391886 w 2772229"/>
              <a:gd name="connsiteY25" fmla="*/ 3396343 h 3410857"/>
              <a:gd name="connsiteX26" fmla="*/ 217714 w 2772229"/>
              <a:gd name="connsiteY26" fmla="*/ 3352800 h 3410857"/>
              <a:gd name="connsiteX27" fmla="*/ 116114 w 2772229"/>
              <a:gd name="connsiteY27" fmla="*/ 3381829 h 3410857"/>
              <a:gd name="connsiteX28" fmla="*/ 0 w 2772229"/>
              <a:gd name="connsiteY28" fmla="*/ 3367314 h 341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772229" h="3410857">
                <a:moveTo>
                  <a:pt x="0" y="3367314"/>
                </a:moveTo>
                <a:lnTo>
                  <a:pt x="14514" y="0"/>
                </a:lnTo>
                <a:lnTo>
                  <a:pt x="2772229" y="58057"/>
                </a:lnTo>
                <a:lnTo>
                  <a:pt x="2772229" y="3381829"/>
                </a:lnTo>
                <a:lnTo>
                  <a:pt x="2641600" y="3323772"/>
                </a:lnTo>
                <a:lnTo>
                  <a:pt x="2569029" y="3323772"/>
                </a:lnTo>
                <a:lnTo>
                  <a:pt x="2496457" y="3367314"/>
                </a:lnTo>
                <a:lnTo>
                  <a:pt x="2409371" y="3338286"/>
                </a:lnTo>
                <a:lnTo>
                  <a:pt x="2293257" y="3352800"/>
                </a:lnTo>
                <a:lnTo>
                  <a:pt x="2249714" y="3396343"/>
                </a:lnTo>
                <a:lnTo>
                  <a:pt x="2148114" y="3338286"/>
                </a:lnTo>
                <a:lnTo>
                  <a:pt x="2133600" y="3410857"/>
                </a:lnTo>
                <a:lnTo>
                  <a:pt x="1944914" y="3396343"/>
                </a:lnTo>
                <a:lnTo>
                  <a:pt x="1857829" y="3338286"/>
                </a:lnTo>
                <a:lnTo>
                  <a:pt x="1785257" y="3367314"/>
                </a:lnTo>
                <a:lnTo>
                  <a:pt x="1625600" y="3367314"/>
                </a:lnTo>
                <a:lnTo>
                  <a:pt x="1538514" y="3381829"/>
                </a:lnTo>
                <a:lnTo>
                  <a:pt x="1451429" y="3309257"/>
                </a:lnTo>
                <a:lnTo>
                  <a:pt x="1277257" y="3381829"/>
                </a:lnTo>
                <a:lnTo>
                  <a:pt x="1190171" y="3294743"/>
                </a:lnTo>
                <a:lnTo>
                  <a:pt x="1001486" y="3352800"/>
                </a:lnTo>
                <a:lnTo>
                  <a:pt x="914400" y="3294743"/>
                </a:lnTo>
                <a:lnTo>
                  <a:pt x="798286" y="3367314"/>
                </a:lnTo>
                <a:lnTo>
                  <a:pt x="638629" y="3367314"/>
                </a:lnTo>
                <a:lnTo>
                  <a:pt x="508000" y="3338286"/>
                </a:lnTo>
                <a:lnTo>
                  <a:pt x="391886" y="3396343"/>
                </a:lnTo>
                <a:lnTo>
                  <a:pt x="217714" y="3352800"/>
                </a:lnTo>
                <a:lnTo>
                  <a:pt x="116114" y="3381829"/>
                </a:lnTo>
                <a:lnTo>
                  <a:pt x="0" y="3367314"/>
                </a:lnTo>
                <a:close/>
              </a:path>
            </a:pathLst>
          </a:custGeom>
          <a:solidFill>
            <a:schemeClr val="tx1">
              <a:alpha val="28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: Shape 7">
            <a:extLst>
              <a:ext uri="{FF2B5EF4-FFF2-40B4-BE49-F238E27FC236}">
                <a16:creationId xmlns:a16="http://schemas.microsoft.com/office/drawing/2014/main" id="{28336F58-4C0A-41A8-A8C7-B16674D9A2E3}"/>
              </a:ext>
            </a:extLst>
          </p:cNvPr>
          <p:cNvSpPr/>
          <p:nvPr/>
        </p:nvSpPr>
        <p:spPr>
          <a:xfrm>
            <a:off x="6232835" y="2229367"/>
            <a:ext cx="2772229" cy="3410857"/>
          </a:xfrm>
          <a:custGeom>
            <a:avLst/>
            <a:gdLst>
              <a:gd name="connsiteX0" fmla="*/ 0 w 2772229"/>
              <a:gd name="connsiteY0" fmla="*/ 3367314 h 3410857"/>
              <a:gd name="connsiteX1" fmla="*/ 14514 w 2772229"/>
              <a:gd name="connsiteY1" fmla="*/ 0 h 3410857"/>
              <a:gd name="connsiteX2" fmla="*/ 2772229 w 2772229"/>
              <a:gd name="connsiteY2" fmla="*/ 58057 h 3410857"/>
              <a:gd name="connsiteX3" fmla="*/ 2772229 w 2772229"/>
              <a:gd name="connsiteY3" fmla="*/ 3381829 h 3410857"/>
              <a:gd name="connsiteX4" fmla="*/ 2641600 w 2772229"/>
              <a:gd name="connsiteY4" fmla="*/ 3323772 h 3410857"/>
              <a:gd name="connsiteX5" fmla="*/ 2569029 w 2772229"/>
              <a:gd name="connsiteY5" fmla="*/ 3323772 h 3410857"/>
              <a:gd name="connsiteX6" fmla="*/ 2496457 w 2772229"/>
              <a:gd name="connsiteY6" fmla="*/ 3367314 h 3410857"/>
              <a:gd name="connsiteX7" fmla="*/ 2409371 w 2772229"/>
              <a:gd name="connsiteY7" fmla="*/ 3338286 h 3410857"/>
              <a:gd name="connsiteX8" fmla="*/ 2293257 w 2772229"/>
              <a:gd name="connsiteY8" fmla="*/ 3352800 h 3410857"/>
              <a:gd name="connsiteX9" fmla="*/ 2249714 w 2772229"/>
              <a:gd name="connsiteY9" fmla="*/ 3396343 h 3410857"/>
              <a:gd name="connsiteX10" fmla="*/ 2148114 w 2772229"/>
              <a:gd name="connsiteY10" fmla="*/ 3338286 h 3410857"/>
              <a:gd name="connsiteX11" fmla="*/ 2133600 w 2772229"/>
              <a:gd name="connsiteY11" fmla="*/ 3410857 h 3410857"/>
              <a:gd name="connsiteX12" fmla="*/ 1944914 w 2772229"/>
              <a:gd name="connsiteY12" fmla="*/ 3396343 h 3410857"/>
              <a:gd name="connsiteX13" fmla="*/ 1857829 w 2772229"/>
              <a:gd name="connsiteY13" fmla="*/ 3338286 h 3410857"/>
              <a:gd name="connsiteX14" fmla="*/ 1785257 w 2772229"/>
              <a:gd name="connsiteY14" fmla="*/ 3367314 h 3410857"/>
              <a:gd name="connsiteX15" fmla="*/ 1625600 w 2772229"/>
              <a:gd name="connsiteY15" fmla="*/ 3367314 h 3410857"/>
              <a:gd name="connsiteX16" fmla="*/ 1538514 w 2772229"/>
              <a:gd name="connsiteY16" fmla="*/ 3381829 h 3410857"/>
              <a:gd name="connsiteX17" fmla="*/ 1451429 w 2772229"/>
              <a:gd name="connsiteY17" fmla="*/ 3309257 h 3410857"/>
              <a:gd name="connsiteX18" fmla="*/ 1277257 w 2772229"/>
              <a:gd name="connsiteY18" fmla="*/ 3381829 h 3410857"/>
              <a:gd name="connsiteX19" fmla="*/ 1190171 w 2772229"/>
              <a:gd name="connsiteY19" fmla="*/ 3294743 h 3410857"/>
              <a:gd name="connsiteX20" fmla="*/ 1001486 w 2772229"/>
              <a:gd name="connsiteY20" fmla="*/ 3352800 h 3410857"/>
              <a:gd name="connsiteX21" fmla="*/ 914400 w 2772229"/>
              <a:gd name="connsiteY21" fmla="*/ 3294743 h 3410857"/>
              <a:gd name="connsiteX22" fmla="*/ 798286 w 2772229"/>
              <a:gd name="connsiteY22" fmla="*/ 3367314 h 3410857"/>
              <a:gd name="connsiteX23" fmla="*/ 638629 w 2772229"/>
              <a:gd name="connsiteY23" fmla="*/ 3367314 h 3410857"/>
              <a:gd name="connsiteX24" fmla="*/ 508000 w 2772229"/>
              <a:gd name="connsiteY24" fmla="*/ 3338286 h 3410857"/>
              <a:gd name="connsiteX25" fmla="*/ 391886 w 2772229"/>
              <a:gd name="connsiteY25" fmla="*/ 3396343 h 3410857"/>
              <a:gd name="connsiteX26" fmla="*/ 217714 w 2772229"/>
              <a:gd name="connsiteY26" fmla="*/ 3352800 h 3410857"/>
              <a:gd name="connsiteX27" fmla="*/ 116114 w 2772229"/>
              <a:gd name="connsiteY27" fmla="*/ 3381829 h 3410857"/>
              <a:gd name="connsiteX28" fmla="*/ 0 w 2772229"/>
              <a:gd name="connsiteY28" fmla="*/ 3367314 h 341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772229" h="3410857">
                <a:moveTo>
                  <a:pt x="0" y="3367314"/>
                </a:moveTo>
                <a:lnTo>
                  <a:pt x="14514" y="0"/>
                </a:lnTo>
                <a:lnTo>
                  <a:pt x="2772229" y="58057"/>
                </a:lnTo>
                <a:lnTo>
                  <a:pt x="2772229" y="3381829"/>
                </a:lnTo>
                <a:lnTo>
                  <a:pt x="2641600" y="3323772"/>
                </a:lnTo>
                <a:lnTo>
                  <a:pt x="2569029" y="3323772"/>
                </a:lnTo>
                <a:lnTo>
                  <a:pt x="2496457" y="3367314"/>
                </a:lnTo>
                <a:lnTo>
                  <a:pt x="2409371" y="3338286"/>
                </a:lnTo>
                <a:lnTo>
                  <a:pt x="2293257" y="3352800"/>
                </a:lnTo>
                <a:lnTo>
                  <a:pt x="2249714" y="3396343"/>
                </a:lnTo>
                <a:lnTo>
                  <a:pt x="2148114" y="3338286"/>
                </a:lnTo>
                <a:lnTo>
                  <a:pt x="2133600" y="3410857"/>
                </a:lnTo>
                <a:lnTo>
                  <a:pt x="1944914" y="3396343"/>
                </a:lnTo>
                <a:lnTo>
                  <a:pt x="1857829" y="3338286"/>
                </a:lnTo>
                <a:lnTo>
                  <a:pt x="1785257" y="3367314"/>
                </a:lnTo>
                <a:lnTo>
                  <a:pt x="1625600" y="3367314"/>
                </a:lnTo>
                <a:lnTo>
                  <a:pt x="1538514" y="3381829"/>
                </a:lnTo>
                <a:lnTo>
                  <a:pt x="1451429" y="3309257"/>
                </a:lnTo>
                <a:lnTo>
                  <a:pt x="1277257" y="3381829"/>
                </a:lnTo>
                <a:lnTo>
                  <a:pt x="1190171" y="3294743"/>
                </a:lnTo>
                <a:lnTo>
                  <a:pt x="1001486" y="3352800"/>
                </a:lnTo>
                <a:lnTo>
                  <a:pt x="914400" y="3294743"/>
                </a:lnTo>
                <a:lnTo>
                  <a:pt x="798286" y="3367314"/>
                </a:lnTo>
                <a:lnTo>
                  <a:pt x="638629" y="3367314"/>
                </a:lnTo>
                <a:lnTo>
                  <a:pt x="508000" y="3338286"/>
                </a:lnTo>
                <a:lnTo>
                  <a:pt x="391886" y="3396343"/>
                </a:lnTo>
                <a:lnTo>
                  <a:pt x="217714" y="3352800"/>
                </a:lnTo>
                <a:lnTo>
                  <a:pt x="116114" y="3381829"/>
                </a:lnTo>
                <a:lnTo>
                  <a:pt x="0" y="33673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Freeform: Shape 5">
            <a:extLst>
              <a:ext uri="{FF2B5EF4-FFF2-40B4-BE49-F238E27FC236}">
                <a16:creationId xmlns:a16="http://schemas.microsoft.com/office/drawing/2014/main" id="{2FDCA827-974E-496C-8CC6-E0CE8BC2EBAD}"/>
              </a:ext>
            </a:extLst>
          </p:cNvPr>
          <p:cNvSpPr/>
          <p:nvPr/>
        </p:nvSpPr>
        <p:spPr>
          <a:xfrm rot="21258981">
            <a:off x="3431507" y="2409898"/>
            <a:ext cx="2757714" cy="3730171"/>
          </a:xfrm>
          <a:custGeom>
            <a:avLst/>
            <a:gdLst>
              <a:gd name="connsiteX0" fmla="*/ 0 w 2757714"/>
              <a:gd name="connsiteY0" fmla="*/ 3730171 h 3730171"/>
              <a:gd name="connsiteX1" fmla="*/ 29028 w 2757714"/>
              <a:gd name="connsiteY1" fmla="*/ 0 h 3730171"/>
              <a:gd name="connsiteX2" fmla="*/ 2757714 w 2757714"/>
              <a:gd name="connsiteY2" fmla="*/ 58057 h 3730171"/>
              <a:gd name="connsiteX3" fmla="*/ 2757714 w 2757714"/>
              <a:gd name="connsiteY3" fmla="*/ 3236685 h 3730171"/>
              <a:gd name="connsiteX4" fmla="*/ 2714171 w 2757714"/>
              <a:gd name="connsiteY4" fmla="*/ 3236685 h 3730171"/>
              <a:gd name="connsiteX5" fmla="*/ 2569028 w 2757714"/>
              <a:gd name="connsiteY5" fmla="*/ 3236685 h 3730171"/>
              <a:gd name="connsiteX6" fmla="*/ 2569028 w 2757714"/>
              <a:gd name="connsiteY6" fmla="*/ 3236685 h 3730171"/>
              <a:gd name="connsiteX7" fmla="*/ 2380343 w 2757714"/>
              <a:gd name="connsiteY7" fmla="*/ 3236685 h 3730171"/>
              <a:gd name="connsiteX8" fmla="*/ 2307771 w 2757714"/>
              <a:gd name="connsiteY8" fmla="*/ 3294742 h 3730171"/>
              <a:gd name="connsiteX9" fmla="*/ 2206171 w 2757714"/>
              <a:gd name="connsiteY9" fmla="*/ 3309257 h 3730171"/>
              <a:gd name="connsiteX10" fmla="*/ 2148114 w 2757714"/>
              <a:gd name="connsiteY10" fmla="*/ 3265714 h 3730171"/>
              <a:gd name="connsiteX11" fmla="*/ 2017485 w 2757714"/>
              <a:gd name="connsiteY11" fmla="*/ 3309257 h 3730171"/>
              <a:gd name="connsiteX12" fmla="*/ 1959428 w 2757714"/>
              <a:gd name="connsiteY12" fmla="*/ 3294742 h 3730171"/>
              <a:gd name="connsiteX13" fmla="*/ 1886857 w 2757714"/>
              <a:gd name="connsiteY13" fmla="*/ 3367314 h 3730171"/>
              <a:gd name="connsiteX14" fmla="*/ 1770743 w 2757714"/>
              <a:gd name="connsiteY14" fmla="*/ 3367314 h 3730171"/>
              <a:gd name="connsiteX15" fmla="*/ 1727200 w 2757714"/>
              <a:gd name="connsiteY15" fmla="*/ 3323771 h 3730171"/>
              <a:gd name="connsiteX16" fmla="*/ 1567543 w 2757714"/>
              <a:gd name="connsiteY16" fmla="*/ 3396342 h 3730171"/>
              <a:gd name="connsiteX17" fmla="*/ 1567543 w 2757714"/>
              <a:gd name="connsiteY17" fmla="*/ 3396342 h 3730171"/>
              <a:gd name="connsiteX18" fmla="*/ 1335314 w 2757714"/>
              <a:gd name="connsiteY18" fmla="*/ 3396342 h 3730171"/>
              <a:gd name="connsiteX19" fmla="*/ 1233714 w 2757714"/>
              <a:gd name="connsiteY19" fmla="*/ 3454400 h 3730171"/>
              <a:gd name="connsiteX20" fmla="*/ 1190171 w 2757714"/>
              <a:gd name="connsiteY20" fmla="*/ 3381828 h 3730171"/>
              <a:gd name="connsiteX21" fmla="*/ 1045028 w 2757714"/>
              <a:gd name="connsiteY21" fmla="*/ 3468914 h 3730171"/>
              <a:gd name="connsiteX22" fmla="*/ 1001485 w 2757714"/>
              <a:gd name="connsiteY22" fmla="*/ 3483428 h 3730171"/>
              <a:gd name="connsiteX23" fmla="*/ 870857 w 2757714"/>
              <a:gd name="connsiteY23" fmla="*/ 3541485 h 3730171"/>
              <a:gd name="connsiteX24" fmla="*/ 812800 w 2757714"/>
              <a:gd name="connsiteY24" fmla="*/ 3497942 h 3730171"/>
              <a:gd name="connsiteX25" fmla="*/ 667657 w 2757714"/>
              <a:gd name="connsiteY25" fmla="*/ 3585028 h 3730171"/>
              <a:gd name="connsiteX26" fmla="*/ 609600 w 2757714"/>
              <a:gd name="connsiteY26" fmla="*/ 3526971 h 3730171"/>
              <a:gd name="connsiteX27" fmla="*/ 508000 w 2757714"/>
              <a:gd name="connsiteY27" fmla="*/ 3657600 h 3730171"/>
              <a:gd name="connsiteX28" fmla="*/ 464457 w 2757714"/>
              <a:gd name="connsiteY28" fmla="*/ 3614057 h 3730171"/>
              <a:gd name="connsiteX29" fmla="*/ 391885 w 2757714"/>
              <a:gd name="connsiteY29" fmla="*/ 3628571 h 3730171"/>
              <a:gd name="connsiteX30" fmla="*/ 290285 w 2757714"/>
              <a:gd name="connsiteY30" fmla="*/ 3657600 h 3730171"/>
              <a:gd name="connsiteX31" fmla="*/ 217714 w 2757714"/>
              <a:gd name="connsiteY31" fmla="*/ 3701142 h 3730171"/>
              <a:gd name="connsiteX32" fmla="*/ 130628 w 2757714"/>
              <a:gd name="connsiteY32" fmla="*/ 3686628 h 3730171"/>
              <a:gd name="connsiteX33" fmla="*/ 101600 w 2757714"/>
              <a:gd name="connsiteY33" fmla="*/ 3730171 h 3730171"/>
              <a:gd name="connsiteX34" fmla="*/ 0 w 2757714"/>
              <a:gd name="connsiteY34" fmla="*/ 3730171 h 373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757714" h="3730171">
                <a:moveTo>
                  <a:pt x="0" y="3730171"/>
                </a:moveTo>
                <a:lnTo>
                  <a:pt x="29028" y="0"/>
                </a:lnTo>
                <a:lnTo>
                  <a:pt x="2757714" y="58057"/>
                </a:lnTo>
                <a:lnTo>
                  <a:pt x="2757714" y="3236685"/>
                </a:lnTo>
                <a:lnTo>
                  <a:pt x="2714171" y="3236685"/>
                </a:lnTo>
                <a:lnTo>
                  <a:pt x="2569028" y="3236685"/>
                </a:lnTo>
                <a:lnTo>
                  <a:pt x="2569028" y="3236685"/>
                </a:lnTo>
                <a:lnTo>
                  <a:pt x="2380343" y="3236685"/>
                </a:lnTo>
                <a:lnTo>
                  <a:pt x="2307771" y="3294742"/>
                </a:lnTo>
                <a:lnTo>
                  <a:pt x="2206171" y="3309257"/>
                </a:lnTo>
                <a:lnTo>
                  <a:pt x="2148114" y="3265714"/>
                </a:lnTo>
                <a:lnTo>
                  <a:pt x="2017485" y="3309257"/>
                </a:lnTo>
                <a:lnTo>
                  <a:pt x="1959428" y="3294742"/>
                </a:lnTo>
                <a:lnTo>
                  <a:pt x="1886857" y="3367314"/>
                </a:lnTo>
                <a:lnTo>
                  <a:pt x="1770743" y="3367314"/>
                </a:lnTo>
                <a:lnTo>
                  <a:pt x="1727200" y="3323771"/>
                </a:lnTo>
                <a:lnTo>
                  <a:pt x="1567543" y="3396342"/>
                </a:lnTo>
                <a:lnTo>
                  <a:pt x="1567543" y="3396342"/>
                </a:lnTo>
                <a:lnTo>
                  <a:pt x="1335314" y="3396342"/>
                </a:lnTo>
                <a:lnTo>
                  <a:pt x="1233714" y="3454400"/>
                </a:lnTo>
                <a:lnTo>
                  <a:pt x="1190171" y="3381828"/>
                </a:lnTo>
                <a:lnTo>
                  <a:pt x="1045028" y="3468914"/>
                </a:lnTo>
                <a:lnTo>
                  <a:pt x="1001485" y="3483428"/>
                </a:lnTo>
                <a:lnTo>
                  <a:pt x="870857" y="3541485"/>
                </a:lnTo>
                <a:lnTo>
                  <a:pt x="812800" y="3497942"/>
                </a:lnTo>
                <a:lnTo>
                  <a:pt x="667657" y="3585028"/>
                </a:lnTo>
                <a:lnTo>
                  <a:pt x="609600" y="3526971"/>
                </a:lnTo>
                <a:lnTo>
                  <a:pt x="508000" y="3657600"/>
                </a:lnTo>
                <a:lnTo>
                  <a:pt x="464457" y="3614057"/>
                </a:lnTo>
                <a:lnTo>
                  <a:pt x="391885" y="3628571"/>
                </a:lnTo>
                <a:lnTo>
                  <a:pt x="290285" y="3657600"/>
                </a:lnTo>
                <a:lnTo>
                  <a:pt x="217714" y="3701142"/>
                </a:lnTo>
                <a:lnTo>
                  <a:pt x="130628" y="3686628"/>
                </a:lnTo>
                <a:lnTo>
                  <a:pt x="101600" y="3730171"/>
                </a:lnTo>
                <a:lnTo>
                  <a:pt x="0" y="3730171"/>
                </a:lnTo>
                <a:close/>
              </a:path>
            </a:pathLst>
          </a:custGeom>
          <a:solidFill>
            <a:schemeClr val="tx1">
              <a:alpha val="28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4">
            <a:extLst>
              <a:ext uri="{FF2B5EF4-FFF2-40B4-BE49-F238E27FC236}">
                <a16:creationId xmlns:a16="http://schemas.microsoft.com/office/drawing/2014/main" id="{F87976BA-7239-45EF-AEDE-16DBDAB18C70}"/>
              </a:ext>
            </a:extLst>
          </p:cNvPr>
          <p:cNvSpPr/>
          <p:nvPr/>
        </p:nvSpPr>
        <p:spPr>
          <a:xfrm>
            <a:off x="3253574" y="2192183"/>
            <a:ext cx="2757714" cy="3730171"/>
          </a:xfrm>
          <a:custGeom>
            <a:avLst/>
            <a:gdLst>
              <a:gd name="connsiteX0" fmla="*/ 0 w 2757714"/>
              <a:gd name="connsiteY0" fmla="*/ 3730171 h 3730171"/>
              <a:gd name="connsiteX1" fmla="*/ 29028 w 2757714"/>
              <a:gd name="connsiteY1" fmla="*/ 0 h 3730171"/>
              <a:gd name="connsiteX2" fmla="*/ 2757714 w 2757714"/>
              <a:gd name="connsiteY2" fmla="*/ 58057 h 3730171"/>
              <a:gd name="connsiteX3" fmla="*/ 2757714 w 2757714"/>
              <a:gd name="connsiteY3" fmla="*/ 3236685 h 3730171"/>
              <a:gd name="connsiteX4" fmla="*/ 2714171 w 2757714"/>
              <a:gd name="connsiteY4" fmla="*/ 3236685 h 3730171"/>
              <a:gd name="connsiteX5" fmla="*/ 2569028 w 2757714"/>
              <a:gd name="connsiteY5" fmla="*/ 3236685 h 3730171"/>
              <a:gd name="connsiteX6" fmla="*/ 2569028 w 2757714"/>
              <a:gd name="connsiteY6" fmla="*/ 3236685 h 3730171"/>
              <a:gd name="connsiteX7" fmla="*/ 2380343 w 2757714"/>
              <a:gd name="connsiteY7" fmla="*/ 3236685 h 3730171"/>
              <a:gd name="connsiteX8" fmla="*/ 2307771 w 2757714"/>
              <a:gd name="connsiteY8" fmla="*/ 3294742 h 3730171"/>
              <a:gd name="connsiteX9" fmla="*/ 2206171 w 2757714"/>
              <a:gd name="connsiteY9" fmla="*/ 3309257 h 3730171"/>
              <a:gd name="connsiteX10" fmla="*/ 2148114 w 2757714"/>
              <a:gd name="connsiteY10" fmla="*/ 3265714 h 3730171"/>
              <a:gd name="connsiteX11" fmla="*/ 2017485 w 2757714"/>
              <a:gd name="connsiteY11" fmla="*/ 3309257 h 3730171"/>
              <a:gd name="connsiteX12" fmla="*/ 1959428 w 2757714"/>
              <a:gd name="connsiteY12" fmla="*/ 3294742 h 3730171"/>
              <a:gd name="connsiteX13" fmla="*/ 1886857 w 2757714"/>
              <a:gd name="connsiteY13" fmla="*/ 3367314 h 3730171"/>
              <a:gd name="connsiteX14" fmla="*/ 1770743 w 2757714"/>
              <a:gd name="connsiteY14" fmla="*/ 3367314 h 3730171"/>
              <a:gd name="connsiteX15" fmla="*/ 1727200 w 2757714"/>
              <a:gd name="connsiteY15" fmla="*/ 3323771 h 3730171"/>
              <a:gd name="connsiteX16" fmla="*/ 1567543 w 2757714"/>
              <a:gd name="connsiteY16" fmla="*/ 3396342 h 3730171"/>
              <a:gd name="connsiteX17" fmla="*/ 1567543 w 2757714"/>
              <a:gd name="connsiteY17" fmla="*/ 3396342 h 3730171"/>
              <a:gd name="connsiteX18" fmla="*/ 1335314 w 2757714"/>
              <a:gd name="connsiteY18" fmla="*/ 3396342 h 3730171"/>
              <a:gd name="connsiteX19" fmla="*/ 1233714 w 2757714"/>
              <a:gd name="connsiteY19" fmla="*/ 3454400 h 3730171"/>
              <a:gd name="connsiteX20" fmla="*/ 1190171 w 2757714"/>
              <a:gd name="connsiteY20" fmla="*/ 3381828 h 3730171"/>
              <a:gd name="connsiteX21" fmla="*/ 1045028 w 2757714"/>
              <a:gd name="connsiteY21" fmla="*/ 3468914 h 3730171"/>
              <a:gd name="connsiteX22" fmla="*/ 1001485 w 2757714"/>
              <a:gd name="connsiteY22" fmla="*/ 3483428 h 3730171"/>
              <a:gd name="connsiteX23" fmla="*/ 870857 w 2757714"/>
              <a:gd name="connsiteY23" fmla="*/ 3541485 h 3730171"/>
              <a:gd name="connsiteX24" fmla="*/ 812800 w 2757714"/>
              <a:gd name="connsiteY24" fmla="*/ 3497942 h 3730171"/>
              <a:gd name="connsiteX25" fmla="*/ 667657 w 2757714"/>
              <a:gd name="connsiteY25" fmla="*/ 3585028 h 3730171"/>
              <a:gd name="connsiteX26" fmla="*/ 609600 w 2757714"/>
              <a:gd name="connsiteY26" fmla="*/ 3526971 h 3730171"/>
              <a:gd name="connsiteX27" fmla="*/ 508000 w 2757714"/>
              <a:gd name="connsiteY27" fmla="*/ 3657600 h 3730171"/>
              <a:gd name="connsiteX28" fmla="*/ 464457 w 2757714"/>
              <a:gd name="connsiteY28" fmla="*/ 3614057 h 3730171"/>
              <a:gd name="connsiteX29" fmla="*/ 391885 w 2757714"/>
              <a:gd name="connsiteY29" fmla="*/ 3628571 h 3730171"/>
              <a:gd name="connsiteX30" fmla="*/ 290285 w 2757714"/>
              <a:gd name="connsiteY30" fmla="*/ 3657600 h 3730171"/>
              <a:gd name="connsiteX31" fmla="*/ 217714 w 2757714"/>
              <a:gd name="connsiteY31" fmla="*/ 3701142 h 3730171"/>
              <a:gd name="connsiteX32" fmla="*/ 130628 w 2757714"/>
              <a:gd name="connsiteY32" fmla="*/ 3686628 h 3730171"/>
              <a:gd name="connsiteX33" fmla="*/ 101600 w 2757714"/>
              <a:gd name="connsiteY33" fmla="*/ 3730171 h 3730171"/>
              <a:gd name="connsiteX34" fmla="*/ 0 w 2757714"/>
              <a:gd name="connsiteY34" fmla="*/ 3730171 h 373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757714" h="3730171">
                <a:moveTo>
                  <a:pt x="0" y="3730171"/>
                </a:moveTo>
                <a:lnTo>
                  <a:pt x="29028" y="0"/>
                </a:lnTo>
                <a:lnTo>
                  <a:pt x="2757714" y="58057"/>
                </a:lnTo>
                <a:lnTo>
                  <a:pt x="2757714" y="3236685"/>
                </a:lnTo>
                <a:lnTo>
                  <a:pt x="2714171" y="3236685"/>
                </a:lnTo>
                <a:lnTo>
                  <a:pt x="2569028" y="3236685"/>
                </a:lnTo>
                <a:lnTo>
                  <a:pt x="2569028" y="3236685"/>
                </a:lnTo>
                <a:lnTo>
                  <a:pt x="2380343" y="3236685"/>
                </a:lnTo>
                <a:lnTo>
                  <a:pt x="2307771" y="3294742"/>
                </a:lnTo>
                <a:lnTo>
                  <a:pt x="2206171" y="3309257"/>
                </a:lnTo>
                <a:lnTo>
                  <a:pt x="2148114" y="3265714"/>
                </a:lnTo>
                <a:lnTo>
                  <a:pt x="2017485" y="3309257"/>
                </a:lnTo>
                <a:lnTo>
                  <a:pt x="1959428" y="3294742"/>
                </a:lnTo>
                <a:lnTo>
                  <a:pt x="1886857" y="3367314"/>
                </a:lnTo>
                <a:lnTo>
                  <a:pt x="1770743" y="3367314"/>
                </a:lnTo>
                <a:lnTo>
                  <a:pt x="1727200" y="3323771"/>
                </a:lnTo>
                <a:lnTo>
                  <a:pt x="1567543" y="3396342"/>
                </a:lnTo>
                <a:lnTo>
                  <a:pt x="1567543" y="3396342"/>
                </a:lnTo>
                <a:lnTo>
                  <a:pt x="1335314" y="3396342"/>
                </a:lnTo>
                <a:lnTo>
                  <a:pt x="1233714" y="3454400"/>
                </a:lnTo>
                <a:lnTo>
                  <a:pt x="1190171" y="3381828"/>
                </a:lnTo>
                <a:lnTo>
                  <a:pt x="1045028" y="3468914"/>
                </a:lnTo>
                <a:lnTo>
                  <a:pt x="1001485" y="3483428"/>
                </a:lnTo>
                <a:lnTo>
                  <a:pt x="870857" y="3541485"/>
                </a:lnTo>
                <a:lnTo>
                  <a:pt x="812800" y="3497942"/>
                </a:lnTo>
                <a:lnTo>
                  <a:pt x="667657" y="3585028"/>
                </a:lnTo>
                <a:lnTo>
                  <a:pt x="609600" y="3526971"/>
                </a:lnTo>
                <a:lnTo>
                  <a:pt x="508000" y="3657600"/>
                </a:lnTo>
                <a:lnTo>
                  <a:pt x="464457" y="3614057"/>
                </a:lnTo>
                <a:lnTo>
                  <a:pt x="391885" y="3628571"/>
                </a:lnTo>
                <a:lnTo>
                  <a:pt x="290285" y="3657600"/>
                </a:lnTo>
                <a:lnTo>
                  <a:pt x="217714" y="3701142"/>
                </a:lnTo>
                <a:lnTo>
                  <a:pt x="130628" y="3686628"/>
                </a:lnTo>
                <a:lnTo>
                  <a:pt x="101600" y="3730171"/>
                </a:lnTo>
                <a:lnTo>
                  <a:pt x="0" y="37301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">
            <a:extLst>
              <a:ext uri="{FF2B5EF4-FFF2-40B4-BE49-F238E27FC236}">
                <a16:creationId xmlns:a16="http://schemas.microsoft.com/office/drawing/2014/main" id="{69E28618-11B2-4AF0-99F6-97675C4D172C}"/>
              </a:ext>
            </a:extLst>
          </p:cNvPr>
          <p:cNvSpPr/>
          <p:nvPr/>
        </p:nvSpPr>
        <p:spPr>
          <a:xfrm>
            <a:off x="3253574" y="2036155"/>
            <a:ext cx="2757714" cy="3730171"/>
          </a:xfrm>
          <a:custGeom>
            <a:avLst/>
            <a:gdLst>
              <a:gd name="connsiteX0" fmla="*/ 0 w 2757714"/>
              <a:gd name="connsiteY0" fmla="*/ 3730171 h 3730171"/>
              <a:gd name="connsiteX1" fmla="*/ 29028 w 2757714"/>
              <a:gd name="connsiteY1" fmla="*/ 0 h 3730171"/>
              <a:gd name="connsiteX2" fmla="*/ 2757714 w 2757714"/>
              <a:gd name="connsiteY2" fmla="*/ 58057 h 3730171"/>
              <a:gd name="connsiteX3" fmla="*/ 2757714 w 2757714"/>
              <a:gd name="connsiteY3" fmla="*/ 3236685 h 3730171"/>
              <a:gd name="connsiteX4" fmla="*/ 2714171 w 2757714"/>
              <a:gd name="connsiteY4" fmla="*/ 3236685 h 3730171"/>
              <a:gd name="connsiteX5" fmla="*/ 2569028 w 2757714"/>
              <a:gd name="connsiteY5" fmla="*/ 3236685 h 3730171"/>
              <a:gd name="connsiteX6" fmla="*/ 2569028 w 2757714"/>
              <a:gd name="connsiteY6" fmla="*/ 3236685 h 3730171"/>
              <a:gd name="connsiteX7" fmla="*/ 2380343 w 2757714"/>
              <a:gd name="connsiteY7" fmla="*/ 3236685 h 3730171"/>
              <a:gd name="connsiteX8" fmla="*/ 2307771 w 2757714"/>
              <a:gd name="connsiteY8" fmla="*/ 3294742 h 3730171"/>
              <a:gd name="connsiteX9" fmla="*/ 2206171 w 2757714"/>
              <a:gd name="connsiteY9" fmla="*/ 3309257 h 3730171"/>
              <a:gd name="connsiteX10" fmla="*/ 2148114 w 2757714"/>
              <a:gd name="connsiteY10" fmla="*/ 3265714 h 3730171"/>
              <a:gd name="connsiteX11" fmla="*/ 2017485 w 2757714"/>
              <a:gd name="connsiteY11" fmla="*/ 3309257 h 3730171"/>
              <a:gd name="connsiteX12" fmla="*/ 1959428 w 2757714"/>
              <a:gd name="connsiteY12" fmla="*/ 3294742 h 3730171"/>
              <a:gd name="connsiteX13" fmla="*/ 1886857 w 2757714"/>
              <a:gd name="connsiteY13" fmla="*/ 3367314 h 3730171"/>
              <a:gd name="connsiteX14" fmla="*/ 1770743 w 2757714"/>
              <a:gd name="connsiteY14" fmla="*/ 3367314 h 3730171"/>
              <a:gd name="connsiteX15" fmla="*/ 1727200 w 2757714"/>
              <a:gd name="connsiteY15" fmla="*/ 3323771 h 3730171"/>
              <a:gd name="connsiteX16" fmla="*/ 1567543 w 2757714"/>
              <a:gd name="connsiteY16" fmla="*/ 3396342 h 3730171"/>
              <a:gd name="connsiteX17" fmla="*/ 1567543 w 2757714"/>
              <a:gd name="connsiteY17" fmla="*/ 3396342 h 3730171"/>
              <a:gd name="connsiteX18" fmla="*/ 1335314 w 2757714"/>
              <a:gd name="connsiteY18" fmla="*/ 3396342 h 3730171"/>
              <a:gd name="connsiteX19" fmla="*/ 1233714 w 2757714"/>
              <a:gd name="connsiteY19" fmla="*/ 3454400 h 3730171"/>
              <a:gd name="connsiteX20" fmla="*/ 1190171 w 2757714"/>
              <a:gd name="connsiteY20" fmla="*/ 3381828 h 3730171"/>
              <a:gd name="connsiteX21" fmla="*/ 1045028 w 2757714"/>
              <a:gd name="connsiteY21" fmla="*/ 3468914 h 3730171"/>
              <a:gd name="connsiteX22" fmla="*/ 1001485 w 2757714"/>
              <a:gd name="connsiteY22" fmla="*/ 3483428 h 3730171"/>
              <a:gd name="connsiteX23" fmla="*/ 870857 w 2757714"/>
              <a:gd name="connsiteY23" fmla="*/ 3541485 h 3730171"/>
              <a:gd name="connsiteX24" fmla="*/ 812800 w 2757714"/>
              <a:gd name="connsiteY24" fmla="*/ 3497942 h 3730171"/>
              <a:gd name="connsiteX25" fmla="*/ 667657 w 2757714"/>
              <a:gd name="connsiteY25" fmla="*/ 3585028 h 3730171"/>
              <a:gd name="connsiteX26" fmla="*/ 609600 w 2757714"/>
              <a:gd name="connsiteY26" fmla="*/ 3526971 h 3730171"/>
              <a:gd name="connsiteX27" fmla="*/ 508000 w 2757714"/>
              <a:gd name="connsiteY27" fmla="*/ 3657600 h 3730171"/>
              <a:gd name="connsiteX28" fmla="*/ 464457 w 2757714"/>
              <a:gd name="connsiteY28" fmla="*/ 3614057 h 3730171"/>
              <a:gd name="connsiteX29" fmla="*/ 391885 w 2757714"/>
              <a:gd name="connsiteY29" fmla="*/ 3628571 h 3730171"/>
              <a:gd name="connsiteX30" fmla="*/ 290285 w 2757714"/>
              <a:gd name="connsiteY30" fmla="*/ 3657600 h 3730171"/>
              <a:gd name="connsiteX31" fmla="*/ 217714 w 2757714"/>
              <a:gd name="connsiteY31" fmla="*/ 3701142 h 3730171"/>
              <a:gd name="connsiteX32" fmla="*/ 130628 w 2757714"/>
              <a:gd name="connsiteY32" fmla="*/ 3686628 h 3730171"/>
              <a:gd name="connsiteX33" fmla="*/ 101600 w 2757714"/>
              <a:gd name="connsiteY33" fmla="*/ 3730171 h 3730171"/>
              <a:gd name="connsiteX34" fmla="*/ 0 w 2757714"/>
              <a:gd name="connsiteY34" fmla="*/ 3730171 h 373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757714" h="3730171">
                <a:moveTo>
                  <a:pt x="0" y="3730171"/>
                </a:moveTo>
                <a:lnTo>
                  <a:pt x="29028" y="0"/>
                </a:lnTo>
                <a:lnTo>
                  <a:pt x="2757714" y="58057"/>
                </a:lnTo>
                <a:lnTo>
                  <a:pt x="2757714" y="3236685"/>
                </a:lnTo>
                <a:lnTo>
                  <a:pt x="2714171" y="3236685"/>
                </a:lnTo>
                <a:lnTo>
                  <a:pt x="2569028" y="3236685"/>
                </a:lnTo>
                <a:lnTo>
                  <a:pt x="2569028" y="3236685"/>
                </a:lnTo>
                <a:lnTo>
                  <a:pt x="2380343" y="3236685"/>
                </a:lnTo>
                <a:lnTo>
                  <a:pt x="2307771" y="3294742"/>
                </a:lnTo>
                <a:lnTo>
                  <a:pt x="2206171" y="3309257"/>
                </a:lnTo>
                <a:lnTo>
                  <a:pt x="2148114" y="3265714"/>
                </a:lnTo>
                <a:lnTo>
                  <a:pt x="2017485" y="3309257"/>
                </a:lnTo>
                <a:lnTo>
                  <a:pt x="1959428" y="3294742"/>
                </a:lnTo>
                <a:lnTo>
                  <a:pt x="1886857" y="3367314"/>
                </a:lnTo>
                <a:lnTo>
                  <a:pt x="1770743" y="3367314"/>
                </a:lnTo>
                <a:lnTo>
                  <a:pt x="1727200" y="3323771"/>
                </a:lnTo>
                <a:lnTo>
                  <a:pt x="1567543" y="3396342"/>
                </a:lnTo>
                <a:lnTo>
                  <a:pt x="1567543" y="3396342"/>
                </a:lnTo>
                <a:lnTo>
                  <a:pt x="1335314" y="3396342"/>
                </a:lnTo>
                <a:lnTo>
                  <a:pt x="1233714" y="3454400"/>
                </a:lnTo>
                <a:lnTo>
                  <a:pt x="1190171" y="3381828"/>
                </a:lnTo>
                <a:lnTo>
                  <a:pt x="1045028" y="3468914"/>
                </a:lnTo>
                <a:lnTo>
                  <a:pt x="1001485" y="3483428"/>
                </a:lnTo>
                <a:lnTo>
                  <a:pt x="870857" y="3541485"/>
                </a:lnTo>
                <a:lnTo>
                  <a:pt x="812800" y="3497942"/>
                </a:lnTo>
                <a:lnTo>
                  <a:pt x="667657" y="3585028"/>
                </a:lnTo>
                <a:lnTo>
                  <a:pt x="609600" y="3526971"/>
                </a:lnTo>
                <a:lnTo>
                  <a:pt x="508000" y="3657600"/>
                </a:lnTo>
                <a:lnTo>
                  <a:pt x="464457" y="3614057"/>
                </a:lnTo>
                <a:lnTo>
                  <a:pt x="391885" y="3628571"/>
                </a:lnTo>
                <a:lnTo>
                  <a:pt x="290285" y="3657600"/>
                </a:lnTo>
                <a:lnTo>
                  <a:pt x="217714" y="3701142"/>
                </a:lnTo>
                <a:lnTo>
                  <a:pt x="130628" y="3686628"/>
                </a:lnTo>
                <a:lnTo>
                  <a:pt x="101600" y="3730171"/>
                </a:lnTo>
                <a:lnTo>
                  <a:pt x="0" y="3730171"/>
                </a:lnTo>
                <a:close/>
              </a:path>
            </a:pathLst>
          </a:cu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6">
            <a:extLst>
              <a:ext uri="{FF2B5EF4-FFF2-40B4-BE49-F238E27FC236}">
                <a16:creationId xmlns:a16="http://schemas.microsoft.com/office/drawing/2014/main" id="{360F3BBB-4F64-4B87-979C-550A23114E30}"/>
              </a:ext>
            </a:extLst>
          </p:cNvPr>
          <p:cNvSpPr/>
          <p:nvPr/>
        </p:nvSpPr>
        <p:spPr>
          <a:xfrm>
            <a:off x="6232836" y="2091482"/>
            <a:ext cx="2772229" cy="3410857"/>
          </a:xfrm>
          <a:custGeom>
            <a:avLst/>
            <a:gdLst>
              <a:gd name="connsiteX0" fmla="*/ 0 w 2772229"/>
              <a:gd name="connsiteY0" fmla="*/ 3367314 h 3410857"/>
              <a:gd name="connsiteX1" fmla="*/ 14514 w 2772229"/>
              <a:gd name="connsiteY1" fmla="*/ 0 h 3410857"/>
              <a:gd name="connsiteX2" fmla="*/ 2772229 w 2772229"/>
              <a:gd name="connsiteY2" fmla="*/ 58057 h 3410857"/>
              <a:gd name="connsiteX3" fmla="*/ 2772229 w 2772229"/>
              <a:gd name="connsiteY3" fmla="*/ 3381829 h 3410857"/>
              <a:gd name="connsiteX4" fmla="*/ 2641600 w 2772229"/>
              <a:gd name="connsiteY4" fmla="*/ 3323772 h 3410857"/>
              <a:gd name="connsiteX5" fmla="*/ 2569029 w 2772229"/>
              <a:gd name="connsiteY5" fmla="*/ 3323772 h 3410857"/>
              <a:gd name="connsiteX6" fmla="*/ 2496457 w 2772229"/>
              <a:gd name="connsiteY6" fmla="*/ 3367314 h 3410857"/>
              <a:gd name="connsiteX7" fmla="*/ 2409371 w 2772229"/>
              <a:gd name="connsiteY7" fmla="*/ 3338286 h 3410857"/>
              <a:gd name="connsiteX8" fmla="*/ 2293257 w 2772229"/>
              <a:gd name="connsiteY8" fmla="*/ 3352800 h 3410857"/>
              <a:gd name="connsiteX9" fmla="*/ 2249714 w 2772229"/>
              <a:gd name="connsiteY9" fmla="*/ 3396343 h 3410857"/>
              <a:gd name="connsiteX10" fmla="*/ 2148114 w 2772229"/>
              <a:gd name="connsiteY10" fmla="*/ 3338286 h 3410857"/>
              <a:gd name="connsiteX11" fmla="*/ 2133600 w 2772229"/>
              <a:gd name="connsiteY11" fmla="*/ 3410857 h 3410857"/>
              <a:gd name="connsiteX12" fmla="*/ 1944914 w 2772229"/>
              <a:gd name="connsiteY12" fmla="*/ 3396343 h 3410857"/>
              <a:gd name="connsiteX13" fmla="*/ 1857829 w 2772229"/>
              <a:gd name="connsiteY13" fmla="*/ 3338286 h 3410857"/>
              <a:gd name="connsiteX14" fmla="*/ 1785257 w 2772229"/>
              <a:gd name="connsiteY14" fmla="*/ 3367314 h 3410857"/>
              <a:gd name="connsiteX15" fmla="*/ 1625600 w 2772229"/>
              <a:gd name="connsiteY15" fmla="*/ 3367314 h 3410857"/>
              <a:gd name="connsiteX16" fmla="*/ 1538514 w 2772229"/>
              <a:gd name="connsiteY16" fmla="*/ 3381829 h 3410857"/>
              <a:gd name="connsiteX17" fmla="*/ 1451429 w 2772229"/>
              <a:gd name="connsiteY17" fmla="*/ 3309257 h 3410857"/>
              <a:gd name="connsiteX18" fmla="*/ 1277257 w 2772229"/>
              <a:gd name="connsiteY18" fmla="*/ 3381829 h 3410857"/>
              <a:gd name="connsiteX19" fmla="*/ 1190171 w 2772229"/>
              <a:gd name="connsiteY19" fmla="*/ 3294743 h 3410857"/>
              <a:gd name="connsiteX20" fmla="*/ 1001486 w 2772229"/>
              <a:gd name="connsiteY20" fmla="*/ 3352800 h 3410857"/>
              <a:gd name="connsiteX21" fmla="*/ 914400 w 2772229"/>
              <a:gd name="connsiteY21" fmla="*/ 3294743 h 3410857"/>
              <a:gd name="connsiteX22" fmla="*/ 798286 w 2772229"/>
              <a:gd name="connsiteY22" fmla="*/ 3367314 h 3410857"/>
              <a:gd name="connsiteX23" fmla="*/ 638629 w 2772229"/>
              <a:gd name="connsiteY23" fmla="*/ 3367314 h 3410857"/>
              <a:gd name="connsiteX24" fmla="*/ 508000 w 2772229"/>
              <a:gd name="connsiteY24" fmla="*/ 3338286 h 3410857"/>
              <a:gd name="connsiteX25" fmla="*/ 391886 w 2772229"/>
              <a:gd name="connsiteY25" fmla="*/ 3396343 h 3410857"/>
              <a:gd name="connsiteX26" fmla="*/ 217714 w 2772229"/>
              <a:gd name="connsiteY26" fmla="*/ 3352800 h 3410857"/>
              <a:gd name="connsiteX27" fmla="*/ 116114 w 2772229"/>
              <a:gd name="connsiteY27" fmla="*/ 3381829 h 3410857"/>
              <a:gd name="connsiteX28" fmla="*/ 0 w 2772229"/>
              <a:gd name="connsiteY28" fmla="*/ 3367314 h 341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772229" h="3410857">
                <a:moveTo>
                  <a:pt x="0" y="3367314"/>
                </a:moveTo>
                <a:lnTo>
                  <a:pt x="14514" y="0"/>
                </a:lnTo>
                <a:lnTo>
                  <a:pt x="2772229" y="58057"/>
                </a:lnTo>
                <a:lnTo>
                  <a:pt x="2772229" y="3381829"/>
                </a:lnTo>
                <a:lnTo>
                  <a:pt x="2641600" y="3323772"/>
                </a:lnTo>
                <a:lnTo>
                  <a:pt x="2569029" y="3323772"/>
                </a:lnTo>
                <a:lnTo>
                  <a:pt x="2496457" y="3367314"/>
                </a:lnTo>
                <a:lnTo>
                  <a:pt x="2409371" y="3338286"/>
                </a:lnTo>
                <a:lnTo>
                  <a:pt x="2293257" y="3352800"/>
                </a:lnTo>
                <a:lnTo>
                  <a:pt x="2249714" y="3396343"/>
                </a:lnTo>
                <a:lnTo>
                  <a:pt x="2148114" y="3338286"/>
                </a:lnTo>
                <a:lnTo>
                  <a:pt x="2133600" y="3410857"/>
                </a:lnTo>
                <a:lnTo>
                  <a:pt x="1944914" y="3396343"/>
                </a:lnTo>
                <a:lnTo>
                  <a:pt x="1857829" y="3338286"/>
                </a:lnTo>
                <a:lnTo>
                  <a:pt x="1785257" y="3367314"/>
                </a:lnTo>
                <a:lnTo>
                  <a:pt x="1625600" y="3367314"/>
                </a:lnTo>
                <a:lnTo>
                  <a:pt x="1538514" y="3381829"/>
                </a:lnTo>
                <a:lnTo>
                  <a:pt x="1451429" y="3309257"/>
                </a:lnTo>
                <a:lnTo>
                  <a:pt x="1277257" y="3381829"/>
                </a:lnTo>
                <a:lnTo>
                  <a:pt x="1190171" y="3294743"/>
                </a:lnTo>
                <a:lnTo>
                  <a:pt x="1001486" y="3352800"/>
                </a:lnTo>
                <a:lnTo>
                  <a:pt x="914400" y="3294743"/>
                </a:lnTo>
                <a:lnTo>
                  <a:pt x="798286" y="3367314"/>
                </a:lnTo>
                <a:lnTo>
                  <a:pt x="638629" y="3367314"/>
                </a:lnTo>
                <a:lnTo>
                  <a:pt x="508000" y="3338286"/>
                </a:lnTo>
                <a:lnTo>
                  <a:pt x="391886" y="3396343"/>
                </a:lnTo>
                <a:lnTo>
                  <a:pt x="217714" y="3352800"/>
                </a:lnTo>
                <a:lnTo>
                  <a:pt x="116114" y="3381829"/>
                </a:lnTo>
                <a:lnTo>
                  <a:pt x="0" y="3367314"/>
                </a:lnTo>
                <a:close/>
              </a:path>
            </a:pathLst>
          </a:cu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Freeform: Shape 9">
            <a:extLst>
              <a:ext uri="{FF2B5EF4-FFF2-40B4-BE49-F238E27FC236}">
                <a16:creationId xmlns:a16="http://schemas.microsoft.com/office/drawing/2014/main" id="{91A3FD3A-AE85-4A6C-B39D-F37CD7494CBB}"/>
              </a:ext>
            </a:extLst>
          </p:cNvPr>
          <p:cNvSpPr/>
          <p:nvPr/>
        </p:nvSpPr>
        <p:spPr>
          <a:xfrm rot="21429876" flipH="1">
            <a:off x="9472032" y="2491052"/>
            <a:ext cx="2757714" cy="3730171"/>
          </a:xfrm>
          <a:custGeom>
            <a:avLst/>
            <a:gdLst>
              <a:gd name="connsiteX0" fmla="*/ 0 w 2757714"/>
              <a:gd name="connsiteY0" fmla="*/ 3730171 h 3730171"/>
              <a:gd name="connsiteX1" fmla="*/ 29028 w 2757714"/>
              <a:gd name="connsiteY1" fmla="*/ 0 h 3730171"/>
              <a:gd name="connsiteX2" fmla="*/ 2757714 w 2757714"/>
              <a:gd name="connsiteY2" fmla="*/ 58057 h 3730171"/>
              <a:gd name="connsiteX3" fmla="*/ 2757714 w 2757714"/>
              <a:gd name="connsiteY3" fmla="*/ 3236685 h 3730171"/>
              <a:gd name="connsiteX4" fmla="*/ 2714171 w 2757714"/>
              <a:gd name="connsiteY4" fmla="*/ 3236685 h 3730171"/>
              <a:gd name="connsiteX5" fmla="*/ 2569028 w 2757714"/>
              <a:gd name="connsiteY5" fmla="*/ 3236685 h 3730171"/>
              <a:gd name="connsiteX6" fmla="*/ 2569028 w 2757714"/>
              <a:gd name="connsiteY6" fmla="*/ 3236685 h 3730171"/>
              <a:gd name="connsiteX7" fmla="*/ 2380343 w 2757714"/>
              <a:gd name="connsiteY7" fmla="*/ 3236685 h 3730171"/>
              <a:gd name="connsiteX8" fmla="*/ 2307771 w 2757714"/>
              <a:gd name="connsiteY8" fmla="*/ 3294742 h 3730171"/>
              <a:gd name="connsiteX9" fmla="*/ 2206171 w 2757714"/>
              <a:gd name="connsiteY9" fmla="*/ 3309257 h 3730171"/>
              <a:gd name="connsiteX10" fmla="*/ 2148114 w 2757714"/>
              <a:gd name="connsiteY10" fmla="*/ 3265714 h 3730171"/>
              <a:gd name="connsiteX11" fmla="*/ 2017485 w 2757714"/>
              <a:gd name="connsiteY11" fmla="*/ 3309257 h 3730171"/>
              <a:gd name="connsiteX12" fmla="*/ 1959428 w 2757714"/>
              <a:gd name="connsiteY12" fmla="*/ 3294742 h 3730171"/>
              <a:gd name="connsiteX13" fmla="*/ 1886857 w 2757714"/>
              <a:gd name="connsiteY13" fmla="*/ 3367314 h 3730171"/>
              <a:gd name="connsiteX14" fmla="*/ 1770743 w 2757714"/>
              <a:gd name="connsiteY14" fmla="*/ 3367314 h 3730171"/>
              <a:gd name="connsiteX15" fmla="*/ 1727200 w 2757714"/>
              <a:gd name="connsiteY15" fmla="*/ 3323771 h 3730171"/>
              <a:gd name="connsiteX16" fmla="*/ 1567543 w 2757714"/>
              <a:gd name="connsiteY16" fmla="*/ 3396342 h 3730171"/>
              <a:gd name="connsiteX17" fmla="*/ 1567543 w 2757714"/>
              <a:gd name="connsiteY17" fmla="*/ 3396342 h 3730171"/>
              <a:gd name="connsiteX18" fmla="*/ 1335314 w 2757714"/>
              <a:gd name="connsiteY18" fmla="*/ 3396342 h 3730171"/>
              <a:gd name="connsiteX19" fmla="*/ 1233714 w 2757714"/>
              <a:gd name="connsiteY19" fmla="*/ 3454400 h 3730171"/>
              <a:gd name="connsiteX20" fmla="*/ 1190171 w 2757714"/>
              <a:gd name="connsiteY20" fmla="*/ 3381828 h 3730171"/>
              <a:gd name="connsiteX21" fmla="*/ 1045028 w 2757714"/>
              <a:gd name="connsiteY21" fmla="*/ 3468914 h 3730171"/>
              <a:gd name="connsiteX22" fmla="*/ 1001485 w 2757714"/>
              <a:gd name="connsiteY22" fmla="*/ 3483428 h 3730171"/>
              <a:gd name="connsiteX23" fmla="*/ 870857 w 2757714"/>
              <a:gd name="connsiteY23" fmla="*/ 3541485 h 3730171"/>
              <a:gd name="connsiteX24" fmla="*/ 812800 w 2757714"/>
              <a:gd name="connsiteY24" fmla="*/ 3497942 h 3730171"/>
              <a:gd name="connsiteX25" fmla="*/ 667657 w 2757714"/>
              <a:gd name="connsiteY25" fmla="*/ 3585028 h 3730171"/>
              <a:gd name="connsiteX26" fmla="*/ 609600 w 2757714"/>
              <a:gd name="connsiteY26" fmla="*/ 3526971 h 3730171"/>
              <a:gd name="connsiteX27" fmla="*/ 508000 w 2757714"/>
              <a:gd name="connsiteY27" fmla="*/ 3657600 h 3730171"/>
              <a:gd name="connsiteX28" fmla="*/ 464457 w 2757714"/>
              <a:gd name="connsiteY28" fmla="*/ 3614057 h 3730171"/>
              <a:gd name="connsiteX29" fmla="*/ 391885 w 2757714"/>
              <a:gd name="connsiteY29" fmla="*/ 3628571 h 3730171"/>
              <a:gd name="connsiteX30" fmla="*/ 290285 w 2757714"/>
              <a:gd name="connsiteY30" fmla="*/ 3657600 h 3730171"/>
              <a:gd name="connsiteX31" fmla="*/ 217714 w 2757714"/>
              <a:gd name="connsiteY31" fmla="*/ 3701142 h 3730171"/>
              <a:gd name="connsiteX32" fmla="*/ 130628 w 2757714"/>
              <a:gd name="connsiteY32" fmla="*/ 3686628 h 3730171"/>
              <a:gd name="connsiteX33" fmla="*/ 101600 w 2757714"/>
              <a:gd name="connsiteY33" fmla="*/ 3730171 h 3730171"/>
              <a:gd name="connsiteX34" fmla="*/ 0 w 2757714"/>
              <a:gd name="connsiteY34" fmla="*/ 3730171 h 373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757714" h="3730171">
                <a:moveTo>
                  <a:pt x="0" y="3730171"/>
                </a:moveTo>
                <a:lnTo>
                  <a:pt x="29028" y="0"/>
                </a:lnTo>
                <a:lnTo>
                  <a:pt x="2757714" y="58057"/>
                </a:lnTo>
                <a:lnTo>
                  <a:pt x="2757714" y="3236685"/>
                </a:lnTo>
                <a:lnTo>
                  <a:pt x="2714171" y="3236685"/>
                </a:lnTo>
                <a:lnTo>
                  <a:pt x="2569028" y="3236685"/>
                </a:lnTo>
                <a:lnTo>
                  <a:pt x="2569028" y="3236685"/>
                </a:lnTo>
                <a:lnTo>
                  <a:pt x="2380343" y="3236685"/>
                </a:lnTo>
                <a:lnTo>
                  <a:pt x="2307771" y="3294742"/>
                </a:lnTo>
                <a:lnTo>
                  <a:pt x="2206171" y="3309257"/>
                </a:lnTo>
                <a:lnTo>
                  <a:pt x="2148114" y="3265714"/>
                </a:lnTo>
                <a:lnTo>
                  <a:pt x="2017485" y="3309257"/>
                </a:lnTo>
                <a:lnTo>
                  <a:pt x="1959428" y="3294742"/>
                </a:lnTo>
                <a:lnTo>
                  <a:pt x="1886857" y="3367314"/>
                </a:lnTo>
                <a:lnTo>
                  <a:pt x="1770743" y="3367314"/>
                </a:lnTo>
                <a:lnTo>
                  <a:pt x="1727200" y="3323771"/>
                </a:lnTo>
                <a:lnTo>
                  <a:pt x="1567543" y="3396342"/>
                </a:lnTo>
                <a:lnTo>
                  <a:pt x="1567543" y="3396342"/>
                </a:lnTo>
                <a:lnTo>
                  <a:pt x="1335314" y="3396342"/>
                </a:lnTo>
                <a:lnTo>
                  <a:pt x="1233714" y="3454400"/>
                </a:lnTo>
                <a:lnTo>
                  <a:pt x="1190171" y="3381828"/>
                </a:lnTo>
                <a:lnTo>
                  <a:pt x="1045028" y="3468914"/>
                </a:lnTo>
                <a:lnTo>
                  <a:pt x="1001485" y="3483428"/>
                </a:lnTo>
                <a:lnTo>
                  <a:pt x="870857" y="3541485"/>
                </a:lnTo>
                <a:lnTo>
                  <a:pt x="812800" y="3497942"/>
                </a:lnTo>
                <a:lnTo>
                  <a:pt x="667657" y="3585028"/>
                </a:lnTo>
                <a:lnTo>
                  <a:pt x="609600" y="3526971"/>
                </a:lnTo>
                <a:lnTo>
                  <a:pt x="508000" y="3657600"/>
                </a:lnTo>
                <a:lnTo>
                  <a:pt x="464457" y="3614057"/>
                </a:lnTo>
                <a:lnTo>
                  <a:pt x="391885" y="3628571"/>
                </a:lnTo>
                <a:lnTo>
                  <a:pt x="290285" y="3657600"/>
                </a:lnTo>
                <a:lnTo>
                  <a:pt x="217714" y="3701142"/>
                </a:lnTo>
                <a:lnTo>
                  <a:pt x="130628" y="3686628"/>
                </a:lnTo>
                <a:lnTo>
                  <a:pt x="101600" y="3730171"/>
                </a:lnTo>
                <a:lnTo>
                  <a:pt x="0" y="3730171"/>
                </a:lnTo>
                <a:close/>
              </a:path>
            </a:pathLst>
          </a:custGeom>
          <a:solidFill>
            <a:schemeClr val="tx1">
              <a:alpha val="28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10">
            <a:extLst>
              <a:ext uri="{FF2B5EF4-FFF2-40B4-BE49-F238E27FC236}">
                <a16:creationId xmlns:a16="http://schemas.microsoft.com/office/drawing/2014/main" id="{558D3A8D-7A23-4B45-BFAF-D4E8131ED1DF}"/>
              </a:ext>
            </a:extLst>
          </p:cNvPr>
          <p:cNvSpPr/>
          <p:nvPr/>
        </p:nvSpPr>
        <p:spPr>
          <a:xfrm flipH="1">
            <a:off x="9243568" y="2252545"/>
            <a:ext cx="2757714" cy="3730171"/>
          </a:xfrm>
          <a:custGeom>
            <a:avLst/>
            <a:gdLst>
              <a:gd name="connsiteX0" fmla="*/ 0 w 2757714"/>
              <a:gd name="connsiteY0" fmla="*/ 3730171 h 3730171"/>
              <a:gd name="connsiteX1" fmla="*/ 29028 w 2757714"/>
              <a:gd name="connsiteY1" fmla="*/ 0 h 3730171"/>
              <a:gd name="connsiteX2" fmla="*/ 2757714 w 2757714"/>
              <a:gd name="connsiteY2" fmla="*/ 58057 h 3730171"/>
              <a:gd name="connsiteX3" fmla="*/ 2757714 w 2757714"/>
              <a:gd name="connsiteY3" fmla="*/ 3236685 h 3730171"/>
              <a:gd name="connsiteX4" fmla="*/ 2714171 w 2757714"/>
              <a:gd name="connsiteY4" fmla="*/ 3236685 h 3730171"/>
              <a:gd name="connsiteX5" fmla="*/ 2569028 w 2757714"/>
              <a:gd name="connsiteY5" fmla="*/ 3236685 h 3730171"/>
              <a:gd name="connsiteX6" fmla="*/ 2569028 w 2757714"/>
              <a:gd name="connsiteY6" fmla="*/ 3236685 h 3730171"/>
              <a:gd name="connsiteX7" fmla="*/ 2380343 w 2757714"/>
              <a:gd name="connsiteY7" fmla="*/ 3236685 h 3730171"/>
              <a:gd name="connsiteX8" fmla="*/ 2307771 w 2757714"/>
              <a:gd name="connsiteY8" fmla="*/ 3294742 h 3730171"/>
              <a:gd name="connsiteX9" fmla="*/ 2206171 w 2757714"/>
              <a:gd name="connsiteY9" fmla="*/ 3309257 h 3730171"/>
              <a:gd name="connsiteX10" fmla="*/ 2148114 w 2757714"/>
              <a:gd name="connsiteY10" fmla="*/ 3265714 h 3730171"/>
              <a:gd name="connsiteX11" fmla="*/ 2017485 w 2757714"/>
              <a:gd name="connsiteY11" fmla="*/ 3309257 h 3730171"/>
              <a:gd name="connsiteX12" fmla="*/ 1959428 w 2757714"/>
              <a:gd name="connsiteY12" fmla="*/ 3294742 h 3730171"/>
              <a:gd name="connsiteX13" fmla="*/ 1886857 w 2757714"/>
              <a:gd name="connsiteY13" fmla="*/ 3367314 h 3730171"/>
              <a:gd name="connsiteX14" fmla="*/ 1770743 w 2757714"/>
              <a:gd name="connsiteY14" fmla="*/ 3367314 h 3730171"/>
              <a:gd name="connsiteX15" fmla="*/ 1727200 w 2757714"/>
              <a:gd name="connsiteY15" fmla="*/ 3323771 h 3730171"/>
              <a:gd name="connsiteX16" fmla="*/ 1567543 w 2757714"/>
              <a:gd name="connsiteY16" fmla="*/ 3396342 h 3730171"/>
              <a:gd name="connsiteX17" fmla="*/ 1567543 w 2757714"/>
              <a:gd name="connsiteY17" fmla="*/ 3396342 h 3730171"/>
              <a:gd name="connsiteX18" fmla="*/ 1335314 w 2757714"/>
              <a:gd name="connsiteY18" fmla="*/ 3396342 h 3730171"/>
              <a:gd name="connsiteX19" fmla="*/ 1233714 w 2757714"/>
              <a:gd name="connsiteY19" fmla="*/ 3454400 h 3730171"/>
              <a:gd name="connsiteX20" fmla="*/ 1190171 w 2757714"/>
              <a:gd name="connsiteY20" fmla="*/ 3381828 h 3730171"/>
              <a:gd name="connsiteX21" fmla="*/ 1045028 w 2757714"/>
              <a:gd name="connsiteY21" fmla="*/ 3468914 h 3730171"/>
              <a:gd name="connsiteX22" fmla="*/ 1001485 w 2757714"/>
              <a:gd name="connsiteY22" fmla="*/ 3483428 h 3730171"/>
              <a:gd name="connsiteX23" fmla="*/ 870857 w 2757714"/>
              <a:gd name="connsiteY23" fmla="*/ 3541485 h 3730171"/>
              <a:gd name="connsiteX24" fmla="*/ 812800 w 2757714"/>
              <a:gd name="connsiteY24" fmla="*/ 3497942 h 3730171"/>
              <a:gd name="connsiteX25" fmla="*/ 667657 w 2757714"/>
              <a:gd name="connsiteY25" fmla="*/ 3585028 h 3730171"/>
              <a:gd name="connsiteX26" fmla="*/ 609600 w 2757714"/>
              <a:gd name="connsiteY26" fmla="*/ 3526971 h 3730171"/>
              <a:gd name="connsiteX27" fmla="*/ 508000 w 2757714"/>
              <a:gd name="connsiteY27" fmla="*/ 3657600 h 3730171"/>
              <a:gd name="connsiteX28" fmla="*/ 464457 w 2757714"/>
              <a:gd name="connsiteY28" fmla="*/ 3614057 h 3730171"/>
              <a:gd name="connsiteX29" fmla="*/ 391885 w 2757714"/>
              <a:gd name="connsiteY29" fmla="*/ 3628571 h 3730171"/>
              <a:gd name="connsiteX30" fmla="*/ 290285 w 2757714"/>
              <a:gd name="connsiteY30" fmla="*/ 3657600 h 3730171"/>
              <a:gd name="connsiteX31" fmla="*/ 217714 w 2757714"/>
              <a:gd name="connsiteY31" fmla="*/ 3701142 h 3730171"/>
              <a:gd name="connsiteX32" fmla="*/ 130628 w 2757714"/>
              <a:gd name="connsiteY32" fmla="*/ 3686628 h 3730171"/>
              <a:gd name="connsiteX33" fmla="*/ 101600 w 2757714"/>
              <a:gd name="connsiteY33" fmla="*/ 3730171 h 3730171"/>
              <a:gd name="connsiteX34" fmla="*/ 0 w 2757714"/>
              <a:gd name="connsiteY34" fmla="*/ 3730171 h 373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757714" h="3730171">
                <a:moveTo>
                  <a:pt x="0" y="3730171"/>
                </a:moveTo>
                <a:lnTo>
                  <a:pt x="29028" y="0"/>
                </a:lnTo>
                <a:lnTo>
                  <a:pt x="2757714" y="58057"/>
                </a:lnTo>
                <a:lnTo>
                  <a:pt x="2757714" y="3236685"/>
                </a:lnTo>
                <a:lnTo>
                  <a:pt x="2714171" y="3236685"/>
                </a:lnTo>
                <a:lnTo>
                  <a:pt x="2569028" y="3236685"/>
                </a:lnTo>
                <a:lnTo>
                  <a:pt x="2569028" y="3236685"/>
                </a:lnTo>
                <a:lnTo>
                  <a:pt x="2380343" y="3236685"/>
                </a:lnTo>
                <a:lnTo>
                  <a:pt x="2307771" y="3294742"/>
                </a:lnTo>
                <a:lnTo>
                  <a:pt x="2206171" y="3309257"/>
                </a:lnTo>
                <a:lnTo>
                  <a:pt x="2148114" y="3265714"/>
                </a:lnTo>
                <a:lnTo>
                  <a:pt x="2017485" y="3309257"/>
                </a:lnTo>
                <a:lnTo>
                  <a:pt x="1959428" y="3294742"/>
                </a:lnTo>
                <a:lnTo>
                  <a:pt x="1886857" y="3367314"/>
                </a:lnTo>
                <a:lnTo>
                  <a:pt x="1770743" y="3367314"/>
                </a:lnTo>
                <a:lnTo>
                  <a:pt x="1727200" y="3323771"/>
                </a:lnTo>
                <a:lnTo>
                  <a:pt x="1567543" y="3396342"/>
                </a:lnTo>
                <a:lnTo>
                  <a:pt x="1567543" y="3396342"/>
                </a:lnTo>
                <a:lnTo>
                  <a:pt x="1335314" y="3396342"/>
                </a:lnTo>
                <a:lnTo>
                  <a:pt x="1233714" y="3454400"/>
                </a:lnTo>
                <a:lnTo>
                  <a:pt x="1190171" y="3381828"/>
                </a:lnTo>
                <a:lnTo>
                  <a:pt x="1045028" y="3468914"/>
                </a:lnTo>
                <a:lnTo>
                  <a:pt x="1001485" y="3483428"/>
                </a:lnTo>
                <a:lnTo>
                  <a:pt x="870857" y="3541485"/>
                </a:lnTo>
                <a:lnTo>
                  <a:pt x="812800" y="3497942"/>
                </a:lnTo>
                <a:lnTo>
                  <a:pt x="667657" y="3585028"/>
                </a:lnTo>
                <a:lnTo>
                  <a:pt x="609600" y="3526971"/>
                </a:lnTo>
                <a:lnTo>
                  <a:pt x="508000" y="3657600"/>
                </a:lnTo>
                <a:lnTo>
                  <a:pt x="464457" y="3614057"/>
                </a:lnTo>
                <a:lnTo>
                  <a:pt x="391885" y="3628571"/>
                </a:lnTo>
                <a:lnTo>
                  <a:pt x="290285" y="3657600"/>
                </a:lnTo>
                <a:lnTo>
                  <a:pt x="217714" y="3701142"/>
                </a:lnTo>
                <a:lnTo>
                  <a:pt x="130628" y="3686628"/>
                </a:lnTo>
                <a:lnTo>
                  <a:pt x="101600" y="3730171"/>
                </a:lnTo>
                <a:lnTo>
                  <a:pt x="0" y="37301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11">
            <a:extLst>
              <a:ext uri="{FF2B5EF4-FFF2-40B4-BE49-F238E27FC236}">
                <a16:creationId xmlns:a16="http://schemas.microsoft.com/office/drawing/2014/main" id="{6E18F024-83B1-40C1-84A6-BAAB0F73B580}"/>
              </a:ext>
            </a:extLst>
          </p:cNvPr>
          <p:cNvSpPr/>
          <p:nvPr/>
        </p:nvSpPr>
        <p:spPr>
          <a:xfrm flipH="1">
            <a:off x="9243568" y="2096517"/>
            <a:ext cx="2757714" cy="3730171"/>
          </a:xfrm>
          <a:custGeom>
            <a:avLst/>
            <a:gdLst>
              <a:gd name="connsiteX0" fmla="*/ 0 w 2757714"/>
              <a:gd name="connsiteY0" fmla="*/ 3730171 h 3730171"/>
              <a:gd name="connsiteX1" fmla="*/ 29028 w 2757714"/>
              <a:gd name="connsiteY1" fmla="*/ 0 h 3730171"/>
              <a:gd name="connsiteX2" fmla="*/ 2757714 w 2757714"/>
              <a:gd name="connsiteY2" fmla="*/ 58057 h 3730171"/>
              <a:gd name="connsiteX3" fmla="*/ 2757714 w 2757714"/>
              <a:gd name="connsiteY3" fmla="*/ 3236685 h 3730171"/>
              <a:gd name="connsiteX4" fmla="*/ 2714171 w 2757714"/>
              <a:gd name="connsiteY4" fmla="*/ 3236685 h 3730171"/>
              <a:gd name="connsiteX5" fmla="*/ 2569028 w 2757714"/>
              <a:gd name="connsiteY5" fmla="*/ 3236685 h 3730171"/>
              <a:gd name="connsiteX6" fmla="*/ 2569028 w 2757714"/>
              <a:gd name="connsiteY6" fmla="*/ 3236685 h 3730171"/>
              <a:gd name="connsiteX7" fmla="*/ 2380343 w 2757714"/>
              <a:gd name="connsiteY7" fmla="*/ 3236685 h 3730171"/>
              <a:gd name="connsiteX8" fmla="*/ 2307771 w 2757714"/>
              <a:gd name="connsiteY8" fmla="*/ 3294742 h 3730171"/>
              <a:gd name="connsiteX9" fmla="*/ 2206171 w 2757714"/>
              <a:gd name="connsiteY9" fmla="*/ 3309257 h 3730171"/>
              <a:gd name="connsiteX10" fmla="*/ 2148114 w 2757714"/>
              <a:gd name="connsiteY10" fmla="*/ 3265714 h 3730171"/>
              <a:gd name="connsiteX11" fmla="*/ 2017485 w 2757714"/>
              <a:gd name="connsiteY11" fmla="*/ 3309257 h 3730171"/>
              <a:gd name="connsiteX12" fmla="*/ 1959428 w 2757714"/>
              <a:gd name="connsiteY12" fmla="*/ 3294742 h 3730171"/>
              <a:gd name="connsiteX13" fmla="*/ 1886857 w 2757714"/>
              <a:gd name="connsiteY13" fmla="*/ 3367314 h 3730171"/>
              <a:gd name="connsiteX14" fmla="*/ 1770743 w 2757714"/>
              <a:gd name="connsiteY14" fmla="*/ 3367314 h 3730171"/>
              <a:gd name="connsiteX15" fmla="*/ 1727200 w 2757714"/>
              <a:gd name="connsiteY15" fmla="*/ 3323771 h 3730171"/>
              <a:gd name="connsiteX16" fmla="*/ 1567543 w 2757714"/>
              <a:gd name="connsiteY16" fmla="*/ 3396342 h 3730171"/>
              <a:gd name="connsiteX17" fmla="*/ 1567543 w 2757714"/>
              <a:gd name="connsiteY17" fmla="*/ 3396342 h 3730171"/>
              <a:gd name="connsiteX18" fmla="*/ 1335314 w 2757714"/>
              <a:gd name="connsiteY18" fmla="*/ 3396342 h 3730171"/>
              <a:gd name="connsiteX19" fmla="*/ 1233714 w 2757714"/>
              <a:gd name="connsiteY19" fmla="*/ 3454400 h 3730171"/>
              <a:gd name="connsiteX20" fmla="*/ 1190171 w 2757714"/>
              <a:gd name="connsiteY20" fmla="*/ 3381828 h 3730171"/>
              <a:gd name="connsiteX21" fmla="*/ 1045028 w 2757714"/>
              <a:gd name="connsiteY21" fmla="*/ 3468914 h 3730171"/>
              <a:gd name="connsiteX22" fmla="*/ 1001485 w 2757714"/>
              <a:gd name="connsiteY22" fmla="*/ 3483428 h 3730171"/>
              <a:gd name="connsiteX23" fmla="*/ 870857 w 2757714"/>
              <a:gd name="connsiteY23" fmla="*/ 3541485 h 3730171"/>
              <a:gd name="connsiteX24" fmla="*/ 812800 w 2757714"/>
              <a:gd name="connsiteY24" fmla="*/ 3497942 h 3730171"/>
              <a:gd name="connsiteX25" fmla="*/ 667657 w 2757714"/>
              <a:gd name="connsiteY25" fmla="*/ 3585028 h 3730171"/>
              <a:gd name="connsiteX26" fmla="*/ 609600 w 2757714"/>
              <a:gd name="connsiteY26" fmla="*/ 3526971 h 3730171"/>
              <a:gd name="connsiteX27" fmla="*/ 508000 w 2757714"/>
              <a:gd name="connsiteY27" fmla="*/ 3657600 h 3730171"/>
              <a:gd name="connsiteX28" fmla="*/ 464457 w 2757714"/>
              <a:gd name="connsiteY28" fmla="*/ 3614057 h 3730171"/>
              <a:gd name="connsiteX29" fmla="*/ 391885 w 2757714"/>
              <a:gd name="connsiteY29" fmla="*/ 3628571 h 3730171"/>
              <a:gd name="connsiteX30" fmla="*/ 290285 w 2757714"/>
              <a:gd name="connsiteY30" fmla="*/ 3657600 h 3730171"/>
              <a:gd name="connsiteX31" fmla="*/ 217714 w 2757714"/>
              <a:gd name="connsiteY31" fmla="*/ 3701142 h 3730171"/>
              <a:gd name="connsiteX32" fmla="*/ 130628 w 2757714"/>
              <a:gd name="connsiteY32" fmla="*/ 3686628 h 3730171"/>
              <a:gd name="connsiteX33" fmla="*/ 101600 w 2757714"/>
              <a:gd name="connsiteY33" fmla="*/ 3730171 h 3730171"/>
              <a:gd name="connsiteX34" fmla="*/ 0 w 2757714"/>
              <a:gd name="connsiteY34" fmla="*/ 3730171 h 373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757714" h="3730171">
                <a:moveTo>
                  <a:pt x="0" y="3730171"/>
                </a:moveTo>
                <a:lnTo>
                  <a:pt x="29028" y="0"/>
                </a:lnTo>
                <a:lnTo>
                  <a:pt x="2757714" y="58057"/>
                </a:lnTo>
                <a:lnTo>
                  <a:pt x="2757714" y="3236685"/>
                </a:lnTo>
                <a:lnTo>
                  <a:pt x="2714171" y="3236685"/>
                </a:lnTo>
                <a:lnTo>
                  <a:pt x="2569028" y="3236685"/>
                </a:lnTo>
                <a:lnTo>
                  <a:pt x="2569028" y="3236685"/>
                </a:lnTo>
                <a:lnTo>
                  <a:pt x="2380343" y="3236685"/>
                </a:lnTo>
                <a:lnTo>
                  <a:pt x="2307771" y="3294742"/>
                </a:lnTo>
                <a:lnTo>
                  <a:pt x="2206171" y="3309257"/>
                </a:lnTo>
                <a:lnTo>
                  <a:pt x="2148114" y="3265714"/>
                </a:lnTo>
                <a:lnTo>
                  <a:pt x="2017485" y="3309257"/>
                </a:lnTo>
                <a:lnTo>
                  <a:pt x="1959428" y="3294742"/>
                </a:lnTo>
                <a:lnTo>
                  <a:pt x="1886857" y="3367314"/>
                </a:lnTo>
                <a:lnTo>
                  <a:pt x="1770743" y="3367314"/>
                </a:lnTo>
                <a:lnTo>
                  <a:pt x="1727200" y="3323771"/>
                </a:lnTo>
                <a:lnTo>
                  <a:pt x="1567543" y="3396342"/>
                </a:lnTo>
                <a:lnTo>
                  <a:pt x="1567543" y="3396342"/>
                </a:lnTo>
                <a:lnTo>
                  <a:pt x="1335314" y="3396342"/>
                </a:lnTo>
                <a:lnTo>
                  <a:pt x="1233714" y="3454400"/>
                </a:lnTo>
                <a:lnTo>
                  <a:pt x="1190171" y="3381828"/>
                </a:lnTo>
                <a:lnTo>
                  <a:pt x="1045028" y="3468914"/>
                </a:lnTo>
                <a:lnTo>
                  <a:pt x="1001485" y="3483428"/>
                </a:lnTo>
                <a:lnTo>
                  <a:pt x="870857" y="3541485"/>
                </a:lnTo>
                <a:lnTo>
                  <a:pt x="812800" y="3497942"/>
                </a:lnTo>
                <a:lnTo>
                  <a:pt x="667657" y="3585028"/>
                </a:lnTo>
                <a:lnTo>
                  <a:pt x="609600" y="3526971"/>
                </a:lnTo>
                <a:lnTo>
                  <a:pt x="508000" y="3657600"/>
                </a:lnTo>
                <a:lnTo>
                  <a:pt x="464457" y="3614057"/>
                </a:lnTo>
                <a:lnTo>
                  <a:pt x="391885" y="3628571"/>
                </a:lnTo>
                <a:lnTo>
                  <a:pt x="290285" y="3657600"/>
                </a:lnTo>
                <a:lnTo>
                  <a:pt x="217714" y="3701142"/>
                </a:lnTo>
                <a:lnTo>
                  <a:pt x="130628" y="3686628"/>
                </a:lnTo>
                <a:lnTo>
                  <a:pt x="101600" y="3730171"/>
                </a:lnTo>
                <a:lnTo>
                  <a:pt x="0" y="3730171"/>
                </a:lnTo>
                <a:close/>
              </a:path>
            </a:pathLst>
          </a:cu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3" name="Group 45">
            <a:extLst>
              <a:ext uri="{FF2B5EF4-FFF2-40B4-BE49-F238E27FC236}">
                <a16:creationId xmlns:a16="http://schemas.microsoft.com/office/drawing/2014/main" id="{A5C73544-5D43-42BA-8AAD-78AF85865164}"/>
              </a:ext>
            </a:extLst>
          </p:cNvPr>
          <p:cNvGrpSpPr/>
          <p:nvPr/>
        </p:nvGrpSpPr>
        <p:grpSpPr>
          <a:xfrm>
            <a:off x="6796458" y="1682028"/>
            <a:ext cx="1932010" cy="1693459"/>
            <a:chOff x="5370897" y="1195131"/>
            <a:chExt cx="1932010" cy="1693459"/>
          </a:xfrm>
        </p:grpSpPr>
        <p:sp>
          <p:nvSpPr>
            <p:cNvPr id="44" name="Hexagon 20">
              <a:extLst>
                <a:ext uri="{FF2B5EF4-FFF2-40B4-BE49-F238E27FC236}">
                  <a16:creationId xmlns:a16="http://schemas.microsoft.com/office/drawing/2014/main" id="{7F15458F-E496-4A01-B613-A403947575BD}"/>
                </a:ext>
              </a:extLst>
            </p:cNvPr>
            <p:cNvSpPr/>
            <p:nvPr/>
          </p:nvSpPr>
          <p:spPr>
            <a:xfrm>
              <a:off x="5655825" y="1468692"/>
              <a:ext cx="1647082" cy="1419898"/>
            </a:xfrm>
            <a:prstGeom prst="hexagon">
              <a:avLst/>
            </a:prstGeom>
            <a:solidFill>
              <a:schemeClr val="tx1">
                <a:alpha val="42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Hexagon 18">
              <a:extLst>
                <a:ext uri="{FF2B5EF4-FFF2-40B4-BE49-F238E27FC236}">
                  <a16:creationId xmlns:a16="http://schemas.microsoft.com/office/drawing/2014/main" id="{7160B8A3-E490-4D4E-8BBC-6C9CF0B28389}"/>
                </a:ext>
              </a:extLst>
            </p:cNvPr>
            <p:cNvSpPr/>
            <p:nvPr/>
          </p:nvSpPr>
          <p:spPr>
            <a:xfrm>
              <a:off x="5370897" y="1195131"/>
              <a:ext cx="1647082" cy="1419898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Hexagon 19">
              <a:extLst>
                <a:ext uri="{FF2B5EF4-FFF2-40B4-BE49-F238E27FC236}">
                  <a16:creationId xmlns:a16="http://schemas.microsoft.com/office/drawing/2014/main" id="{5155B9CB-A507-4235-970F-11F5FC3DC62B}"/>
                </a:ext>
              </a:extLst>
            </p:cNvPr>
            <p:cNvSpPr/>
            <p:nvPr/>
          </p:nvSpPr>
          <p:spPr>
            <a:xfrm>
              <a:off x="5527483" y="1331024"/>
              <a:ext cx="1331810" cy="1148112"/>
            </a:xfrm>
            <a:prstGeom prst="hexagon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27">
              <a:extLst>
                <a:ext uri="{FF2B5EF4-FFF2-40B4-BE49-F238E27FC236}">
                  <a16:creationId xmlns:a16="http://schemas.microsoft.com/office/drawing/2014/main" id="{B0751F3E-A53F-48CF-8F13-83C0E647B0D6}"/>
                </a:ext>
              </a:extLst>
            </p:cNvPr>
            <p:cNvSpPr txBox="1"/>
            <p:nvPr/>
          </p:nvSpPr>
          <p:spPr>
            <a:xfrm>
              <a:off x="5558388" y="1851272"/>
              <a:ext cx="127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2</a:t>
              </a:r>
            </a:p>
          </p:txBody>
        </p:sp>
      </p:grpSp>
      <p:sp>
        <p:nvSpPr>
          <p:cNvPr id="52" name="TextBox 30">
            <a:extLst>
              <a:ext uri="{FF2B5EF4-FFF2-40B4-BE49-F238E27FC236}">
                <a16:creationId xmlns:a16="http://schemas.microsoft.com/office/drawing/2014/main" id="{6BB4969D-40E4-41EE-A0D2-0CFCDA141682}"/>
              </a:ext>
            </a:extLst>
          </p:cNvPr>
          <p:cNvSpPr txBox="1"/>
          <p:nvPr/>
        </p:nvSpPr>
        <p:spPr>
          <a:xfrm>
            <a:off x="3446147" y="3609798"/>
            <a:ext cx="25095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latin typeface="Hand Of Sean" panose="02000500000000000000" pitchFamily="2" charset="-128"/>
                <a:ea typeface="Hand Of Sean" panose="02000500000000000000" pitchFamily="2" charset="-128"/>
              </a:rPr>
              <a:t>إظهارُ عزِّ المسلمينَ، باجتماعهمْ، وتوحدهمْ خلفَ إمامٍ واحدٍ</a:t>
            </a:r>
            <a:endParaRPr lang="en-US" sz="2000" b="1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54" name="TextBox 32">
            <a:extLst>
              <a:ext uri="{FF2B5EF4-FFF2-40B4-BE49-F238E27FC236}">
                <a16:creationId xmlns:a16="http://schemas.microsoft.com/office/drawing/2014/main" id="{5945E036-4976-495D-AB16-EBB1DC404060}"/>
              </a:ext>
            </a:extLst>
          </p:cNvPr>
          <p:cNvSpPr txBox="1"/>
          <p:nvPr/>
        </p:nvSpPr>
        <p:spPr>
          <a:xfrm>
            <a:off x="6108416" y="4074928"/>
            <a:ext cx="2896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latin typeface="Hand Of Sean" panose="02000500000000000000" pitchFamily="2" charset="-128"/>
                <a:ea typeface="Hand Of Sean" panose="02000500000000000000" pitchFamily="2" charset="-128"/>
              </a:rPr>
              <a:t>المحافظة على طاعة الله تعالى</a:t>
            </a:r>
            <a:endParaRPr lang="en-US" sz="2000" b="1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56" name="TextBox 34">
            <a:extLst>
              <a:ext uri="{FF2B5EF4-FFF2-40B4-BE49-F238E27FC236}">
                <a16:creationId xmlns:a16="http://schemas.microsoft.com/office/drawing/2014/main" id="{65B1E7D7-6964-4895-8C6A-1510100A9DB7}"/>
              </a:ext>
            </a:extLst>
          </p:cNvPr>
          <p:cNvSpPr txBox="1"/>
          <p:nvPr/>
        </p:nvSpPr>
        <p:spPr>
          <a:xfrm>
            <a:off x="9381460" y="4002194"/>
            <a:ext cx="231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latin typeface="Hand Of Sean" panose="02000500000000000000" pitchFamily="2" charset="-128"/>
                <a:ea typeface="Hand Of Sean" panose="02000500000000000000" pitchFamily="2" charset="-128"/>
              </a:rPr>
              <a:t>تقارب المسلمين و تآلفهم و تماسكهم</a:t>
            </a:r>
            <a:endParaRPr lang="en-US" sz="2000" b="1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grpSp>
        <p:nvGrpSpPr>
          <p:cNvPr id="57" name="Group 46">
            <a:extLst>
              <a:ext uri="{FF2B5EF4-FFF2-40B4-BE49-F238E27FC236}">
                <a16:creationId xmlns:a16="http://schemas.microsoft.com/office/drawing/2014/main" id="{89F7E52A-60EF-4639-B074-25EE295290BC}"/>
              </a:ext>
            </a:extLst>
          </p:cNvPr>
          <p:cNvGrpSpPr/>
          <p:nvPr/>
        </p:nvGrpSpPr>
        <p:grpSpPr>
          <a:xfrm>
            <a:off x="9956328" y="1775232"/>
            <a:ext cx="1710455" cy="1622459"/>
            <a:chOff x="9287208" y="1283300"/>
            <a:chExt cx="1710455" cy="1622459"/>
          </a:xfrm>
        </p:grpSpPr>
        <p:sp>
          <p:nvSpPr>
            <p:cNvPr id="61" name="Dodecagon 35">
              <a:extLst>
                <a:ext uri="{FF2B5EF4-FFF2-40B4-BE49-F238E27FC236}">
                  <a16:creationId xmlns:a16="http://schemas.microsoft.com/office/drawing/2014/main" id="{96BDB2E0-3994-4E03-9F26-96C5A7E78A65}"/>
                </a:ext>
              </a:extLst>
            </p:cNvPr>
            <p:cNvSpPr/>
            <p:nvPr/>
          </p:nvSpPr>
          <p:spPr>
            <a:xfrm>
              <a:off x="9549338" y="1457434"/>
              <a:ext cx="1448325" cy="1448325"/>
            </a:xfrm>
            <a:prstGeom prst="dodecagon">
              <a:avLst/>
            </a:prstGeom>
            <a:solidFill>
              <a:schemeClr val="tx1">
                <a:alpha val="54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Dodecagon 36">
              <a:extLst>
                <a:ext uri="{FF2B5EF4-FFF2-40B4-BE49-F238E27FC236}">
                  <a16:creationId xmlns:a16="http://schemas.microsoft.com/office/drawing/2014/main" id="{CF1C295E-1686-406E-8AFE-98A9EACEA490}"/>
                </a:ext>
              </a:extLst>
            </p:cNvPr>
            <p:cNvSpPr/>
            <p:nvPr/>
          </p:nvSpPr>
          <p:spPr>
            <a:xfrm>
              <a:off x="9290519" y="1283300"/>
              <a:ext cx="1448325" cy="1448325"/>
            </a:xfrm>
            <a:prstGeom prst="dodec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Dodecagon 37">
              <a:extLst>
                <a:ext uri="{FF2B5EF4-FFF2-40B4-BE49-F238E27FC236}">
                  <a16:creationId xmlns:a16="http://schemas.microsoft.com/office/drawing/2014/main" id="{CE8F9DDC-F537-4F64-A199-A6F915C8C4F5}"/>
                </a:ext>
              </a:extLst>
            </p:cNvPr>
            <p:cNvSpPr/>
            <p:nvPr/>
          </p:nvSpPr>
          <p:spPr>
            <a:xfrm>
              <a:off x="9358833" y="1341481"/>
              <a:ext cx="1287832" cy="1287832"/>
            </a:xfrm>
            <a:prstGeom prst="dodecagon">
              <a:avLst/>
            </a:prstGeom>
            <a:solidFill>
              <a:srgbClr val="00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39">
              <a:extLst>
                <a:ext uri="{FF2B5EF4-FFF2-40B4-BE49-F238E27FC236}">
                  <a16:creationId xmlns:a16="http://schemas.microsoft.com/office/drawing/2014/main" id="{B711F3D2-9737-4424-87BE-575C1F06C1A2}"/>
                </a:ext>
              </a:extLst>
            </p:cNvPr>
            <p:cNvSpPr txBox="1"/>
            <p:nvPr/>
          </p:nvSpPr>
          <p:spPr>
            <a:xfrm>
              <a:off x="9287208" y="1807437"/>
              <a:ext cx="13853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3</a:t>
              </a:r>
            </a:p>
          </p:txBody>
        </p:sp>
      </p:grpSp>
      <p:cxnSp>
        <p:nvCxnSpPr>
          <p:cNvPr id="69" name="Straight Connector 38">
            <a:extLst>
              <a:ext uri="{FF2B5EF4-FFF2-40B4-BE49-F238E27FC236}">
                <a16:creationId xmlns:a16="http://schemas.microsoft.com/office/drawing/2014/main" id="{92AA8007-C77E-49C6-92E8-FB85BD21CD62}"/>
              </a:ext>
            </a:extLst>
          </p:cNvPr>
          <p:cNvCxnSpPr/>
          <p:nvPr/>
        </p:nvCxnSpPr>
        <p:spPr>
          <a:xfrm flipV="1">
            <a:off x="10174545" y="2068801"/>
            <a:ext cx="644577" cy="215210"/>
          </a:xfrm>
          <a:prstGeom prst="line">
            <a:avLst/>
          </a:prstGeom>
          <a:ln w="25400">
            <a:gradFill>
              <a:gsLst>
                <a:gs pos="10000">
                  <a:schemeClr val="tx1"/>
                </a:gs>
                <a:gs pos="54000">
                  <a:schemeClr val="bg1"/>
                </a:gs>
                <a:gs pos="90000">
                  <a:schemeClr val="tx1"/>
                </a:gs>
              </a:gsLst>
              <a:lin ang="5400000" scaled="1"/>
            </a:gra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40">
            <a:extLst>
              <a:ext uri="{FF2B5EF4-FFF2-40B4-BE49-F238E27FC236}">
                <a16:creationId xmlns:a16="http://schemas.microsoft.com/office/drawing/2014/main" id="{72A4399A-1662-481F-A5D7-06EDF99F182F}"/>
              </a:ext>
            </a:extLst>
          </p:cNvPr>
          <p:cNvCxnSpPr/>
          <p:nvPr/>
        </p:nvCxnSpPr>
        <p:spPr>
          <a:xfrm flipV="1">
            <a:off x="7197632" y="2042113"/>
            <a:ext cx="644577" cy="215210"/>
          </a:xfrm>
          <a:prstGeom prst="line">
            <a:avLst/>
          </a:prstGeom>
          <a:ln w="25400">
            <a:gradFill>
              <a:gsLst>
                <a:gs pos="10000">
                  <a:schemeClr val="tx1"/>
                </a:gs>
                <a:gs pos="54000">
                  <a:schemeClr val="bg1"/>
                </a:gs>
                <a:gs pos="90000">
                  <a:schemeClr val="tx1"/>
                </a:gs>
              </a:gsLst>
              <a:lin ang="5400000" scaled="1"/>
            </a:gra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44">
            <a:extLst>
              <a:ext uri="{FF2B5EF4-FFF2-40B4-BE49-F238E27FC236}">
                <a16:creationId xmlns:a16="http://schemas.microsoft.com/office/drawing/2014/main" id="{6054EF5D-9217-4CFF-815E-C69498ACC06D}"/>
              </a:ext>
            </a:extLst>
          </p:cNvPr>
          <p:cNvGrpSpPr/>
          <p:nvPr/>
        </p:nvGrpSpPr>
        <p:grpSpPr>
          <a:xfrm>
            <a:off x="3771856" y="1653718"/>
            <a:ext cx="1935802" cy="1599434"/>
            <a:chOff x="1548797" y="1181477"/>
            <a:chExt cx="1935802" cy="1599434"/>
          </a:xfrm>
        </p:grpSpPr>
        <p:sp>
          <p:nvSpPr>
            <p:cNvPr id="73" name="Rectangle: Rounded Corners 15">
              <a:extLst>
                <a:ext uri="{FF2B5EF4-FFF2-40B4-BE49-F238E27FC236}">
                  <a16:creationId xmlns:a16="http://schemas.microsoft.com/office/drawing/2014/main" id="{4FF51BFB-6AEE-4792-BF4F-5C4A2CB3D8CE}"/>
                </a:ext>
              </a:extLst>
            </p:cNvPr>
            <p:cNvSpPr/>
            <p:nvPr/>
          </p:nvSpPr>
          <p:spPr>
            <a:xfrm rot="20402536">
              <a:off x="1829971" y="1373025"/>
              <a:ext cx="1654628" cy="1407886"/>
            </a:xfrm>
            <a:prstGeom prst="roundRect">
              <a:avLst>
                <a:gd name="adj" fmla="val 11512"/>
              </a:avLst>
            </a:prstGeom>
            <a:solidFill>
              <a:schemeClr val="tx1">
                <a:alpha val="56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: Rounded Corners 13">
              <a:extLst>
                <a:ext uri="{FF2B5EF4-FFF2-40B4-BE49-F238E27FC236}">
                  <a16:creationId xmlns:a16="http://schemas.microsoft.com/office/drawing/2014/main" id="{B8925233-7F8C-47ED-824F-D5A077076288}"/>
                </a:ext>
              </a:extLst>
            </p:cNvPr>
            <p:cNvSpPr/>
            <p:nvPr/>
          </p:nvSpPr>
          <p:spPr>
            <a:xfrm rot="20602948">
              <a:off x="1548797" y="1181477"/>
              <a:ext cx="1654628" cy="1407886"/>
            </a:xfrm>
            <a:prstGeom prst="roundRect">
              <a:avLst>
                <a:gd name="adj" fmla="val 1151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: Rounded Corners 14">
              <a:extLst>
                <a:ext uri="{FF2B5EF4-FFF2-40B4-BE49-F238E27FC236}">
                  <a16:creationId xmlns:a16="http://schemas.microsoft.com/office/drawing/2014/main" id="{22347805-EF40-4688-A2B5-D54EEF95FC09}"/>
                </a:ext>
              </a:extLst>
            </p:cNvPr>
            <p:cNvSpPr/>
            <p:nvPr/>
          </p:nvSpPr>
          <p:spPr>
            <a:xfrm rot="20602948">
              <a:off x="1708695" y="1300905"/>
              <a:ext cx="1363762" cy="1160395"/>
            </a:xfrm>
            <a:prstGeom prst="roundRect">
              <a:avLst>
                <a:gd name="adj" fmla="val 1151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26">
              <a:extLst>
                <a:ext uri="{FF2B5EF4-FFF2-40B4-BE49-F238E27FC236}">
                  <a16:creationId xmlns:a16="http://schemas.microsoft.com/office/drawing/2014/main" id="{A3B037CE-7664-42C9-B4E5-2C0BE7562898}"/>
                </a:ext>
              </a:extLst>
            </p:cNvPr>
            <p:cNvSpPr txBox="1"/>
            <p:nvPr/>
          </p:nvSpPr>
          <p:spPr>
            <a:xfrm>
              <a:off x="1774372" y="1849215"/>
              <a:ext cx="127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1</a:t>
              </a:r>
            </a:p>
          </p:txBody>
        </p:sp>
      </p:grpSp>
      <p:cxnSp>
        <p:nvCxnSpPr>
          <p:cNvPr id="77" name="Straight Connector 41">
            <a:extLst>
              <a:ext uri="{FF2B5EF4-FFF2-40B4-BE49-F238E27FC236}">
                <a16:creationId xmlns:a16="http://schemas.microsoft.com/office/drawing/2014/main" id="{A97C0009-7260-4908-BE38-6E40D3CAB7F6}"/>
              </a:ext>
            </a:extLst>
          </p:cNvPr>
          <p:cNvCxnSpPr/>
          <p:nvPr/>
        </p:nvCxnSpPr>
        <p:spPr>
          <a:xfrm rot="20602948" flipV="1">
            <a:off x="4039049" y="2141753"/>
            <a:ext cx="644577" cy="215210"/>
          </a:xfrm>
          <a:prstGeom prst="line">
            <a:avLst/>
          </a:prstGeom>
          <a:ln w="25400">
            <a:gradFill>
              <a:gsLst>
                <a:gs pos="10000">
                  <a:schemeClr val="tx1"/>
                </a:gs>
                <a:gs pos="54000">
                  <a:schemeClr val="bg1"/>
                </a:gs>
                <a:gs pos="90000">
                  <a:schemeClr val="tx1"/>
                </a:gs>
              </a:gsLst>
              <a:lin ang="5400000" scaled="1"/>
            </a:gra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24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"/>
                            </p:stCondLst>
                            <p:childTnLst>
                              <p:par>
                                <p:cTn id="3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"/>
                            </p:stCondLst>
                            <p:childTnLst>
                              <p:par>
                                <p:cTn id="6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"/>
                            </p:stCondLst>
                            <p:childTnLst>
                              <p:par>
                                <p:cTn id="9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52" grpId="0"/>
      <p:bldP spid="54" grpId="0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91286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5"/>
            <a:ext cx="2786743" cy="1371175"/>
            <a:chOff x="538318" y="1529365"/>
            <a:chExt cx="2658769" cy="109731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786079" y="2008525"/>
              <a:ext cx="2144982" cy="603382"/>
              <a:chOff x="3297718" y="5466316"/>
              <a:chExt cx="2144982" cy="603382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66316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الأول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97718" y="5774133"/>
                <a:ext cx="2144982" cy="2955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صلاة الجماعة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47">
            <a:extLst>
              <a:ext uri="{FF2B5EF4-FFF2-40B4-BE49-F238E27FC236}">
                <a16:creationId xmlns:a16="http://schemas.microsoft.com/office/drawing/2014/main" id="{05869D3F-2203-4D1C-A97B-9AFE3BA08CEE}"/>
              </a:ext>
            </a:extLst>
          </p:cNvPr>
          <p:cNvSpPr txBox="1"/>
          <p:nvPr/>
        </p:nvSpPr>
        <p:spPr>
          <a:xfrm>
            <a:off x="4657597" y="297488"/>
            <a:ext cx="6445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200" b="1" dirty="0">
                <a:latin typeface="Century Gothic" panose="020B0502020202020204" pitchFamily="34" charset="0"/>
              </a:rPr>
              <a:t>أقلُّ الجماعةِ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17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3904344" y="1375608"/>
            <a:ext cx="8136048" cy="667832"/>
          </a:xfrm>
          <a:prstGeom prst="rect">
            <a:avLst/>
          </a:prstGeom>
          <a:solidFill>
            <a:schemeClr val="accent2">
              <a:lumMod val="40000"/>
              <a:lumOff val="6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400" b="1" dirty="0">
                <a:solidFill>
                  <a:schemeClr val="tx1"/>
                </a:solidFill>
              </a:rPr>
              <a:t>بالنظرِ لحديثِ أبي سعيدٍ الخدريِّ، أُحدِّدُ أقلَّ عددٍ للجماعةِ من الصورِ الآتية:</a:t>
            </a:r>
            <a:endParaRPr lang="ar-SY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8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143" y="2692648"/>
            <a:ext cx="8845687" cy="2989296"/>
          </a:xfrm>
          <a:prstGeom prst="rect">
            <a:avLst/>
          </a:prstGeom>
        </p:spPr>
      </p:pic>
      <p:sp>
        <p:nvSpPr>
          <p:cNvPr id="19" name="مربع نص 18"/>
          <p:cNvSpPr txBox="1"/>
          <p:nvPr/>
        </p:nvSpPr>
        <p:spPr>
          <a:xfrm>
            <a:off x="4107545" y="4977638"/>
            <a:ext cx="1248229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Y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صحيح</a:t>
            </a:r>
            <a:endParaRPr lang="ar-SY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394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C4F8EEC-6805-451E-80E9-3F535E0EE0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>
            <a:extLst>
              <a:ext uri="{FF2B5EF4-FFF2-40B4-BE49-F238E27FC236}">
                <a16:creationId xmlns:a16="http://schemas.microsoft.com/office/drawing/2014/main" id="{D8C2A61F-9E06-4761-8F5D-D662C0CD0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>
            <a:extLst>
              <a:ext uri="{FF2B5EF4-FFF2-40B4-BE49-F238E27FC236}">
                <a16:creationId xmlns:a16="http://schemas.microsoft.com/office/drawing/2014/main" id="{30CD906C-6814-4EFD-8EBA-7FB8BDEE1086}"/>
              </a:ext>
            </a:extLst>
          </p:cNvPr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71506802-4B00-4A05-9D1E-1122B4399DD4}"/>
                </a:ext>
              </a:extLst>
            </p:cNvPr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FE545AA5-8854-4EB4-9967-71967078B5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4"/>
            <a:ext cx="2786743" cy="1371175"/>
            <a:chOff x="538318" y="1529365"/>
            <a:chExt cx="2658769" cy="109731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743182" y="2008525"/>
              <a:ext cx="2169997" cy="595806"/>
              <a:chOff x="3254821" y="5466316"/>
              <a:chExt cx="2169997" cy="595806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29746" y="5466316"/>
                <a:ext cx="1398124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الأول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54821" y="5766557"/>
                <a:ext cx="2169997" cy="2955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صلاة الجماعة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TextBox 47">
            <a:extLst>
              <a:ext uri="{FF2B5EF4-FFF2-40B4-BE49-F238E27FC236}">
                <a16:creationId xmlns:a16="http://schemas.microsoft.com/office/drawing/2014/main" id="{05869D3F-2203-4D1C-A97B-9AFE3BA08CEE}"/>
              </a:ext>
            </a:extLst>
          </p:cNvPr>
          <p:cNvSpPr txBox="1"/>
          <p:nvPr/>
        </p:nvSpPr>
        <p:spPr>
          <a:xfrm>
            <a:off x="3625300" y="177812"/>
            <a:ext cx="6647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/>
              <a:t>مَا تُدرَكُ بهِ الجماعةُ</a:t>
            </a:r>
          </a:p>
        </p:txBody>
      </p:sp>
      <p:sp>
        <p:nvSpPr>
          <p:cNvPr id="18" name="Rectangle: Rounded Corners 3">
            <a:extLst>
              <a:ext uri="{FF2B5EF4-FFF2-40B4-BE49-F238E27FC236}">
                <a16:creationId xmlns:a16="http://schemas.microsoft.com/office/drawing/2014/main" id="{EF6BA78A-4F6A-46B1-A466-79E503883DA0}"/>
              </a:ext>
            </a:extLst>
          </p:cNvPr>
          <p:cNvSpPr/>
          <p:nvPr/>
        </p:nvSpPr>
        <p:spPr>
          <a:xfrm>
            <a:off x="4968924" y="1295750"/>
            <a:ext cx="3807731" cy="5361208"/>
          </a:xfrm>
          <a:prstGeom prst="roundRect">
            <a:avLst>
              <a:gd name="adj" fmla="val 4904"/>
            </a:avLst>
          </a:prstGeom>
          <a:solidFill>
            <a:srgbClr val="124F74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2286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4">
            <a:extLst>
              <a:ext uri="{FF2B5EF4-FFF2-40B4-BE49-F238E27FC236}">
                <a16:creationId xmlns:a16="http://schemas.microsoft.com/office/drawing/2014/main" id="{28502426-CFC2-405A-B48D-654336359B9F}"/>
              </a:ext>
            </a:extLst>
          </p:cNvPr>
          <p:cNvGrpSpPr/>
          <p:nvPr/>
        </p:nvGrpSpPr>
        <p:grpSpPr>
          <a:xfrm>
            <a:off x="5008312" y="1711374"/>
            <a:ext cx="3598440" cy="4654829"/>
            <a:chOff x="1564282" y="1525696"/>
            <a:chExt cx="3598440" cy="4654829"/>
          </a:xfrm>
        </p:grpSpPr>
        <p:sp>
          <p:nvSpPr>
            <p:cNvPr id="20" name="Rectangle 24">
              <a:extLst>
                <a:ext uri="{FF2B5EF4-FFF2-40B4-BE49-F238E27FC236}">
                  <a16:creationId xmlns:a16="http://schemas.microsoft.com/office/drawing/2014/main" id="{540A5303-B350-4CE6-A800-E6B2946C66EA}"/>
                </a:ext>
              </a:extLst>
            </p:cNvPr>
            <p:cNvSpPr/>
            <p:nvPr/>
          </p:nvSpPr>
          <p:spPr>
            <a:xfrm>
              <a:off x="1694795" y="1525696"/>
              <a:ext cx="3467927" cy="4654829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Graphic 6">
              <a:extLst>
                <a:ext uri="{FF2B5EF4-FFF2-40B4-BE49-F238E27FC236}">
                  <a16:creationId xmlns:a16="http://schemas.microsoft.com/office/drawing/2014/main" id="{AAAAB43E-0192-497C-9046-1278FC6298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666" y="1887586"/>
              <a:ext cx="1532752" cy="1366854"/>
            </a:xfrm>
            <a:prstGeom prst="rect">
              <a:avLst/>
            </a:prstGeom>
          </p:spPr>
        </p:pic>
        <p:sp>
          <p:nvSpPr>
            <p:cNvPr id="23" name="TextBox 7">
              <a:extLst>
                <a:ext uri="{FF2B5EF4-FFF2-40B4-BE49-F238E27FC236}">
                  <a16:creationId xmlns:a16="http://schemas.microsoft.com/office/drawing/2014/main" id="{5C5B09EE-B4D4-49E4-AC09-72C33265514F}"/>
                </a:ext>
              </a:extLst>
            </p:cNvPr>
            <p:cNvSpPr txBox="1"/>
            <p:nvPr/>
          </p:nvSpPr>
          <p:spPr>
            <a:xfrm>
              <a:off x="1737184" y="3421791"/>
              <a:ext cx="338314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تُدرَكُ الجماعةُ بإدراكِ ركعةٍ معَ الإمامِ، ومن لم يدرك ركعة معه لم يكن مدركاً للجماعة، لكن يكون له ثوابٌ بقدر ما أدرك مع الإمام من الصلاة.</a:t>
              </a:r>
              <a:endParaRPr lang="en-US" sz="2400" b="1" dirty="0"/>
            </a:p>
          </p:txBody>
        </p:sp>
        <p:sp>
          <p:nvSpPr>
            <p:cNvPr id="24" name="TextBox 12">
              <a:extLst>
                <a:ext uri="{FF2B5EF4-FFF2-40B4-BE49-F238E27FC236}">
                  <a16:creationId xmlns:a16="http://schemas.microsoft.com/office/drawing/2014/main" id="{7C7C892A-95BC-4AF5-BA1E-974A1ED775F1}"/>
                </a:ext>
              </a:extLst>
            </p:cNvPr>
            <p:cNvSpPr txBox="1"/>
            <p:nvPr/>
          </p:nvSpPr>
          <p:spPr>
            <a:xfrm>
              <a:off x="1564282" y="4156615"/>
              <a:ext cx="35374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2400" b="1" dirty="0"/>
            </a:p>
          </p:txBody>
        </p:sp>
      </p:grpSp>
      <p:grpSp>
        <p:nvGrpSpPr>
          <p:cNvPr id="56" name="Group 2">
            <a:extLst>
              <a:ext uri="{FF2B5EF4-FFF2-40B4-BE49-F238E27FC236}">
                <a16:creationId xmlns:a16="http://schemas.microsoft.com/office/drawing/2014/main" id="{8FA0EF1F-41FB-4892-9DF4-B59C1A18AFFD}"/>
              </a:ext>
            </a:extLst>
          </p:cNvPr>
          <p:cNvGrpSpPr/>
          <p:nvPr/>
        </p:nvGrpSpPr>
        <p:grpSpPr>
          <a:xfrm>
            <a:off x="5320934" y="1036135"/>
            <a:ext cx="3058430" cy="863943"/>
            <a:chOff x="1876904" y="850457"/>
            <a:chExt cx="3058430" cy="863943"/>
          </a:xfrm>
        </p:grpSpPr>
        <p:sp>
          <p:nvSpPr>
            <p:cNvPr id="57" name="Rectangle 8">
              <a:extLst>
                <a:ext uri="{FF2B5EF4-FFF2-40B4-BE49-F238E27FC236}">
                  <a16:creationId xmlns:a16="http://schemas.microsoft.com/office/drawing/2014/main" id="{A7FF30AE-80ED-4B8C-9887-DAE7482AD45D}"/>
                </a:ext>
              </a:extLst>
            </p:cNvPr>
            <p:cNvSpPr/>
            <p:nvPr/>
          </p:nvSpPr>
          <p:spPr>
            <a:xfrm>
              <a:off x="2184026" y="946593"/>
              <a:ext cx="2456981" cy="371106"/>
            </a:xfrm>
            <a:prstGeom prst="rect">
              <a:avLst/>
            </a:prstGeom>
            <a:gradFill flip="none" rotWithShape="1">
              <a:gsLst>
                <a:gs pos="7000">
                  <a:srgbClr val="C2C2C2"/>
                </a:gs>
                <a:gs pos="51000">
                  <a:schemeClr val="bg1">
                    <a:lumMod val="0"/>
                    <a:lumOff val="100000"/>
                  </a:schemeClr>
                </a:gs>
                <a:gs pos="100000">
                  <a:srgbClr val="C2C2C2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10">
              <a:extLst>
                <a:ext uri="{FF2B5EF4-FFF2-40B4-BE49-F238E27FC236}">
                  <a16:creationId xmlns:a16="http://schemas.microsoft.com/office/drawing/2014/main" id="{7FD32477-BE2E-4930-9E87-5C679E043AED}"/>
                </a:ext>
              </a:extLst>
            </p:cNvPr>
            <p:cNvSpPr/>
            <p:nvPr/>
          </p:nvSpPr>
          <p:spPr>
            <a:xfrm>
              <a:off x="2280003" y="1120555"/>
              <a:ext cx="137160" cy="137160"/>
            </a:xfrm>
            <a:prstGeom prst="ellipse">
              <a:avLst/>
            </a:prstGeom>
            <a:gradFill flip="none" rotWithShape="1">
              <a:gsLst>
                <a:gs pos="7000">
                  <a:schemeClr val="bg1">
                    <a:lumMod val="75000"/>
                  </a:schemeClr>
                </a:gs>
                <a:gs pos="4300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Oval 11">
              <a:extLst>
                <a:ext uri="{FF2B5EF4-FFF2-40B4-BE49-F238E27FC236}">
                  <a16:creationId xmlns:a16="http://schemas.microsoft.com/office/drawing/2014/main" id="{FE0B32FA-979F-4C0F-8B20-6277AB44528C}"/>
                </a:ext>
              </a:extLst>
            </p:cNvPr>
            <p:cNvSpPr/>
            <p:nvPr/>
          </p:nvSpPr>
          <p:spPr>
            <a:xfrm>
              <a:off x="4365878" y="1120555"/>
              <a:ext cx="137160" cy="137160"/>
            </a:xfrm>
            <a:prstGeom prst="ellipse">
              <a:avLst/>
            </a:prstGeom>
            <a:gradFill flip="none" rotWithShape="1">
              <a:gsLst>
                <a:gs pos="7000">
                  <a:schemeClr val="bg1">
                    <a:lumMod val="75000"/>
                  </a:schemeClr>
                </a:gs>
                <a:gs pos="4300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4" name="Freeform: Shape 14">
              <a:extLst>
                <a:ext uri="{FF2B5EF4-FFF2-40B4-BE49-F238E27FC236}">
                  <a16:creationId xmlns:a16="http://schemas.microsoft.com/office/drawing/2014/main" id="{47F257EF-6FA6-4FFC-B70A-8558A513CD65}"/>
                </a:ext>
              </a:extLst>
            </p:cNvPr>
            <p:cNvSpPr/>
            <p:nvPr/>
          </p:nvSpPr>
          <p:spPr>
            <a:xfrm>
              <a:off x="1876904" y="946593"/>
              <a:ext cx="3058429" cy="767806"/>
            </a:xfrm>
            <a:custGeom>
              <a:avLst/>
              <a:gdLst>
                <a:gd name="connsiteX0" fmla="*/ 350858 w 3788229"/>
                <a:gd name="connsiteY0" fmla="*/ 59690 h 961209"/>
                <a:gd name="connsiteX1" fmla="*/ 108857 w 3788229"/>
                <a:gd name="connsiteY1" fmla="*/ 301691 h 961209"/>
                <a:gd name="connsiteX2" fmla="*/ 108857 w 3788229"/>
                <a:gd name="connsiteY2" fmla="*/ 659518 h 961209"/>
                <a:gd name="connsiteX3" fmla="*/ 350858 w 3788229"/>
                <a:gd name="connsiteY3" fmla="*/ 901519 h 961209"/>
                <a:gd name="connsiteX4" fmla="*/ 3437371 w 3788229"/>
                <a:gd name="connsiteY4" fmla="*/ 901519 h 961209"/>
                <a:gd name="connsiteX5" fmla="*/ 3679372 w 3788229"/>
                <a:gd name="connsiteY5" fmla="*/ 659518 h 961209"/>
                <a:gd name="connsiteX6" fmla="*/ 3679372 w 3788229"/>
                <a:gd name="connsiteY6" fmla="*/ 301691 h 961209"/>
                <a:gd name="connsiteX7" fmla="*/ 3437371 w 3788229"/>
                <a:gd name="connsiteY7" fmla="*/ 59690 h 961209"/>
                <a:gd name="connsiteX8" fmla="*/ 276319 w 3788229"/>
                <a:gd name="connsiteY8" fmla="*/ 0 h 961209"/>
                <a:gd name="connsiteX9" fmla="*/ 3511910 w 3788229"/>
                <a:gd name="connsiteY9" fmla="*/ 0 h 961209"/>
                <a:gd name="connsiteX10" fmla="*/ 3788229 w 3788229"/>
                <a:gd name="connsiteY10" fmla="*/ 276319 h 961209"/>
                <a:gd name="connsiteX11" fmla="*/ 3788229 w 3788229"/>
                <a:gd name="connsiteY11" fmla="*/ 684890 h 961209"/>
                <a:gd name="connsiteX12" fmla="*/ 3511910 w 3788229"/>
                <a:gd name="connsiteY12" fmla="*/ 961209 h 961209"/>
                <a:gd name="connsiteX13" fmla="*/ 276319 w 3788229"/>
                <a:gd name="connsiteY13" fmla="*/ 961209 h 961209"/>
                <a:gd name="connsiteX14" fmla="*/ 0 w 3788229"/>
                <a:gd name="connsiteY14" fmla="*/ 684890 h 961209"/>
                <a:gd name="connsiteX15" fmla="*/ 0 w 3788229"/>
                <a:gd name="connsiteY15" fmla="*/ 276319 h 961209"/>
                <a:gd name="connsiteX16" fmla="*/ 276319 w 3788229"/>
                <a:gd name="connsiteY16" fmla="*/ 0 h 96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88229" h="961209">
                  <a:moveTo>
                    <a:pt x="350858" y="59690"/>
                  </a:moveTo>
                  <a:cubicBezTo>
                    <a:pt x="217205" y="59690"/>
                    <a:pt x="108857" y="168038"/>
                    <a:pt x="108857" y="301691"/>
                  </a:cubicBezTo>
                  <a:lnTo>
                    <a:pt x="108857" y="659518"/>
                  </a:lnTo>
                  <a:cubicBezTo>
                    <a:pt x="108857" y="793171"/>
                    <a:pt x="217205" y="901519"/>
                    <a:pt x="350858" y="901519"/>
                  </a:cubicBezTo>
                  <a:lnTo>
                    <a:pt x="3437371" y="901519"/>
                  </a:lnTo>
                  <a:cubicBezTo>
                    <a:pt x="3571024" y="901519"/>
                    <a:pt x="3679372" y="793171"/>
                    <a:pt x="3679372" y="659518"/>
                  </a:cubicBezTo>
                  <a:lnTo>
                    <a:pt x="3679372" y="301691"/>
                  </a:lnTo>
                  <a:cubicBezTo>
                    <a:pt x="3679372" y="168038"/>
                    <a:pt x="3571024" y="59690"/>
                    <a:pt x="3437371" y="59690"/>
                  </a:cubicBezTo>
                  <a:close/>
                  <a:moveTo>
                    <a:pt x="276319" y="0"/>
                  </a:moveTo>
                  <a:lnTo>
                    <a:pt x="3511910" y="0"/>
                  </a:lnTo>
                  <a:cubicBezTo>
                    <a:pt x="3664517" y="0"/>
                    <a:pt x="3788229" y="123712"/>
                    <a:pt x="3788229" y="276319"/>
                  </a:cubicBezTo>
                  <a:lnTo>
                    <a:pt x="3788229" y="684890"/>
                  </a:lnTo>
                  <a:cubicBezTo>
                    <a:pt x="3788229" y="837497"/>
                    <a:pt x="3664517" y="961209"/>
                    <a:pt x="3511910" y="961209"/>
                  </a:cubicBezTo>
                  <a:lnTo>
                    <a:pt x="276319" y="961209"/>
                  </a:lnTo>
                  <a:cubicBezTo>
                    <a:pt x="123712" y="961209"/>
                    <a:pt x="0" y="837497"/>
                    <a:pt x="0" y="684890"/>
                  </a:cubicBezTo>
                  <a:lnTo>
                    <a:pt x="0" y="276319"/>
                  </a:lnTo>
                  <a:cubicBezTo>
                    <a:pt x="0" y="123712"/>
                    <a:pt x="123712" y="0"/>
                    <a:pt x="276319" y="0"/>
                  </a:cubicBezTo>
                  <a:close/>
                </a:path>
              </a:pathLst>
            </a:custGeom>
            <a:gradFill flip="none" rotWithShape="1">
              <a:gsLst>
                <a:gs pos="30000">
                  <a:schemeClr val="bg1"/>
                </a:gs>
                <a:gs pos="0">
                  <a:schemeClr val="tx1"/>
                </a:gs>
                <a:gs pos="100000">
                  <a:schemeClr val="bg2">
                    <a:lumMod val="75000"/>
                  </a:schemeClr>
                </a:gs>
                <a:gs pos="7900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20">
              <a:extLst>
                <a:ext uri="{FF2B5EF4-FFF2-40B4-BE49-F238E27FC236}">
                  <a16:creationId xmlns:a16="http://schemas.microsoft.com/office/drawing/2014/main" id="{CBB257C8-BDE5-41D7-98B3-B04AF48FCA41}"/>
                </a:ext>
              </a:extLst>
            </p:cNvPr>
            <p:cNvSpPr/>
            <p:nvPr/>
          </p:nvSpPr>
          <p:spPr>
            <a:xfrm>
              <a:off x="1876904" y="1463263"/>
              <a:ext cx="300723" cy="251137"/>
            </a:xfrm>
            <a:custGeom>
              <a:avLst/>
              <a:gdLst>
                <a:gd name="connsiteX0" fmla="*/ 0 w 341084"/>
                <a:gd name="connsiteY0" fmla="*/ 0 h 284843"/>
                <a:gd name="connsiteX1" fmla="*/ 99682 w 341084"/>
                <a:gd name="connsiteY1" fmla="*/ 0 h 284843"/>
                <a:gd name="connsiteX2" fmla="*/ 99682 w 341084"/>
                <a:gd name="connsiteY2" fmla="*/ 11510 h 284843"/>
                <a:gd name="connsiteX3" fmla="*/ 321284 w 341084"/>
                <a:gd name="connsiteY3" fmla="*/ 230764 h 284843"/>
                <a:gd name="connsiteX4" fmla="*/ 341084 w 341084"/>
                <a:gd name="connsiteY4" fmla="*/ 230764 h 284843"/>
                <a:gd name="connsiteX5" fmla="*/ 341084 w 341084"/>
                <a:gd name="connsiteY5" fmla="*/ 284843 h 284843"/>
                <a:gd name="connsiteX6" fmla="*/ 253028 w 341084"/>
                <a:gd name="connsiteY6" fmla="*/ 284843 h 284843"/>
                <a:gd name="connsiteX7" fmla="*/ 0 w 341084"/>
                <a:gd name="connsiteY7" fmla="*/ 34498 h 284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1084" h="284843">
                  <a:moveTo>
                    <a:pt x="0" y="0"/>
                  </a:moveTo>
                  <a:lnTo>
                    <a:pt x="99682" y="0"/>
                  </a:lnTo>
                  <a:lnTo>
                    <a:pt x="99682" y="11510"/>
                  </a:lnTo>
                  <a:cubicBezTo>
                    <a:pt x="99682" y="132600"/>
                    <a:pt x="198897" y="230764"/>
                    <a:pt x="321284" y="230764"/>
                  </a:cubicBezTo>
                  <a:lnTo>
                    <a:pt x="341084" y="230764"/>
                  </a:lnTo>
                  <a:lnTo>
                    <a:pt x="341084" y="284843"/>
                  </a:lnTo>
                  <a:lnTo>
                    <a:pt x="253028" y="284843"/>
                  </a:lnTo>
                  <a:cubicBezTo>
                    <a:pt x="113284" y="284843"/>
                    <a:pt x="0" y="172760"/>
                    <a:pt x="0" y="3449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/>
                </a:gs>
                <a:gs pos="48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21">
              <a:extLst>
                <a:ext uri="{FF2B5EF4-FFF2-40B4-BE49-F238E27FC236}">
                  <a16:creationId xmlns:a16="http://schemas.microsoft.com/office/drawing/2014/main" id="{F562789A-595D-422B-BA8B-4A34C192F551}"/>
                </a:ext>
              </a:extLst>
            </p:cNvPr>
            <p:cNvSpPr/>
            <p:nvPr/>
          </p:nvSpPr>
          <p:spPr>
            <a:xfrm flipV="1">
              <a:off x="1877214" y="945153"/>
              <a:ext cx="300723" cy="251137"/>
            </a:xfrm>
            <a:custGeom>
              <a:avLst/>
              <a:gdLst>
                <a:gd name="connsiteX0" fmla="*/ 0 w 341084"/>
                <a:gd name="connsiteY0" fmla="*/ 0 h 284843"/>
                <a:gd name="connsiteX1" fmla="*/ 99682 w 341084"/>
                <a:gd name="connsiteY1" fmla="*/ 0 h 284843"/>
                <a:gd name="connsiteX2" fmla="*/ 99682 w 341084"/>
                <a:gd name="connsiteY2" fmla="*/ 11510 h 284843"/>
                <a:gd name="connsiteX3" fmla="*/ 321284 w 341084"/>
                <a:gd name="connsiteY3" fmla="*/ 230764 h 284843"/>
                <a:gd name="connsiteX4" fmla="*/ 341084 w 341084"/>
                <a:gd name="connsiteY4" fmla="*/ 230764 h 284843"/>
                <a:gd name="connsiteX5" fmla="*/ 341084 w 341084"/>
                <a:gd name="connsiteY5" fmla="*/ 284843 h 284843"/>
                <a:gd name="connsiteX6" fmla="*/ 253028 w 341084"/>
                <a:gd name="connsiteY6" fmla="*/ 284843 h 284843"/>
                <a:gd name="connsiteX7" fmla="*/ 0 w 341084"/>
                <a:gd name="connsiteY7" fmla="*/ 34498 h 284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1084" h="284843">
                  <a:moveTo>
                    <a:pt x="0" y="0"/>
                  </a:moveTo>
                  <a:lnTo>
                    <a:pt x="99682" y="0"/>
                  </a:lnTo>
                  <a:lnTo>
                    <a:pt x="99682" y="11510"/>
                  </a:lnTo>
                  <a:cubicBezTo>
                    <a:pt x="99682" y="132600"/>
                    <a:pt x="198897" y="230764"/>
                    <a:pt x="321284" y="230764"/>
                  </a:cubicBezTo>
                  <a:lnTo>
                    <a:pt x="341084" y="230764"/>
                  </a:lnTo>
                  <a:lnTo>
                    <a:pt x="341084" y="284843"/>
                  </a:lnTo>
                  <a:lnTo>
                    <a:pt x="253028" y="284843"/>
                  </a:lnTo>
                  <a:cubicBezTo>
                    <a:pt x="113284" y="284843"/>
                    <a:pt x="0" y="172760"/>
                    <a:pt x="0" y="3449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/>
                </a:gs>
                <a:gs pos="48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22">
              <a:extLst>
                <a:ext uri="{FF2B5EF4-FFF2-40B4-BE49-F238E27FC236}">
                  <a16:creationId xmlns:a16="http://schemas.microsoft.com/office/drawing/2014/main" id="{AEC28B4B-95C6-4FB7-A731-3E7C4B4D1DBF}"/>
                </a:ext>
              </a:extLst>
            </p:cNvPr>
            <p:cNvSpPr/>
            <p:nvPr/>
          </p:nvSpPr>
          <p:spPr>
            <a:xfrm flipH="1">
              <a:off x="4634611" y="1463262"/>
              <a:ext cx="300723" cy="251137"/>
            </a:xfrm>
            <a:custGeom>
              <a:avLst/>
              <a:gdLst>
                <a:gd name="connsiteX0" fmla="*/ 0 w 341084"/>
                <a:gd name="connsiteY0" fmla="*/ 0 h 284843"/>
                <a:gd name="connsiteX1" fmla="*/ 99682 w 341084"/>
                <a:gd name="connsiteY1" fmla="*/ 0 h 284843"/>
                <a:gd name="connsiteX2" fmla="*/ 99682 w 341084"/>
                <a:gd name="connsiteY2" fmla="*/ 11510 h 284843"/>
                <a:gd name="connsiteX3" fmla="*/ 321284 w 341084"/>
                <a:gd name="connsiteY3" fmla="*/ 230764 h 284843"/>
                <a:gd name="connsiteX4" fmla="*/ 341084 w 341084"/>
                <a:gd name="connsiteY4" fmla="*/ 230764 h 284843"/>
                <a:gd name="connsiteX5" fmla="*/ 341084 w 341084"/>
                <a:gd name="connsiteY5" fmla="*/ 284843 h 284843"/>
                <a:gd name="connsiteX6" fmla="*/ 253028 w 341084"/>
                <a:gd name="connsiteY6" fmla="*/ 284843 h 284843"/>
                <a:gd name="connsiteX7" fmla="*/ 0 w 341084"/>
                <a:gd name="connsiteY7" fmla="*/ 34498 h 284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1084" h="284843">
                  <a:moveTo>
                    <a:pt x="0" y="0"/>
                  </a:moveTo>
                  <a:lnTo>
                    <a:pt x="99682" y="0"/>
                  </a:lnTo>
                  <a:lnTo>
                    <a:pt x="99682" y="11510"/>
                  </a:lnTo>
                  <a:cubicBezTo>
                    <a:pt x="99682" y="132600"/>
                    <a:pt x="198897" y="230764"/>
                    <a:pt x="321284" y="230764"/>
                  </a:cubicBezTo>
                  <a:lnTo>
                    <a:pt x="341084" y="230764"/>
                  </a:lnTo>
                  <a:lnTo>
                    <a:pt x="341084" y="284843"/>
                  </a:lnTo>
                  <a:lnTo>
                    <a:pt x="253028" y="284843"/>
                  </a:lnTo>
                  <a:cubicBezTo>
                    <a:pt x="113284" y="284843"/>
                    <a:pt x="0" y="172760"/>
                    <a:pt x="0" y="3449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/>
                </a:gs>
                <a:gs pos="48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23">
              <a:extLst>
                <a:ext uri="{FF2B5EF4-FFF2-40B4-BE49-F238E27FC236}">
                  <a16:creationId xmlns:a16="http://schemas.microsoft.com/office/drawing/2014/main" id="{60BD3587-A691-4F56-8B25-3692F32C3E9E}"/>
                </a:ext>
              </a:extLst>
            </p:cNvPr>
            <p:cNvSpPr/>
            <p:nvPr/>
          </p:nvSpPr>
          <p:spPr>
            <a:xfrm flipH="1" flipV="1">
              <a:off x="4634611" y="947845"/>
              <a:ext cx="300723" cy="251137"/>
            </a:xfrm>
            <a:custGeom>
              <a:avLst/>
              <a:gdLst>
                <a:gd name="connsiteX0" fmla="*/ 0 w 341084"/>
                <a:gd name="connsiteY0" fmla="*/ 0 h 284843"/>
                <a:gd name="connsiteX1" fmla="*/ 99682 w 341084"/>
                <a:gd name="connsiteY1" fmla="*/ 0 h 284843"/>
                <a:gd name="connsiteX2" fmla="*/ 99682 w 341084"/>
                <a:gd name="connsiteY2" fmla="*/ 11510 h 284843"/>
                <a:gd name="connsiteX3" fmla="*/ 321284 w 341084"/>
                <a:gd name="connsiteY3" fmla="*/ 230764 h 284843"/>
                <a:gd name="connsiteX4" fmla="*/ 341084 w 341084"/>
                <a:gd name="connsiteY4" fmla="*/ 230764 h 284843"/>
                <a:gd name="connsiteX5" fmla="*/ 341084 w 341084"/>
                <a:gd name="connsiteY5" fmla="*/ 284843 h 284843"/>
                <a:gd name="connsiteX6" fmla="*/ 253028 w 341084"/>
                <a:gd name="connsiteY6" fmla="*/ 284843 h 284843"/>
                <a:gd name="connsiteX7" fmla="*/ 0 w 341084"/>
                <a:gd name="connsiteY7" fmla="*/ 34498 h 284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1084" h="284843">
                  <a:moveTo>
                    <a:pt x="0" y="0"/>
                  </a:moveTo>
                  <a:lnTo>
                    <a:pt x="99682" y="0"/>
                  </a:lnTo>
                  <a:lnTo>
                    <a:pt x="99682" y="11510"/>
                  </a:lnTo>
                  <a:cubicBezTo>
                    <a:pt x="99682" y="132600"/>
                    <a:pt x="198897" y="230764"/>
                    <a:pt x="321284" y="230764"/>
                  </a:cubicBezTo>
                  <a:lnTo>
                    <a:pt x="341084" y="230764"/>
                  </a:lnTo>
                  <a:lnTo>
                    <a:pt x="341084" y="284843"/>
                  </a:lnTo>
                  <a:lnTo>
                    <a:pt x="253028" y="284843"/>
                  </a:lnTo>
                  <a:cubicBezTo>
                    <a:pt x="113284" y="284843"/>
                    <a:pt x="0" y="172760"/>
                    <a:pt x="0" y="3449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/>
                </a:gs>
                <a:gs pos="48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15">
              <a:extLst>
                <a:ext uri="{FF2B5EF4-FFF2-40B4-BE49-F238E27FC236}">
                  <a16:creationId xmlns:a16="http://schemas.microsoft.com/office/drawing/2014/main" id="{E2D5DAB5-C2FA-4C43-96CB-5DDD5B78E9C7}"/>
                </a:ext>
              </a:extLst>
            </p:cNvPr>
            <p:cNvSpPr/>
            <p:nvPr/>
          </p:nvSpPr>
          <p:spPr>
            <a:xfrm>
              <a:off x="2184025" y="850457"/>
              <a:ext cx="2456981" cy="172757"/>
            </a:xfrm>
            <a:prstGeom prst="rect">
              <a:avLst/>
            </a:prstGeom>
            <a:gradFill flip="none" rotWithShape="1">
              <a:gsLst>
                <a:gs pos="7000">
                  <a:schemeClr val="tx1">
                    <a:lumMod val="65000"/>
                    <a:lumOff val="35000"/>
                  </a:schemeClr>
                </a:gs>
                <a:gs pos="51000">
                  <a:schemeClr val="bg1">
                    <a:lumMod val="0"/>
                    <a:lumOff val="10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327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3935</TotalTime>
  <Words>481</Words>
  <Application>Microsoft Office PowerPoint</Application>
  <PresentationFormat>شاشة عريضة</PresentationFormat>
  <Paragraphs>123</Paragraphs>
  <Slides>17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Cooper Black</vt:lpstr>
      <vt:lpstr>Hand Of Sean</vt:lpstr>
      <vt:lpstr>Oswald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الناصر</cp:lastModifiedBy>
  <cp:revision>2832</cp:revision>
  <dcterms:created xsi:type="dcterms:W3CDTF">2020-10-10T04:32:51Z</dcterms:created>
  <dcterms:modified xsi:type="dcterms:W3CDTF">2021-03-06T16:02:28Z</dcterms:modified>
</cp:coreProperties>
</file>