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D1C747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F6F6"/>
          </a:solidFill>
        </a:fill>
      </a:tcStyle>
    </a:wholeTbl>
    <a:band2H>
      <a:tcTxStyle b="def" i="def"/>
      <a:tcStyle>
        <a:tcBdr/>
        <a:fill>
          <a:solidFill>
            <a:srgbClr val="F5FB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F2CE"/>
          </a:solidFill>
        </a:fill>
      </a:tcStyle>
    </a:wholeTbl>
    <a:band2H>
      <a:tcTxStyle b="def" i="def"/>
      <a:tcStyle>
        <a:tcBdr/>
        <a:fill>
          <a:solidFill>
            <a:srgbClr val="FBF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6D5"/>
          </a:solidFill>
        </a:fill>
      </a:tcStyle>
    </a:wholeTbl>
    <a:band2H>
      <a:tcTxStyle b="def" i="def"/>
      <a:tcStyle>
        <a:tcBdr/>
        <a:fill>
          <a:solidFill>
            <a:srgbClr val="E7EC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D1C747"/>
        </a:fontRef>
        <a:srgbClr val="D1C7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7F5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1C747"/>
        </a:fontRef>
        <a:srgbClr val="D1C7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D1C747"/>
              </a:solidFill>
              <a:prstDash val="solid"/>
              <a:round/>
            </a:ln>
          </a:top>
          <a:bottom>
            <a:ln w="25400" cap="flat">
              <a:solidFill>
                <a:srgbClr val="D1C74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1C747"/>
              </a:solidFill>
              <a:prstDash val="solid"/>
              <a:round/>
            </a:ln>
          </a:top>
          <a:bottom>
            <a:ln w="25400" cap="flat">
              <a:solidFill>
                <a:srgbClr val="D1C74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EBCE"/>
          </a:solidFill>
        </a:fill>
      </a:tcStyle>
    </a:wholeTbl>
    <a:band2H>
      <a:tcTxStyle b="def" i="def"/>
      <a:tcStyle>
        <a:tcBdr/>
        <a:fill>
          <a:solidFill>
            <a:srgbClr val="F7F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747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747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747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D1C747"/>
              </a:solidFill>
              <a:prstDash val="solid"/>
              <a:round/>
            </a:ln>
          </a:left>
          <a:right>
            <a:ln w="12700" cap="flat">
              <a:solidFill>
                <a:srgbClr val="D1C747"/>
              </a:solidFill>
              <a:prstDash val="solid"/>
              <a:round/>
            </a:ln>
          </a:right>
          <a:top>
            <a:ln w="12700" cap="flat">
              <a:solidFill>
                <a:srgbClr val="D1C747"/>
              </a:solidFill>
              <a:prstDash val="solid"/>
              <a:round/>
            </a:ln>
          </a:top>
          <a:bottom>
            <a:ln w="12700" cap="flat">
              <a:solidFill>
                <a:srgbClr val="D1C747"/>
              </a:solidFill>
              <a:prstDash val="solid"/>
              <a:round/>
            </a:ln>
          </a:bottom>
          <a:insideH>
            <a:ln w="12700" cap="flat">
              <a:solidFill>
                <a:srgbClr val="D1C747"/>
              </a:solidFill>
              <a:prstDash val="solid"/>
              <a:round/>
            </a:ln>
          </a:insideH>
          <a:insideV>
            <a:ln w="12700" cap="flat">
              <a:solidFill>
                <a:srgbClr val="D1C747"/>
              </a:solidFill>
              <a:prstDash val="solid"/>
              <a:round/>
            </a:ln>
          </a:insideV>
        </a:tcBdr>
        <a:fill>
          <a:solidFill>
            <a:srgbClr val="D1C747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D1C747"/>
              </a:solidFill>
              <a:prstDash val="solid"/>
              <a:round/>
            </a:ln>
          </a:left>
          <a:right>
            <a:ln w="12700" cap="flat">
              <a:solidFill>
                <a:srgbClr val="D1C747"/>
              </a:solidFill>
              <a:prstDash val="solid"/>
              <a:round/>
            </a:ln>
          </a:right>
          <a:top>
            <a:ln w="12700" cap="flat">
              <a:solidFill>
                <a:srgbClr val="D1C747"/>
              </a:solidFill>
              <a:prstDash val="solid"/>
              <a:round/>
            </a:ln>
          </a:top>
          <a:bottom>
            <a:ln w="12700" cap="flat">
              <a:solidFill>
                <a:srgbClr val="D1C747"/>
              </a:solidFill>
              <a:prstDash val="solid"/>
              <a:round/>
            </a:ln>
          </a:bottom>
          <a:insideH>
            <a:ln w="12700" cap="flat">
              <a:solidFill>
                <a:srgbClr val="D1C747"/>
              </a:solidFill>
              <a:prstDash val="solid"/>
              <a:round/>
            </a:ln>
          </a:insideH>
          <a:insideV>
            <a:ln w="12700" cap="flat">
              <a:solidFill>
                <a:srgbClr val="D1C747"/>
              </a:solidFill>
              <a:prstDash val="solid"/>
              <a:round/>
            </a:ln>
          </a:insideV>
        </a:tcBdr>
        <a:fill>
          <a:solidFill>
            <a:srgbClr val="D1C747">
              <a:alpha val="20000"/>
            </a:srgbClr>
          </a:solidFill>
        </a:fill>
      </a:tcStyle>
    </a:firstCol>
    <a:lastRow>
      <a:tcTxStyle b="on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D1C747"/>
              </a:solidFill>
              <a:prstDash val="solid"/>
              <a:round/>
            </a:ln>
          </a:left>
          <a:right>
            <a:ln w="12700" cap="flat">
              <a:solidFill>
                <a:srgbClr val="D1C747"/>
              </a:solidFill>
              <a:prstDash val="solid"/>
              <a:round/>
            </a:ln>
          </a:right>
          <a:top>
            <a:ln w="50800" cap="flat">
              <a:solidFill>
                <a:srgbClr val="D1C747"/>
              </a:solidFill>
              <a:prstDash val="solid"/>
              <a:round/>
            </a:ln>
          </a:top>
          <a:bottom>
            <a:ln w="12700" cap="flat">
              <a:solidFill>
                <a:srgbClr val="D1C747"/>
              </a:solidFill>
              <a:prstDash val="solid"/>
              <a:round/>
            </a:ln>
          </a:bottom>
          <a:insideH>
            <a:ln w="12700" cap="flat">
              <a:solidFill>
                <a:srgbClr val="D1C747"/>
              </a:solidFill>
              <a:prstDash val="solid"/>
              <a:round/>
            </a:ln>
          </a:insideH>
          <a:insideV>
            <a:ln w="12700" cap="flat">
              <a:solidFill>
                <a:srgbClr val="D1C74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D1C747"/>
        </a:fontRef>
        <a:srgbClr val="D1C747"/>
      </a:tcTxStyle>
      <a:tcStyle>
        <a:tcBdr>
          <a:left>
            <a:ln w="12700" cap="flat">
              <a:solidFill>
                <a:srgbClr val="D1C747"/>
              </a:solidFill>
              <a:prstDash val="solid"/>
              <a:round/>
            </a:ln>
          </a:left>
          <a:right>
            <a:ln w="12700" cap="flat">
              <a:solidFill>
                <a:srgbClr val="D1C747"/>
              </a:solidFill>
              <a:prstDash val="solid"/>
              <a:round/>
            </a:ln>
          </a:right>
          <a:top>
            <a:ln w="12700" cap="flat">
              <a:solidFill>
                <a:srgbClr val="D1C747"/>
              </a:solidFill>
              <a:prstDash val="solid"/>
              <a:round/>
            </a:ln>
          </a:top>
          <a:bottom>
            <a:ln w="25400" cap="flat">
              <a:solidFill>
                <a:srgbClr val="D1C747"/>
              </a:solidFill>
              <a:prstDash val="solid"/>
              <a:round/>
            </a:ln>
          </a:bottom>
          <a:insideH>
            <a:ln w="12700" cap="flat">
              <a:solidFill>
                <a:srgbClr val="D1C747"/>
              </a:solidFill>
              <a:prstDash val="solid"/>
              <a:round/>
            </a:ln>
          </a:insideH>
          <a:insideV>
            <a:ln w="12700" cap="flat">
              <a:solidFill>
                <a:srgbClr val="D1C74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1" name="Shape 10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;p2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6" name="Google Shape;10;p2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12" name="Google Shape;11;p2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" name="Google Shape;12;p2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" name="Google Shape;13;p2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" name="Google Shape;14;p2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" name="Google Shape;15;p2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" name="Google Shape;16;p2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" name="Google Shape;17;p2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Google Shape;18;p2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Google Shape;19;p2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" name="Google Shape;20;p2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Google Shape;21;p2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Google Shape;22;p2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Google Shape;23;p2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Google Shape;24;p2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Google Shape;25;p2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Google Shape;26;p2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Google Shape;27;p2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Google Shape;28;p2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Google Shape;29;p2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Google Shape;30;p2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Google Shape;31;p2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" name="Google Shape;32;p2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" name="Google Shape;33;p2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" name="Google Shape;34;p2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9" name="Google Shape;35;p2"/>
          <p:cNvGrpSpPr/>
          <p:nvPr/>
        </p:nvGrpSpPr>
        <p:grpSpPr>
          <a:xfrm>
            <a:off x="6359443" y="4586370"/>
            <a:ext cx="854830" cy="885449"/>
            <a:chOff x="0" y="0"/>
            <a:chExt cx="854828" cy="885448"/>
          </a:xfrm>
        </p:grpSpPr>
        <p:sp>
          <p:nvSpPr>
            <p:cNvPr id="37" name="Google Shape;36;p2"/>
            <p:cNvSpPr/>
            <p:nvPr/>
          </p:nvSpPr>
          <p:spPr>
            <a:xfrm>
              <a:off x="118775" y="88054"/>
              <a:ext cx="579217" cy="59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38" y="0"/>
                  </a:moveTo>
                  <a:lnTo>
                    <a:pt x="0" y="18863"/>
                  </a:lnTo>
                  <a:lnTo>
                    <a:pt x="2939" y="21600"/>
                  </a:lnTo>
                  <a:lnTo>
                    <a:pt x="21600" y="2737"/>
                  </a:lnTo>
                  <a:lnTo>
                    <a:pt x="1863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7;p2"/>
            <p:cNvSpPr/>
            <p:nvPr/>
          </p:nvSpPr>
          <p:spPr>
            <a:xfrm>
              <a:off x="196953" y="163066"/>
              <a:ext cx="578562" cy="59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61" y="0"/>
                  </a:moveTo>
                  <a:lnTo>
                    <a:pt x="0" y="18844"/>
                  </a:lnTo>
                  <a:lnTo>
                    <a:pt x="2963" y="21600"/>
                  </a:lnTo>
                  <a:lnTo>
                    <a:pt x="21600" y="2734"/>
                  </a:lnTo>
                  <a:lnTo>
                    <a:pt x="1866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8;p2"/>
            <p:cNvSpPr/>
            <p:nvPr/>
          </p:nvSpPr>
          <p:spPr>
            <a:xfrm>
              <a:off x="753595" y="595"/>
              <a:ext cx="101234" cy="6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572"/>
                  </a:lnTo>
                  <a:lnTo>
                    <a:pt x="71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9;p2"/>
            <p:cNvSpPr/>
            <p:nvPr/>
          </p:nvSpPr>
          <p:spPr>
            <a:xfrm>
              <a:off x="786140" y="0"/>
              <a:ext cx="67499" cy="10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752"/>
                  </a:lnTo>
                  <a:lnTo>
                    <a:pt x="108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40;p2"/>
            <p:cNvSpPr/>
            <p:nvPr/>
          </p:nvSpPr>
          <p:spPr>
            <a:xfrm>
              <a:off x="618651" y="38092"/>
              <a:ext cx="168679" cy="12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0" y="8595"/>
                  </a:lnTo>
                  <a:lnTo>
                    <a:pt x="10159" y="21600"/>
                  </a:lnTo>
                  <a:lnTo>
                    <a:pt x="21600" y="5589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41;p2"/>
            <p:cNvSpPr/>
            <p:nvPr/>
          </p:nvSpPr>
          <p:spPr>
            <a:xfrm>
              <a:off x="696796" y="69988"/>
              <a:ext cx="123107" cy="16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lnTo>
                    <a:pt x="0" y="11919"/>
                  </a:lnTo>
                  <a:lnTo>
                    <a:pt x="13925" y="21600"/>
                  </a:lnTo>
                  <a:lnTo>
                    <a:pt x="21600" y="4161"/>
                  </a:lnTo>
                  <a:lnTo>
                    <a:pt x="15676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42;p2"/>
            <p:cNvSpPr/>
            <p:nvPr/>
          </p:nvSpPr>
          <p:spPr>
            <a:xfrm>
              <a:off x="164461" y="684173"/>
              <a:ext cx="111853" cy="1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74" y="0"/>
                  </a:moveTo>
                  <a:lnTo>
                    <a:pt x="0" y="6626"/>
                  </a:lnTo>
                  <a:lnTo>
                    <a:pt x="15326" y="21600"/>
                  </a:lnTo>
                  <a:lnTo>
                    <a:pt x="21600" y="14969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43;p2"/>
            <p:cNvSpPr/>
            <p:nvPr/>
          </p:nvSpPr>
          <p:spPr>
            <a:xfrm>
              <a:off x="86926" y="609167"/>
              <a:ext cx="111216" cy="1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0" y="0"/>
                  </a:moveTo>
                  <a:lnTo>
                    <a:pt x="0" y="6626"/>
                  </a:lnTo>
                  <a:lnTo>
                    <a:pt x="15290" y="21600"/>
                  </a:lnTo>
                  <a:lnTo>
                    <a:pt x="21600" y="1496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44;p2"/>
            <p:cNvSpPr/>
            <p:nvPr/>
          </p:nvSpPr>
          <p:spPr>
            <a:xfrm>
              <a:off x="55124" y="717909"/>
              <a:ext cx="188698" cy="16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88" y="0"/>
                  </a:moveTo>
                  <a:lnTo>
                    <a:pt x="0" y="14741"/>
                  </a:lnTo>
                  <a:lnTo>
                    <a:pt x="4650" y="19654"/>
                  </a:lnTo>
                  <a:cubicBezTo>
                    <a:pt x="5838" y="20955"/>
                    <a:pt x="7384" y="21600"/>
                    <a:pt x="8933" y="21600"/>
                  </a:cubicBezTo>
                  <a:cubicBezTo>
                    <a:pt x="10551" y="21600"/>
                    <a:pt x="12167" y="20893"/>
                    <a:pt x="13373" y="19494"/>
                  </a:cubicBezTo>
                  <a:lnTo>
                    <a:pt x="21600" y="9747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45;p2"/>
            <p:cNvSpPr/>
            <p:nvPr/>
          </p:nvSpPr>
          <p:spPr>
            <a:xfrm>
              <a:off x="-1" y="642903"/>
              <a:ext cx="165652" cy="18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10968" y="0"/>
                  </a:moveTo>
                  <a:lnTo>
                    <a:pt x="1904" y="8525"/>
                  </a:lnTo>
                  <a:cubicBezTo>
                    <a:pt x="-699" y="11012"/>
                    <a:pt x="-619" y="14849"/>
                    <a:pt x="2061" y="17194"/>
                  </a:cubicBezTo>
                  <a:lnTo>
                    <a:pt x="7106" y="21600"/>
                  </a:lnTo>
                  <a:lnTo>
                    <a:pt x="20901" y="8597"/>
                  </a:lnTo>
                  <a:lnTo>
                    <a:pt x="109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46;p2"/>
            <p:cNvSpPr/>
            <p:nvPr/>
          </p:nvSpPr>
          <p:spPr>
            <a:xfrm>
              <a:off x="171953" y="139350"/>
              <a:ext cx="526039" cy="54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7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5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47;p2"/>
            <p:cNvSpPr/>
            <p:nvPr/>
          </p:nvSpPr>
          <p:spPr>
            <a:xfrm>
              <a:off x="196953" y="163066"/>
              <a:ext cx="525470" cy="54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6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9" name="Google Shape;48;p2"/>
          <p:cNvGrpSpPr/>
          <p:nvPr/>
        </p:nvGrpSpPr>
        <p:grpSpPr>
          <a:xfrm>
            <a:off x="6095436" y="4451829"/>
            <a:ext cx="673589" cy="441951"/>
            <a:chOff x="0" y="0"/>
            <a:chExt cx="673588" cy="441950"/>
          </a:xfrm>
        </p:grpSpPr>
        <p:sp>
          <p:nvSpPr>
            <p:cNvPr id="50" name="Google Shape;49;p2"/>
            <p:cNvSpPr/>
            <p:nvPr/>
          </p:nvSpPr>
          <p:spPr>
            <a:xfrm>
              <a:off x="-1" y="847"/>
              <a:ext cx="308652" cy="44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94" y="612"/>
                    <a:pt x="2581" y="7771"/>
                    <a:pt x="4592" y="15451"/>
                  </a:cubicBezTo>
                  <a:lnTo>
                    <a:pt x="0" y="16369"/>
                  </a:lnTo>
                  <a:lnTo>
                    <a:pt x="2144" y="21600"/>
                  </a:lnTo>
                  <a:lnTo>
                    <a:pt x="3454" y="21325"/>
                  </a:lnTo>
                  <a:lnTo>
                    <a:pt x="2363" y="18633"/>
                  </a:lnTo>
                  <a:lnTo>
                    <a:pt x="2581" y="18572"/>
                  </a:lnTo>
                  <a:lnTo>
                    <a:pt x="3673" y="21295"/>
                  </a:lnTo>
                  <a:lnTo>
                    <a:pt x="5072" y="21019"/>
                  </a:lnTo>
                  <a:lnTo>
                    <a:pt x="3981" y="18296"/>
                  </a:lnTo>
                  <a:lnTo>
                    <a:pt x="4242" y="18235"/>
                  </a:lnTo>
                  <a:lnTo>
                    <a:pt x="5335" y="20958"/>
                  </a:lnTo>
                  <a:lnTo>
                    <a:pt x="6690" y="20683"/>
                  </a:lnTo>
                  <a:lnTo>
                    <a:pt x="5598" y="17960"/>
                  </a:lnTo>
                  <a:lnTo>
                    <a:pt x="5860" y="17929"/>
                  </a:lnTo>
                  <a:lnTo>
                    <a:pt x="6953" y="20652"/>
                  </a:lnTo>
                  <a:lnTo>
                    <a:pt x="8309" y="20377"/>
                  </a:lnTo>
                  <a:lnTo>
                    <a:pt x="7216" y="17654"/>
                  </a:lnTo>
                  <a:lnTo>
                    <a:pt x="7435" y="17592"/>
                  </a:lnTo>
                  <a:lnTo>
                    <a:pt x="8528" y="20315"/>
                  </a:lnTo>
                  <a:lnTo>
                    <a:pt x="9927" y="20040"/>
                  </a:lnTo>
                  <a:lnTo>
                    <a:pt x="8834" y="17317"/>
                  </a:lnTo>
                  <a:lnTo>
                    <a:pt x="9053" y="17256"/>
                  </a:lnTo>
                  <a:lnTo>
                    <a:pt x="10146" y="19979"/>
                  </a:lnTo>
                  <a:lnTo>
                    <a:pt x="10713" y="19857"/>
                  </a:lnTo>
                  <a:cubicBezTo>
                    <a:pt x="8745" y="15206"/>
                    <a:pt x="8789" y="10005"/>
                    <a:pt x="12418" y="5905"/>
                  </a:cubicBezTo>
                  <a:cubicBezTo>
                    <a:pt x="14604" y="3396"/>
                    <a:pt x="17927" y="1561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50;p2"/>
            <p:cNvSpPr/>
            <p:nvPr/>
          </p:nvSpPr>
          <p:spPr>
            <a:xfrm>
              <a:off x="134013" y="0"/>
              <a:ext cx="539576" cy="40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7624" y="5798"/>
                  </a:moveTo>
                  <a:cubicBezTo>
                    <a:pt x="9980" y="5798"/>
                    <a:pt x="12210" y="7609"/>
                    <a:pt x="13259" y="10606"/>
                  </a:cubicBezTo>
                  <a:lnTo>
                    <a:pt x="1440" y="15190"/>
                  </a:lnTo>
                  <a:cubicBezTo>
                    <a:pt x="1072" y="11104"/>
                    <a:pt x="2988" y="7252"/>
                    <a:pt x="5912" y="6123"/>
                  </a:cubicBezTo>
                  <a:cubicBezTo>
                    <a:pt x="6480" y="5903"/>
                    <a:pt x="7056" y="5798"/>
                    <a:pt x="7624" y="5798"/>
                  </a:cubicBezTo>
                  <a:close/>
                  <a:moveTo>
                    <a:pt x="7657" y="0"/>
                  </a:moveTo>
                  <a:cubicBezTo>
                    <a:pt x="7380" y="0"/>
                    <a:pt x="7101" y="15"/>
                    <a:pt x="6821" y="45"/>
                  </a:cubicBezTo>
                  <a:cubicBezTo>
                    <a:pt x="4781" y="1706"/>
                    <a:pt x="2914" y="3731"/>
                    <a:pt x="1661" y="6455"/>
                  </a:cubicBezTo>
                  <a:cubicBezTo>
                    <a:pt x="-354" y="10906"/>
                    <a:pt x="-379" y="16551"/>
                    <a:pt x="752" y="21600"/>
                  </a:cubicBezTo>
                  <a:lnTo>
                    <a:pt x="1195" y="21434"/>
                  </a:lnTo>
                  <a:lnTo>
                    <a:pt x="580" y="18478"/>
                  </a:lnTo>
                  <a:lnTo>
                    <a:pt x="727" y="18411"/>
                  </a:lnTo>
                  <a:lnTo>
                    <a:pt x="1341" y="21366"/>
                  </a:lnTo>
                  <a:lnTo>
                    <a:pt x="2104" y="21068"/>
                  </a:lnTo>
                  <a:lnTo>
                    <a:pt x="1489" y="18112"/>
                  </a:lnTo>
                  <a:lnTo>
                    <a:pt x="1636" y="18078"/>
                  </a:lnTo>
                  <a:lnTo>
                    <a:pt x="2251" y="21002"/>
                  </a:lnTo>
                  <a:lnTo>
                    <a:pt x="3013" y="20702"/>
                  </a:lnTo>
                  <a:lnTo>
                    <a:pt x="2398" y="17780"/>
                  </a:lnTo>
                  <a:lnTo>
                    <a:pt x="2545" y="17714"/>
                  </a:lnTo>
                  <a:lnTo>
                    <a:pt x="3160" y="20670"/>
                  </a:lnTo>
                  <a:lnTo>
                    <a:pt x="3922" y="20371"/>
                  </a:lnTo>
                  <a:lnTo>
                    <a:pt x="3308" y="17415"/>
                  </a:lnTo>
                  <a:lnTo>
                    <a:pt x="3454" y="17348"/>
                  </a:lnTo>
                  <a:lnTo>
                    <a:pt x="4069" y="20304"/>
                  </a:lnTo>
                  <a:lnTo>
                    <a:pt x="4855" y="20005"/>
                  </a:lnTo>
                  <a:lnTo>
                    <a:pt x="4241" y="17049"/>
                  </a:lnTo>
                  <a:lnTo>
                    <a:pt x="4364" y="17016"/>
                  </a:lnTo>
                  <a:lnTo>
                    <a:pt x="4978" y="19971"/>
                  </a:lnTo>
                  <a:lnTo>
                    <a:pt x="5764" y="19673"/>
                  </a:lnTo>
                  <a:lnTo>
                    <a:pt x="5150" y="16717"/>
                  </a:lnTo>
                  <a:lnTo>
                    <a:pt x="5273" y="16651"/>
                  </a:lnTo>
                  <a:lnTo>
                    <a:pt x="5887" y="19607"/>
                  </a:lnTo>
                  <a:lnTo>
                    <a:pt x="6673" y="19307"/>
                  </a:lnTo>
                  <a:lnTo>
                    <a:pt x="6059" y="16351"/>
                  </a:lnTo>
                  <a:lnTo>
                    <a:pt x="6207" y="16319"/>
                  </a:lnTo>
                  <a:lnTo>
                    <a:pt x="6821" y="19241"/>
                  </a:lnTo>
                  <a:lnTo>
                    <a:pt x="7583" y="18943"/>
                  </a:lnTo>
                  <a:lnTo>
                    <a:pt x="6968" y="16021"/>
                  </a:lnTo>
                  <a:lnTo>
                    <a:pt x="7116" y="15953"/>
                  </a:lnTo>
                  <a:lnTo>
                    <a:pt x="7731" y="18909"/>
                  </a:lnTo>
                  <a:lnTo>
                    <a:pt x="8492" y="18610"/>
                  </a:lnTo>
                  <a:lnTo>
                    <a:pt x="7877" y="15655"/>
                  </a:lnTo>
                  <a:lnTo>
                    <a:pt x="8025" y="15588"/>
                  </a:lnTo>
                  <a:lnTo>
                    <a:pt x="8640" y="18544"/>
                  </a:lnTo>
                  <a:lnTo>
                    <a:pt x="9401" y="18244"/>
                  </a:lnTo>
                  <a:lnTo>
                    <a:pt x="8788" y="15289"/>
                  </a:lnTo>
                  <a:lnTo>
                    <a:pt x="8934" y="15256"/>
                  </a:lnTo>
                  <a:lnTo>
                    <a:pt x="9549" y="18178"/>
                  </a:lnTo>
                  <a:lnTo>
                    <a:pt x="10310" y="17880"/>
                  </a:lnTo>
                  <a:lnTo>
                    <a:pt x="9697" y="14956"/>
                  </a:lnTo>
                  <a:lnTo>
                    <a:pt x="9844" y="14890"/>
                  </a:lnTo>
                  <a:lnTo>
                    <a:pt x="10458" y="17846"/>
                  </a:lnTo>
                  <a:lnTo>
                    <a:pt x="11219" y="17548"/>
                  </a:lnTo>
                  <a:lnTo>
                    <a:pt x="10606" y="14592"/>
                  </a:lnTo>
                  <a:lnTo>
                    <a:pt x="10753" y="14526"/>
                  </a:lnTo>
                  <a:lnTo>
                    <a:pt x="11367" y="17482"/>
                  </a:lnTo>
                  <a:lnTo>
                    <a:pt x="12153" y="17182"/>
                  </a:lnTo>
                  <a:lnTo>
                    <a:pt x="11539" y="14226"/>
                  </a:lnTo>
                  <a:lnTo>
                    <a:pt x="11662" y="14194"/>
                  </a:lnTo>
                  <a:lnTo>
                    <a:pt x="12276" y="17149"/>
                  </a:lnTo>
                  <a:lnTo>
                    <a:pt x="13063" y="16850"/>
                  </a:lnTo>
                  <a:lnTo>
                    <a:pt x="12448" y="13894"/>
                  </a:lnTo>
                  <a:lnTo>
                    <a:pt x="12571" y="13828"/>
                  </a:lnTo>
                  <a:lnTo>
                    <a:pt x="13185" y="16783"/>
                  </a:lnTo>
                  <a:lnTo>
                    <a:pt x="13972" y="16485"/>
                  </a:lnTo>
                  <a:lnTo>
                    <a:pt x="13357" y="13529"/>
                  </a:lnTo>
                  <a:lnTo>
                    <a:pt x="13505" y="13495"/>
                  </a:lnTo>
                  <a:lnTo>
                    <a:pt x="14120" y="16419"/>
                  </a:lnTo>
                  <a:lnTo>
                    <a:pt x="14881" y="16119"/>
                  </a:lnTo>
                  <a:lnTo>
                    <a:pt x="14266" y="13197"/>
                  </a:lnTo>
                  <a:lnTo>
                    <a:pt x="14414" y="13131"/>
                  </a:lnTo>
                  <a:lnTo>
                    <a:pt x="15029" y="16087"/>
                  </a:lnTo>
                  <a:lnTo>
                    <a:pt x="15790" y="15787"/>
                  </a:lnTo>
                  <a:lnTo>
                    <a:pt x="15176" y="12831"/>
                  </a:lnTo>
                  <a:lnTo>
                    <a:pt x="15323" y="12765"/>
                  </a:lnTo>
                  <a:lnTo>
                    <a:pt x="15938" y="15721"/>
                  </a:lnTo>
                  <a:lnTo>
                    <a:pt x="16699" y="15422"/>
                  </a:lnTo>
                  <a:lnTo>
                    <a:pt x="16085" y="12467"/>
                  </a:lnTo>
                  <a:lnTo>
                    <a:pt x="16233" y="12433"/>
                  </a:lnTo>
                  <a:lnTo>
                    <a:pt x="16847" y="15356"/>
                  </a:lnTo>
                  <a:lnTo>
                    <a:pt x="17608" y="15056"/>
                  </a:lnTo>
                  <a:lnTo>
                    <a:pt x="16994" y="12134"/>
                  </a:lnTo>
                  <a:lnTo>
                    <a:pt x="17142" y="12068"/>
                  </a:lnTo>
                  <a:lnTo>
                    <a:pt x="17756" y="15024"/>
                  </a:lnTo>
                  <a:lnTo>
                    <a:pt x="18517" y="14724"/>
                  </a:lnTo>
                  <a:lnTo>
                    <a:pt x="17903" y="11768"/>
                  </a:lnTo>
                  <a:lnTo>
                    <a:pt x="18051" y="11702"/>
                  </a:lnTo>
                  <a:lnTo>
                    <a:pt x="18665" y="14658"/>
                  </a:lnTo>
                  <a:lnTo>
                    <a:pt x="19452" y="14360"/>
                  </a:lnTo>
                  <a:lnTo>
                    <a:pt x="18837" y="11404"/>
                  </a:lnTo>
                  <a:lnTo>
                    <a:pt x="18960" y="11370"/>
                  </a:lnTo>
                  <a:lnTo>
                    <a:pt x="19575" y="14326"/>
                  </a:lnTo>
                  <a:lnTo>
                    <a:pt x="20361" y="14027"/>
                  </a:lnTo>
                  <a:lnTo>
                    <a:pt x="19746" y="11072"/>
                  </a:lnTo>
                  <a:lnTo>
                    <a:pt x="19869" y="11005"/>
                  </a:lnTo>
                  <a:lnTo>
                    <a:pt x="20484" y="13961"/>
                  </a:lnTo>
                  <a:lnTo>
                    <a:pt x="21221" y="13662"/>
                  </a:lnTo>
                  <a:lnTo>
                    <a:pt x="19992" y="7982"/>
                  </a:lnTo>
                  <a:lnTo>
                    <a:pt x="17412" y="8979"/>
                  </a:lnTo>
                  <a:cubicBezTo>
                    <a:pt x="15820" y="3553"/>
                    <a:pt x="11931" y="0"/>
                    <a:pt x="76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51;p2"/>
            <p:cNvSpPr/>
            <p:nvPr/>
          </p:nvSpPr>
          <p:spPr>
            <a:xfrm>
              <a:off x="32531" y="380125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63" y="0"/>
                  </a:moveTo>
                  <a:lnTo>
                    <a:pt x="0" y="23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52;p2"/>
            <p:cNvSpPr/>
            <p:nvPr/>
          </p:nvSpPr>
          <p:spPr>
            <a:xfrm>
              <a:off x="56284" y="373240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78"/>
                  </a:lnTo>
                  <a:lnTo>
                    <a:pt x="17404" y="21600"/>
                  </a:lnTo>
                  <a:lnTo>
                    <a:pt x="21600" y="21356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53;p2"/>
            <p:cNvSpPr/>
            <p:nvPr/>
          </p:nvSpPr>
          <p:spPr>
            <a:xfrm>
              <a:off x="79401" y="366356"/>
              <a:ext cx="19358" cy="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83"/>
                  </a:lnTo>
                  <a:lnTo>
                    <a:pt x="17404" y="21600"/>
                  </a:lnTo>
                  <a:lnTo>
                    <a:pt x="21600" y="21117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54;p2"/>
            <p:cNvSpPr/>
            <p:nvPr/>
          </p:nvSpPr>
          <p:spPr>
            <a:xfrm>
              <a:off x="102519" y="360105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244"/>
                  </a:lnTo>
                  <a:lnTo>
                    <a:pt x="17434" y="21600"/>
                  </a:lnTo>
                  <a:lnTo>
                    <a:pt x="21600" y="2112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55;p2"/>
            <p:cNvSpPr/>
            <p:nvPr/>
          </p:nvSpPr>
          <p:spPr>
            <a:xfrm>
              <a:off x="125636" y="353247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7434" y="21600"/>
                  </a:lnTo>
                  <a:lnTo>
                    <a:pt x="21600" y="2135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56;p2"/>
            <p:cNvSpPr/>
            <p:nvPr/>
          </p:nvSpPr>
          <p:spPr>
            <a:xfrm>
              <a:off x="148753" y="346363"/>
              <a:ext cx="19358" cy="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83"/>
                  </a:lnTo>
                  <a:lnTo>
                    <a:pt x="17434" y="21600"/>
                  </a:lnTo>
                  <a:lnTo>
                    <a:pt x="21600" y="2111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57;p2"/>
            <p:cNvSpPr/>
            <p:nvPr/>
          </p:nvSpPr>
          <p:spPr>
            <a:xfrm>
              <a:off x="171871" y="340114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7434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58;p2"/>
            <p:cNvSpPr/>
            <p:nvPr/>
          </p:nvSpPr>
          <p:spPr>
            <a:xfrm>
              <a:off x="194988" y="333255"/>
              <a:ext cx="19358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8113" y="21600"/>
                  </a:lnTo>
                  <a:lnTo>
                    <a:pt x="21600" y="2136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59;p2"/>
            <p:cNvSpPr/>
            <p:nvPr/>
          </p:nvSpPr>
          <p:spPr>
            <a:xfrm>
              <a:off x="218105" y="326370"/>
              <a:ext cx="19358" cy="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83"/>
                  </a:lnTo>
                  <a:lnTo>
                    <a:pt x="18113" y="21600"/>
                  </a:lnTo>
                  <a:lnTo>
                    <a:pt x="21600" y="2111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60;p2"/>
            <p:cNvSpPr/>
            <p:nvPr/>
          </p:nvSpPr>
          <p:spPr>
            <a:xfrm>
              <a:off x="241223" y="320121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8113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61;p2"/>
            <p:cNvSpPr/>
            <p:nvPr/>
          </p:nvSpPr>
          <p:spPr>
            <a:xfrm>
              <a:off x="264340" y="313262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62;p2"/>
            <p:cNvSpPr/>
            <p:nvPr/>
          </p:nvSpPr>
          <p:spPr>
            <a:xfrm>
              <a:off x="287457" y="306378"/>
              <a:ext cx="19993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3"/>
                  </a:lnTo>
                  <a:lnTo>
                    <a:pt x="17537" y="21600"/>
                  </a:lnTo>
                  <a:lnTo>
                    <a:pt x="21600" y="21127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63;p2"/>
            <p:cNvSpPr/>
            <p:nvPr/>
          </p:nvSpPr>
          <p:spPr>
            <a:xfrm>
              <a:off x="310575" y="300127"/>
              <a:ext cx="19993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24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64;p2"/>
            <p:cNvSpPr/>
            <p:nvPr/>
          </p:nvSpPr>
          <p:spPr>
            <a:xfrm>
              <a:off x="334302" y="293269"/>
              <a:ext cx="19384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478"/>
                  </a:lnTo>
                  <a:lnTo>
                    <a:pt x="17410" y="21600"/>
                  </a:lnTo>
                  <a:lnTo>
                    <a:pt x="21600" y="21366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65;p2"/>
            <p:cNvSpPr/>
            <p:nvPr/>
          </p:nvSpPr>
          <p:spPr>
            <a:xfrm>
              <a:off x="357445" y="286385"/>
              <a:ext cx="19357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7" y="0"/>
                  </a:moveTo>
                  <a:lnTo>
                    <a:pt x="0" y="473"/>
                  </a:lnTo>
                  <a:lnTo>
                    <a:pt x="17404" y="21600"/>
                  </a:lnTo>
                  <a:lnTo>
                    <a:pt x="21600" y="21127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66;p2"/>
            <p:cNvSpPr/>
            <p:nvPr/>
          </p:nvSpPr>
          <p:spPr>
            <a:xfrm>
              <a:off x="380562" y="280135"/>
              <a:ext cx="19357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244"/>
                  </a:lnTo>
                  <a:lnTo>
                    <a:pt x="17404" y="21600"/>
                  </a:lnTo>
                  <a:lnTo>
                    <a:pt x="21600" y="2112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67;p2"/>
            <p:cNvSpPr/>
            <p:nvPr/>
          </p:nvSpPr>
          <p:spPr>
            <a:xfrm>
              <a:off x="403680" y="273277"/>
              <a:ext cx="19357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78"/>
                  </a:lnTo>
                  <a:lnTo>
                    <a:pt x="17404" y="21600"/>
                  </a:lnTo>
                  <a:lnTo>
                    <a:pt x="21600" y="21366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68;p2"/>
            <p:cNvSpPr/>
            <p:nvPr/>
          </p:nvSpPr>
          <p:spPr>
            <a:xfrm>
              <a:off x="426797" y="266392"/>
              <a:ext cx="19358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3"/>
                  </a:lnTo>
                  <a:lnTo>
                    <a:pt x="18113" y="21600"/>
                  </a:lnTo>
                  <a:lnTo>
                    <a:pt x="21600" y="2112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69;p2"/>
            <p:cNvSpPr/>
            <p:nvPr/>
          </p:nvSpPr>
          <p:spPr>
            <a:xfrm>
              <a:off x="449914" y="260143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7404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70;p2"/>
            <p:cNvSpPr/>
            <p:nvPr/>
          </p:nvSpPr>
          <p:spPr>
            <a:xfrm>
              <a:off x="473032" y="253284"/>
              <a:ext cx="19358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8113" y="21600"/>
                  </a:lnTo>
                  <a:lnTo>
                    <a:pt x="21600" y="2136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71;p2"/>
            <p:cNvSpPr/>
            <p:nvPr/>
          </p:nvSpPr>
          <p:spPr>
            <a:xfrm>
              <a:off x="496149" y="246399"/>
              <a:ext cx="19358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3"/>
                  </a:lnTo>
                  <a:lnTo>
                    <a:pt x="18113" y="21600"/>
                  </a:lnTo>
                  <a:lnTo>
                    <a:pt x="21600" y="2112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72;p2"/>
            <p:cNvSpPr/>
            <p:nvPr/>
          </p:nvSpPr>
          <p:spPr>
            <a:xfrm>
              <a:off x="519266" y="240149"/>
              <a:ext cx="19993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24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73;p2"/>
            <p:cNvSpPr/>
            <p:nvPr/>
          </p:nvSpPr>
          <p:spPr>
            <a:xfrm>
              <a:off x="542384" y="233291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74;p2"/>
            <p:cNvSpPr/>
            <p:nvPr/>
          </p:nvSpPr>
          <p:spPr>
            <a:xfrm>
              <a:off x="565501" y="226407"/>
              <a:ext cx="19993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3"/>
                  </a:lnTo>
                  <a:lnTo>
                    <a:pt x="17537" y="21600"/>
                  </a:lnTo>
                  <a:lnTo>
                    <a:pt x="21600" y="21127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75;p2"/>
            <p:cNvSpPr/>
            <p:nvPr/>
          </p:nvSpPr>
          <p:spPr>
            <a:xfrm>
              <a:off x="589227" y="220157"/>
              <a:ext cx="19384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244"/>
                  </a:lnTo>
                  <a:lnTo>
                    <a:pt x="17410" y="21600"/>
                  </a:lnTo>
                  <a:lnTo>
                    <a:pt x="21600" y="21122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76;p2"/>
            <p:cNvSpPr/>
            <p:nvPr/>
          </p:nvSpPr>
          <p:spPr>
            <a:xfrm>
              <a:off x="611735" y="213299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77;p2"/>
            <p:cNvSpPr/>
            <p:nvPr/>
          </p:nvSpPr>
          <p:spPr>
            <a:xfrm>
              <a:off x="635461" y="206413"/>
              <a:ext cx="19384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473"/>
                  </a:lnTo>
                  <a:lnTo>
                    <a:pt x="17410" y="21600"/>
                  </a:lnTo>
                  <a:lnTo>
                    <a:pt x="21600" y="21127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7" name="Google Shape;78;p2"/>
          <p:cNvGrpSpPr/>
          <p:nvPr/>
        </p:nvGrpSpPr>
        <p:grpSpPr>
          <a:xfrm>
            <a:off x="510556" y="4451844"/>
            <a:ext cx="832850" cy="887217"/>
            <a:chOff x="26" y="26"/>
            <a:chExt cx="832848" cy="887215"/>
          </a:xfrm>
        </p:grpSpPr>
        <p:sp>
          <p:nvSpPr>
            <p:cNvPr id="80" name="Google Shape;79;p2"/>
            <p:cNvSpPr/>
            <p:nvPr/>
          </p:nvSpPr>
          <p:spPr>
            <a:xfrm>
              <a:off x="26" y="26"/>
              <a:ext cx="832850" cy="71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6" y="0"/>
                  </a:moveTo>
                  <a:lnTo>
                    <a:pt x="0" y="20175"/>
                  </a:lnTo>
                  <a:lnTo>
                    <a:pt x="3095" y="21600"/>
                  </a:lnTo>
                  <a:cubicBezTo>
                    <a:pt x="7211" y="14855"/>
                    <a:pt x="13822" y="10315"/>
                    <a:pt x="20823" y="9157"/>
                  </a:cubicBezTo>
                  <a:lnTo>
                    <a:pt x="21600" y="6782"/>
                  </a:lnTo>
                  <a:lnTo>
                    <a:pt x="19963" y="6041"/>
                  </a:lnTo>
                  <a:lnTo>
                    <a:pt x="19639" y="6991"/>
                  </a:lnTo>
                  <a:cubicBezTo>
                    <a:pt x="20005" y="7486"/>
                    <a:pt x="19674" y="8182"/>
                    <a:pt x="19199" y="8182"/>
                  </a:cubicBezTo>
                  <a:cubicBezTo>
                    <a:pt x="19127" y="8182"/>
                    <a:pt x="19051" y="8166"/>
                    <a:pt x="18975" y="8131"/>
                  </a:cubicBezTo>
                  <a:cubicBezTo>
                    <a:pt x="18376" y="7865"/>
                    <a:pt x="18489" y="6839"/>
                    <a:pt x="19121" y="6763"/>
                  </a:cubicBezTo>
                  <a:lnTo>
                    <a:pt x="19445" y="5813"/>
                  </a:lnTo>
                  <a:lnTo>
                    <a:pt x="18116" y="5205"/>
                  </a:lnTo>
                  <a:lnTo>
                    <a:pt x="17792" y="6155"/>
                  </a:lnTo>
                  <a:cubicBezTo>
                    <a:pt x="18156" y="6630"/>
                    <a:pt x="17831" y="7332"/>
                    <a:pt x="17350" y="7332"/>
                  </a:cubicBezTo>
                  <a:cubicBezTo>
                    <a:pt x="17274" y="7332"/>
                    <a:pt x="17194" y="7315"/>
                    <a:pt x="17111" y="7276"/>
                  </a:cubicBezTo>
                  <a:cubicBezTo>
                    <a:pt x="16528" y="7009"/>
                    <a:pt x="16642" y="5984"/>
                    <a:pt x="17273" y="5908"/>
                  </a:cubicBezTo>
                  <a:lnTo>
                    <a:pt x="17598" y="4958"/>
                  </a:lnTo>
                  <a:lnTo>
                    <a:pt x="16253" y="4350"/>
                  </a:lnTo>
                  <a:lnTo>
                    <a:pt x="15945" y="5300"/>
                  </a:lnTo>
                  <a:cubicBezTo>
                    <a:pt x="16311" y="5795"/>
                    <a:pt x="15980" y="6491"/>
                    <a:pt x="15494" y="6491"/>
                  </a:cubicBezTo>
                  <a:cubicBezTo>
                    <a:pt x="15420" y="6491"/>
                    <a:pt x="15343" y="6475"/>
                    <a:pt x="15264" y="6440"/>
                  </a:cubicBezTo>
                  <a:cubicBezTo>
                    <a:pt x="14664" y="6174"/>
                    <a:pt x="14794" y="5148"/>
                    <a:pt x="15426" y="5072"/>
                  </a:cubicBezTo>
                  <a:lnTo>
                    <a:pt x="15734" y="4122"/>
                  </a:lnTo>
                  <a:lnTo>
                    <a:pt x="14405" y="3514"/>
                  </a:lnTo>
                  <a:lnTo>
                    <a:pt x="14081" y="4464"/>
                  </a:lnTo>
                  <a:cubicBezTo>
                    <a:pt x="14448" y="4943"/>
                    <a:pt x="14115" y="5654"/>
                    <a:pt x="13637" y="5654"/>
                  </a:cubicBezTo>
                  <a:cubicBezTo>
                    <a:pt x="13566" y="5654"/>
                    <a:pt x="13492" y="5638"/>
                    <a:pt x="13417" y="5604"/>
                  </a:cubicBezTo>
                  <a:cubicBezTo>
                    <a:pt x="12818" y="5319"/>
                    <a:pt x="12931" y="4312"/>
                    <a:pt x="13563" y="4236"/>
                  </a:cubicBezTo>
                  <a:lnTo>
                    <a:pt x="13887" y="3287"/>
                  </a:lnTo>
                  <a:lnTo>
                    <a:pt x="12558" y="2659"/>
                  </a:lnTo>
                  <a:lnTo>
                    <a:pt x="12234" y="3609"/>
                  </a:lnTo>
                  <a:cubicBezTo>
                    <a:pt x="12600" y="4105"/>
                    <a:pt x="12269" y="4800"/>
                    <a:pt x="11783" y="4800"/>
                  </a:cubicBezTo>
                  <a:cubicBezTo>
                    <a:pt x="11709" y="4800"/>
                    <a:pt x="11632" y="4784"/>
                    <a:pt x="11553" y="4749"/>
                  </a:cubicBezTo>
                  <a:cubicBezTo>
                    <a:pt x="10970" y="4483"/>
                    <a:pt x="11084" y="3457"/>
                    <a:pt x="11715" y="3382"/>
                  </a:cubicBezTo>
                  <a:lnTo>
                    <a:pt x="12040" y="2431"/>
                  </a:lnTo>
                  <a:lnTo>
                    <a:pt x="10695" y="1824"/>
                  </a:lnTo>
                  <a:lnTo>
                    <a:pt x="10387" y="2774"/>
                  </a:lnTo>
                  <a:cubicBezTo>
                    <a:pt x="10753" y="3253"/>
                    <a:pt x="10420" y="3963"/>
                    <a:pt x="9932" y="3963"/>
                  </a:cubicBezTo>
                  <a:cubicBezTo>
                    <a:pt x="9860" y="3963"/>
                    <a:pt x="9784" y="3948"/>
                    <a:pt x="9706" y="3913"/>
                  </a:cubicBezTo>
                  <a:cubicBezTo>
                    <a:pt x="9106" y="3628"/>
                    <a:pt x="9236" y="2622"/>
                    <a:pt x="9868" y="2545"/>
                  </a:cubicBezTo>
                  <a:lnTo>
                    <a:pt x="10176" y="1596"/>
                  </a:lnTo>
                  <a:lnTo>
                    <a:pt x="8848" y="988"/>
                  </a:lnTo>
                  <a:lnTo>
                    <a:pt x="8523" y="1937"/>
                  </a:lnTo>
                  <a:cubicBezTo>
                    <a:pt x="8887" y="2413"/>
                    <a:pt x="8563" y="3115"/>
                    <a:pt x="8091" y="3115"/>
                  </a:cubicBezTo>
                  <a:cubicBezTo>
                    <a:pt x="8017" y="3115"/>
                    <a:pt x="7939" y="3097"/>
                    <a:pt x="7859" y="3059"/>
                  </a:cubicBezTo>
                  <a:cubicBezTo>
                    <a:pt x="7259" y="2792"/>
                    <a:pt x="7373" y="1766"/>
                    <a:pt x="8005" y="1691"/>
                  </a:cubicBezTo>
                  <a:lnTo>
                    <a:pt x="8329" y="741"/>
                  </a:lnTo>
                  <a:lnTo>
                    <a:pt x="66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80;p2"/>
            <p:cNvSpPr/>
            <p:nvPr/>
          </p:nvSpPr>
          <p:spPr>
            <a:xfrm>
              <a:off x="119347" y="301187"/>
              <a:ext cx="683556" cy="58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070" y="1404"/>
                    <a:pt x="5016" y="6908"/>
                    <a:pt x="0" y="15083"/>
                  </a:cubicBezTo>
                  <a:lnTo>
                    <a:pt x="144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81;p2"/>
            <p:cNvSpPr/>
            <p:nvPr/>
          </p:nvSpPr>
          <p:spPr>
            <a:xfrm>
              <a:off x="228710" y="206202"/>
              <a:ext cx="482334" cy="1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8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82;p2"/>
            <p:cNvSpPr/>
            <p:nvPr/>
          </p:nvSpPr>
          <p:spPr>
            <a:xfrm>
              <a:off x="195583" y="291177"/>
              <a:ext cx="482360" cy="1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619"/>
                  </a:lnTo>
                  <a:lnTo>
                    <a:pt x="21347" y="21600"/>
                  </a:lnTo>
                  <a:lnTo>
                    <a:pt x="21600" y="1997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83;p2"/>
            <p:cNvSpPr/>
            <p:nvPr/>
          </p:nvSpPr>
          <p:spPr>
            <a:xfrm>
              <a:off x="162456" y="376789"/>
              <a:ext cx="482996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2" y="0"/>
                  </a:moveTo>
                  <a:lnTo>
                    <a:pt x="0" y="1555"/>
                  </a:lnTo>
                  <a:lnTo>
                    <a:pt x="21348" y="21600"/>
                  </a:lnTo>
                  <a:lnTo>
                    <a:pt x="21600" y="2004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84;p2"/>
            <p:cNvSpPr/>
            <p:nvPr/>
          </p:nvSpPr>
          <p:spPr>
            <a:xfrm>
              <a:off x="129356" y="461764"/>
              <a:ext cx="482970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5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85;p2"/>
            <p:cNvSpPr/>
            <p:nvPr/>
          </p:nvSpPr>
          <p:spPr>
            <a:xfrm>
              <a:off x="96864" y="546740"/>
              <a:ext cx="482334" cy="19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1"/>
                  </a:lnTo>
                  <a:lnTo>
                    <a:pt x="21349" y="21600"/>
                  </a:lnTo>
                  <a:lnTo>
                    <a:pt x="21600" y="1998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5" name="Google Shape;86;p2"/>
          <p:cNvGrpSpPr/>
          <p:nvPr/>
        </p:nvGrpSpPr>
        <p:grpSpPr>
          <a:xfrm>
            <a:off x="8172168" y="3790749"/>
            <a:ext cx="1143407" cy="1264610"/>
            <a:chOff x="0" y="26"/>
            <a:chExt cx="1143405" cy="1264609"/>
          </a:xfrm>
        </p:grpSpPr>
        <p:sp>
          <p:nvSpPr>
            <p:cNvPr id="88" name="Google Shape;87;p2"/>
            <p:cNvSpPr/>
            <p:nvPr/>
          </p:nvSpPr>
          <p:spPr>
            <a:xfrm>
              <a:off x="-1" y="26"/>
              <a:ext cx="1143407" cy="113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20932"/>
                  </a:lnTo>
                  <a:lnTo>
                    <a:pt x="3718" y="21600"/>
                  </a:lnTo>
                  <a:cubicBezTo>
                    <a:pt x="7047" y="14193"/>
                    <a:pt x="13574" y="8349"/>
                    <a:pt x="21175" y="5666"/>
                  </a:cubicBezTo>
                  <a:lnTo>
                    <a:pt x="21600" y="3208"/>
                  </a:lnTo>
                  <a:lnTo>
                    <a:pt x="19629" y="2850"/>
                  </a:lnTo>
                  <a:lnTo>
                    <a:pt x="19464" y="3841"/>
                  </a:lnTo>
                  <a:cubicBezTo>
                    <a:pt x="19993" y="4264"/>
                    <a:pt x="19677" y="5094"/>
                    <a:pt x="19056" y="5094"/>
                  </a:cubicBezTo>
                  <a:cubicBezTo>
                    <a:pt x="19012" y="5094"/>
                    <a:pt x="18967" y="5090"/>
                    <a:pt x="18921" y="5081"/>
                  </a:cubicBezTo>
                  <a:cubicBezTo>
                    <a:pt x="18212" y="4962"/>
                    <a:pt x="18141" y="3948"/>
                    <a:pt x="18838" y="3733"/>
                  </a:cubicBezTo>
                  <a:lnTo>
                    <a:pt x="19003" y="2743"/>
                  </a:lnTo>
                  <a:lnTo>
                    <a:pt x="17410" y="2457"/>
                  </a:lnTo>
                  <a:lnTo>
                    <a:pt x="17232" y="3447"/>
                  </a:lnTo>
                  <a:cubicBezTo>
                    <a:pt x="17765" y="3862"/>
                    <a:pt x="17443" y="4698"/>
                    <a:pt x="16814" y="4698"/>
                  </a:cubicBezTo>
                  <a:cubicBezTo>
                    <a:pt x="16774" y="4698"/>
                    <a:pt x="16732" y="4694"/>
                    <a:pt x="16690" y="4687"/>
                  </a:cubicBezTo>
                  <a:cubicBezTo>
                    <a:pt x="15981" y="4556"/>
                    <a:pt x="15911" y="3554"/>
                    <a:pt x="16607" y="3340"/>
                  </a:cubicBezTo>
                  <a:lnTo>
                    <a:pt x="16784" y="2338"/>
                  </a:lnTo>
                  <a:lnTo>
                    <a:pt x="15179" y="2051"/>
                  </a:lnTo>
                  <a:lnTo>
                    <a:pt x="15002" y="3053"/>
                  </a:lnTo>
                  <a:cubicBezTo>
                    <a:pt x="15542" y="3466"/>
                    <a:pt x="15217" y="4295"/>
                    <a:pt x="14594" y="4295"/>
                  </a:cubicBezTo>
                  <a:cubicBezTo>
                    <a:pt x="14551" y="4295"/>
                    <a:pt x="14506" y="4291"/>
                    <a:pt x="14459" y="4282"/>
                  </a:cubicBezTo>
                  <a:cubicBezTo>
                    <a:pt x="13751" y="4163"/>
                    <a:pt x="13692" y="3161"/>
                    <a:pt x="14376" y="2934"/>
                  </a:cubicBezTo>
                  <a:lnTo>
                    <a:pt x="14553" y="1944"/>
                  </a:lnTo>
                  <a:lnTo>
                    <a:pt x="12948" y="1658"/>
                  </a:lnTo>
                  <a:lnTo>
                    <a:pt x="12771" y="2648"/>
                  </a:lnTo>
                  <a:cubicBezTo>
                    <a:pt x="13312" y="3061"/>
                    <a:pt x="12996" y="3901"/>
                    <a:pt x="12374" y="3901"/>
                  </a:cubicBezTo>
                  <a:cubicBezTo>
                    <a:pt x="12331" y="3901"/>
                    <a:pt x="12286" y="3897"/>
                    <a:pt x="12240" y="3888"/>
                  </a:cubicBezTo>
                  <a:cubicBezTo>
                    <a:pt x="11520" y="3757"/>
                    <a:pt x="11461" y="2755"/>
                    <a:pt x="12146" y="2541"/>
                  </a:cubicBezTo>
                  <a:lnTo>
                    <a:pt x="12323" y="1539"/>
                  </a:lnTo>
                  <a:lnTo>
                    <a:pt x="10717" y="1252"/>
                  </a:lnTo>
                  <a:lnTo>
                    <a:pt x="10552" y="2254"/>
                  </a:lnTo>
                  <a:cubicBezTo>
                    <a:pt x="11085" y="2669"/>
                    <a:pt x="10762" y="3505"/>
                    <a:pt x="10134" y="3505"/>
                  </a:cubicBezTo>
                  <a:cubicBezTo>
                    <a:pt x="10093" y="3505"/>
                    <a:pt x="10052" y="3502"/>
                    <a:pt x="10009" y="3494"/>
                  </a:cubicBezTo>
                  <a:cubicBezTo>
                    <a:pt x="9301" y="3364"/>
                    <a:pt x="9230" y="2362"/>
                    <a:pt x="9927" y="2135"/>
                  </a:cubicBezTo>
                  <a:lnTo>
                    <a:pt x="10092" y="1145"/>
                  </a:lnTo>
                  <a:lnTo>
                    <a:pt x="8498" y="859"/>
                  </a:lnTo>
                  <a:lnTo>
                    <a:pt x="8309" y="1861"/>
                  </a:lnTo>
                  <a:cubicBezTo>
                    <a:pt x="8839" y="2273"/>
                    <a:pt x="8523" y="3102"/>
                    <a:pt x="7902" y="3102"/>
                  </a:cubicBezTo>
                  <a:cubicBezTo>
                    <a:pt x="7858" y="3102"/>
                    <a:pt x="7813" y="3098"/>
                    <a:pt x="7767" y="3089"/>
                  </a:cubicBezTo>
                  <a:cubicBezTo>
                    <a:pt x="7058" y="2970"/>
                    <a:pt x="6988" y="1968"/>
                    <a:pt x="7684" y="1741"/>
                  </a:cubicBezTo>
                  <a:lnTo>
                    <a:pt x="7861" y="751"/>
                  </a:lnTo>
                  <a:lnTo>
                    <a:pt x="6256" y="465"/>
                  </a:lnTo>
                  <a:lnTo>
                    <a:pt x="6079" y="1455"/>
                  </a:lnTo>
                  <a:cubicBezTo>
                    <a:pt x="6620" y="1868"/>
                    <a:pt x="6293" y="2708"/>
                    <a:pt x="5670" y="2708"/>
                  </a:cubicBezTo>
                  <a:cubicBezTo>
                    <a:pt x="5627" y="2708"/>
                    <a:pt x="5582" y="2704"/>
                    <a:pt x="5536" y="2696"/>
                  </a:cubicBezTo>
                  <a:cubicBezTo>
                    <a:pt x="4828" y="2564"/>
                    <a:pt x="4769" y="1562"/>
                    <a:pt x="5453" y="1348"/>
                  </a:cubicBezTo>
                  <a:lnTo>
                    <a:pt x="5630" y="346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Google Shape;88;p2"/>
            <p:cNvSpPr/>
            <p:nvPr/>
          </p:nvSpPr>
          <p:spPr>
            <a:xfrm>
              <a:off x="196828" y="296818"/>
              <a:ext cx="924074" cy="96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95" y="3138"/>
                    <a:pt x="4119" y="9970"/>
                    <a:pt x="0" y="18630"/>
                  </a:cubicBezTo>
                  <a:lnTo>
                    <a:pt x="175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89;p2"/>
            <p:cNvSpPr/>
            <p:nvPr/>
          </p:nvSpPr>
          <p:spPr>
            <a:xfrm>
              <a:off x="216184" y="323669"/>
              <a:ext cx="791647" cy="16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lnTo>
                    <a:pt x="0" y="3146"/>
                  </a:lnTo>
                  <a:lnTo>
                    <a:pt x="21497" y="21600"/>
                  </a:lnTo>
                  <a:lnTo>
                    <a:pt x="21600" y="1837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" name="Google Shape;90;p2"/>
            <p:cNvSpPr/>
            <p:nvPr/>
          </p:nvSpPr>
          <p:spPr>
            <a:xfrm>
              <a:off x="190578" y="463644"/>
              <a:ext cx="791621" cy="16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143"/>
                  </a:lnTo>
                  <a:lnTo>
                    <a:pt x="21498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Google Shape;91;p2"/>
            <p:cNvSpPr/>
            <p:nvPr/>
          </p:nvSpPr>
          <p:spPr>
            <a:xfrm>
              <a:off x="166216" y="604229"/>
              <a:ext cx="791621" cy="16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227"/>
                  </a:lnTo>
                  <a:lnTo>
                    <a:pt x="21481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" name="Google Shape;92;p2"/>
            <p:cNvSpPr/>
            <p:nvPr/>
          </p:nvSpPr>
          <p:spPr>
            <a:xfrm>
              <a:off x="141219" y="744813"/>
              <a:ext cx="791621" cy="16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227"/>
                  </a:lnTo>
                  <a:lnTo>
                    <a:pt x="21498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" name="Google Shape;93;p2"/>
            <p:cNvSpPr/>
            <p:nvPr/>
          </p:nvSpPr>
          <p:spPr>
            <a:xfrm>
              <a:off x="116222" y="886006"/>
              <a:ext cx="792255" cy="16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158"/>
                  </a:lnTo>
                  <a:lnTo>
                    <a:pt x="21481" y="21600"/>
                  </a:lnTo>
                  <a:lnTo>
                    <a:pt x="21600" y="1844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6" name="Google Shape;94;p2"/>
          <p:cNvGrpSpPr/>
          <p:nvPr/>
        </p:nvGrpSpPr>
        <p:grpSpPr>
          <a:xfrm>
            <a:off x="-9521" y="967833"/>
            <a:ext cx="551628" cy="744980"/>
            <a:chOff x="0" y="0"/>
            <a:chExt cx="551626" cy="744978"/>
          </a:xfrm>
        </p:grpSpPr>
        <p:sp>
          <p:nvSpPr>
            <p:cNvPr id="96" name="Google Shape;95;p2"/>
            <p:cNvSpPr/>
            <p:nvPr/>
          </p:nvSpPr>
          <p:spPr>
            <a:xfrm rot="20712272">
              <a:off x="73715" y="163232"/>
              <a:ext cx="94006" cy="5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5" y="0"/>
                  </a:moveTo>
                  <a:lnTo>
                    <a:pt x="13419" y="5648"/>
                  </a:lnTo>
                  <a:lnTo>
                    <a:pt x="7132" y="10697"/>
                  </a:lnTo>
                  <a:lnTo>
                    <a:pt x="0" y="16354"/>
                  </a:lnTo>
                  <a:lnTo>
                    <a:pt x="1049" y="20796"/>
                  </a:lnTo>
                  <a:cubicBezTo>
                    <a:pt x="1049" y="21198"/>
                    <a:pt x="1155" y="21403"/>
                    <a:pt x="1155" y="21600"/>
                  </a:cubicBezTo>
                  <a:lnTo>
                    <a:pt x="21600" y="5451"/>
                  </a:lnTo>
                  <a:cubicBezTo>
                    <a:pt x="21493" y="5049"/>
                    <a:pt x="21493" y="4844"/>
                    <a:pt x="21391" y="4638"/>
                  </a:cubicBezTo>
                  <a:lnTo>
                    <a:pt x="20445" y="0"/>
                  </a:lnTo>
                  <a:close/>
                </a:path>
              </a:pathLst>
            </a:cu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Google Shape;96;p2"/>
            <p:cNvSpPr/>
            <p:nvPr/>
          </p:nvSpPr>
          <p:spPr>
            <a:xfrm rot="20712272">
              <a:off x="82430" y="139726"/>
              <a:ext cx="404008" cy="5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600" fill="norm" stroke="1" extrusionOk="0">
                  <a:moveTo>
                    <a:pt x="10961" y="0"/>
                  </a:moveTo>
                  <a:cubicBezTo>
                    <a:pt x="10623" y="0"/>
                    <a:pt x="10277" y="54"/>
                    <a:pt x="9943" y="169"/>
                  </a:cubicBezTo>
                  <a:lnTo>
                    <a:pt x="8999" y="476"/>
                  </a:lnTo>
                  <a:cubicBezTo>
                    <a:pt x="8877" y="516"/>
                    <a:pt x="8751" y="534"/>
                    <a:pt x="8626" y="534"/>
                  </a:cubicBezTo>
                  <a:cubicBezTo>
                    <a:pt x="8267" y="534"/>
                    <a:pt x="7923" y="376"/>
                    <a:pt x="7748" y="91"/>
                  </a:cubicBezTo>
                  <a:lnTo>
                    <a:pt x="3145" y="1629"/>
                  </a:lnTo>
                  <a:cubicBezTo>
                    <a:pt x="3286" y="2032"/>
                    <a:pt x="3050" y="2455"/>
                    <a:pt x="2577" y="2628"/>
                  </a:cubicBezTo>
                  <a:lnTo>
                    <a:pt x="1634" y="2935"/>
                  </a:lnTo>
                  <a:cubicBezTo>
                    <a:pt x="288" y="3378"/>
                    <a:pt x="-349" y="4627"/>
                    <a:pt x="193" y="5741"/>
                  </a:cubicBezTo>
                  <a:lnTo>
                    <a:pt x="7535" y="20270"/>
                  </a:lnTo>
                  <a:cubicBezTo>
                    <a:pt x="7947" y="21101"/>
                    <a:pt x="8943" y="21600"/>
                    <a:pt x="9986" y="21600"/>
                  </a:cubicBezTo>
                  <a:cubicBezTo>
                    <a:pt x="10319" y="21600"/>
                    <a:pt x="10657" y="21550"/>
                    <a:pt x="10982" y="21443"/>
                  </a:cubicBezTo>
                  <a:lnTo>
                    <a:pt x="14429" y="20290"/>
                  </a:lnTo>
                  <a:lnTo>
                    <a:pt x="15821" y="19809"/>
                  </a:lnTo>
                  <a:lnTo>
                    <a:pt x="19268" y="18675"/>
                  </a:lnTo>
                  <a:cubicBezTo>
                    <a:pt x="20614" y="18214"/>
                    <a:pt x="21251" y="16965"/>
                    <a:pt x="20709" y="15869"/>
                  </a:cubicBezTo>
                  <a:lnTo>
                    <a:pt x="13366" y="1321"/>
                  </a:lnTo>
                  <a:cubicBezTo>
                    <a:pt x="12958" y="498"/>
                    <a:pt x="11989" y="0"/>
                    <a:pt x="10961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97;p2"/>
            <p:cNvSpPr/>
            <p:nvPr/>
          </p:nvSpPr>
          <p:spPr>
            <a:xfrm rot="20712272">
              <a:off x="24140" y="13620"/>
              <a:ext cx="133468" cy="20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1886" y="0"/>
                  </a:moveTo>
                  <a:cubicBezTo>
                    <a:pt x="1503" y="0"/>
                    <a:pt x="1160" y="180"/>
                    <a:pt x="992" y="420"/>
                  </a:cubicBezTo>
                  <a:cubicBezTo>
                    <a:pt x="186" y="1575"/>
                    <a:pt x="-110" y="2833"/>
                    <a:pt x="36" y="4090"/>
                  </a:cubicBezTo>
                  <a:cubicBezTo>
                    <a:pt x="404" y="7236"/>
                    <a:pt x="3489" y="9962"/>
                    <a:pt x="3564" y="13160"/>
                  </a:cubicBezTo>
                  <a:lnTo>
                    <a:pt x="5694" y="12531"/>
                  </a:lnTo>
                  <a:cubicBezTo>
                    <a:pt x="5803" y="12495"/>
                    <a:pt x="5903" y="12480"/>
                    <a:pt x="5999" y="12480"/>
                  </a:cubicBezTo>
                  <a:cubicBezTo>
                    <a:pt x="6616" y="12480"/>
                    <a:pt x="6911" y="13142"/>
                    <a:pt x="6208" y="13371"/>
                  </a:cubicBezTo>
                  <a:lnTo>
                    <a:pt x="4078" y="13999"/>
                  </a:lnTo>
                  <a:cubicBezTo>
                    <a:pt x="1655" y="14733"/>
                    <a:pt x="478" y="16725"/>
                    <a:pt x="1434" y="18454"/>
                  </a:cubicBezTo>
                  <a:lnTo>
                    <a:pt x="3272" y="21600"/>
                  </a:lnTo>
                  <a:lnTo>
                    <a:pt x="11794" y="19136"/>
                  </a:lnTo>
                  <a:lnTo>
                    <a:pt x="12968" y="18769"/>
                  </a:lnTo>
                  <a:lnTo>
                    <a:pt x="21490" y="16306"/>
                  </a:lnTo>
                  <a:lnTo>
                    <a:pt x="19653" y="13160"/>
                  </a:lnTo>
                  <a:cubicBezTo>
                    <a:pt x="18934" y="11815"/>
                    <a:pt x="17125" y="11007"/>
                    <a:pt x="15238" y="11007"/>
                  </a:cubicBezTo>
                  <a:cubicBezTo>
                    <a:pt x="14624" y="11007"/>
                    <a:pt x="14005" y="11093"/>
                    <a:pt x="13410" y="11273"/>
                  </a:cubicBezTo>
                  <a:lnTo>
                    <a:pt x="11280" y="11902"/>
                  </a:lnTo>
                  <a:cubicBezTo>
                    <a:pt x="11177" y="11935"/>
                    <a:pt x="11081" y="11949"/>
                    <a:pt x="10990" y="11949"/>
                  </a:cubicBezTo>
                  <a:cubicBezTo>
                    <a:pt x="10377" y="11949"/>
                    <a:pt x="10122" y="11247"/>
                    <a:pt x="10763" y="11062"/>
                  </a:cubicBezTo>
                  <a:lnTo>
                    <a:pt x="12968" y="10433"/>
                  </a:lnTo>
                  <a:cubicBezTo>
                    <a:pt x="9882" y="8127"/>
                    <a:pt x="9368" y="4615"/>
                    <a:pt x="6504" y="2204"/>
                  </a:cubicBezTo>
                  <a:cubicBezTo>
                    <a:pt x="5401" y="1206"/>
                    <a:pt x="3932" y="473"/>
                    <a:pt x="2241" y="53"/>
                  </a:cubicBezTo>
                  <a:cubicBezTo>
                    <a:pt x="2123" y="18"/>
                    <a:pt x="2001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98;p2"/>
            <p:cNvSpPr/>
            <p:nvPr/>
          </p:nvSpPr>
          <p:spPr>
            <a:xfrm rot="20712272">
              <a:off x="68578" y="173901"/>
              <a:ext cx="15135" cy="3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3815" y="0"/>
                  </a:moveTo>
                  <a:cubicBezTo>
                    <a:pt x="3318" y="0"/>
                    <a:pt x="2795" y="44"/>
                    <a:pt x="2351" y="131"/>
                  </a:cubicBezTo>
                  <a:cubicBezTo>
                    <a:pt x="494" y="481"/>
                    <a:pt x="-735" y="1852"/>
                    <a:pt x="494" y="2888"/>
                  </a:cubicBezTo>
                  <a:lnTo>
                    <a:pt x="12837" y="20098"/>
                  </a:lnTo>
                  <a:cubicBezTo>
                    <a:pt x="13308" y="21148"/>
                    <a:pt x="14850" y="21600"/>
                    <a:pt x="16393" y="21600"/>
                  </a:cubicBezTo>
                  <a:cubicBezTo>
                    <a:pt x="16864" y="21600"/>
                    <a:pt x="17335" y="21556"/>
                    <a:pt x="17779" y="21469"/>
                  </a:cubicBezTo>
                  <a:cubicBezTo>
                    <a:pt x="20237" y="20783"/>
                    <a:pt x="20865" y="19748"/>
                    <a:pt x="20237" y="18377"/>
                  </a:cubicBezTo>
                  <a:lnTo>
                    <a:pt x="7895" y="1167"/>
                  </a:lnTo>
                  <a:cubicBezTo>
                    <a:pt x="6979" y="394"/>
                    <a:pt x="5358" y="0"/>
                    <a:pt x="3815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99;p2"/>
            <p:cNvSpPr/>
            <p:nvPr/>
          </p:nvSpPr>
          <p:spPr>
            <a:xfrm rot="20712272">
              <a:off x="82729" y="162415"/>
              <a:ext cx="14942" cy="3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3948" y="0"/>
                  </a:moveTo>
                  <a:cubicBezTo>
                    <a:pt x="3383" y="0"/>
                    <a:pt x="2790" y="44"/>
                    <a:pt x="2144" y="131"/>
                  </a:cubicBezTo>
                  <a:cubicBezTo>
                    <a:pt x="231" y="481"/>
                    <a:pt x="-388" y="1852"/>
                    <a:pt x="231" y="2888"/>
                  </a:cubicBezTo>
                  <a:lnTo>
                    <a:pt x="12944" y="20098"/>
                  </a:lnTo>
                  <a:cubicBezTo>
                    <a:pt x="13913" y="21148"/>
                    <a:pt x="15260" y="21600"/>
                    <a:pt x="16984" y="21600"/>
                  </a:cubicBezTo>
                  <a:cubicBezTo>
                    <a:pt x="17495" y="21600"/>
                    <a:pt x="18061" y="21556"/>
                    <a:pt x="18680" y="21469"/>
                  </a:cubicBezTo>
                  <a:cubicBezTo>
                    <a:pt x="20566" y="21119"/>
                    <a:pt x="21212" y="19748"/>
                    <a:pt x="20566" y="18377"/>
                  </a:cubicBezTo>
                  <a:lnTo>
                    <a:pt x="7880" y="1167"/>
                  </a:lnTo>
                  <a:cubicBezTo>
                    <a:pt x="6911" y="394"/>
                    <a:pt x="5618" y="0"/>
                    <a:pt x="3948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100;p2"/>
            <p:cNvSpPr/>
            <p:nvPr/>
          </p:nvSpPr>
          <p:spPr>
            <a:xfrm rot="20712272">
              <a:off x="96700" y="150948"/>
              <a:ext cx="15136" cy="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4071" y="0"/>
                  </a:moveTo>
                  <a:cubicBezTo>
                    <a:pt x="3600" y="0"/>
                    <a:pt x="3129" y="44"/>
                    <a:pt x="2685" y="117"/>
                  </a:cubicBezTo>
                  <a:cubicBezTo>
                    <a:pt x="227" y="467"/>
                    <a:pt x="-401" y="1839"/>
                    <a:pt x="227" y="3225"/>
                  </a:cubicBezTo>
                  <a:lnTo>
                    <a:pt x="13171" y="20432"/>
                  </a:lnTo>
                  <a:cubicBezTo>
                    <a:pt x="13642" y="21206"/>
                    <a:pt x="15158" y="21600"/>
                    <a:pt x="16649" y="21600"/>
                  </a:cubicBezTo>
                  <a:cubicBezTo>
                    <a:pt x="17146" y="21600"/>
                    <a:pt x="17643" y="21556"/>
                    <a:pt x="18113" y="21469"/>
                  </a:cubicBezTo>
                  <a:cubicBezTo>
                    <a:pt x="19970" y="21133"/>
                    <a:pt x="21199" y="19746"/>
                    <a:pt x="19970" y="18710"/>
                  </a:cubicBezTo>
                  <a:lnTo>
                    <a:pt x="7627" y="1503"/>
                  </a:lnTo>
                  <a:cubicBezTo>
                    <a:pt x="7156" y="452"/>
                    <a:pt x="5614" y="0"/>
                    <a:pt x="4071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101;p2"/>
            <p:cNvSpPr/>
            <p:nvPr/>
          </p:nvSpPr>
          <p:spPr>
            <a:xfrm rot="20712272">
              <a:off x="110738" y="139492"/>
              <a:ext cx="15300" cy="3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3659" y="0"/>
                  </a:moveTo>
                  <a:cubicBezTo>
                    <a:pt x="3292" y="0"/>
                    <a:pt x="2953" y="29"/>
                    <a:pt x="2639" y="87"/>
                  </a:cubicBezTo>
                  <a:cubicBezTo>
                    <a:pt x="782" y="769"/>
                    <a:pt x="-447" y="1800"/>
                    <a:pt x="154" y="3179"/>
                  </a:cubicBezTo>
                  <a:lnTo>
                    <a:pt x="13125" y="20294"/>
                  </a:lnTo>
                  <a:cubicBezTo>
                    <a:pt x="13569" y="21034"/>
                    <a:pt x="14982" y="21600"/>
                    <a:pt x="16420" y="21600"/>
                  </a:cubicBezTo>
                  <a:cubicBezTo>
                    <a:pt x="16969" y="21600"/>
                    <a:pt x="17544" y="21513"/>
                    <a:pt x="18067" y="21324"/>
                  </a:cubicBezTo>
                  <a:cubicBezTo>
                    <a:pt x="19898" y="20990"/>
                    <a:pt x="21153" y="19611"/>
                    <a:pt x="20525" y="18581"/>
                  </a:cubicBezTo>
                  <a:lnTo>
                    <a:pt x="7555" y="1466"/>
                  </a:lnTo>
                  <a:cubicBezTo>
                    <a:pt x="7058" y="610"/>
                    <a:pt x="5306" y="0"/>
                    <a:pt x="3659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102;p2"/>
            <p:cNvSpPr/>
            <p:nvPr/>
          </p:nvSpPr>
          <p:spPr>
            <a:xfrm rot="20712272">
              <a:off x="124901" y="128000"/>
              <a:ext cx="15135" cy="3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3397" y="0"/>
                  </a:moveTo>
                  <a:cubicBezTo>
                    <a:pt x="3031" y="0"/>
                    <a:pt x="2691" y="29"/>
                    <a:pt x="2351" y="87"/>
                  </a:cubicBezTo>
                  <a:cubicBezTo>
                    <a:pt x="494" y="784"/>
                    <a:pt x="-735" y="1800"/>
                    <a:pt x="494" y="3179"/>
                  </a:cubicBezTo>
                  <a:lnTo>
                    <a:pt x="12837" y="20294"/>
                  </a:lnTo>
                  <a:cubicBezTo>
                    <a:pt x="13281" y="21048"/>
                    <a:pt x="14694" y="21600"/>
                    <a:pt x="16132" y="21600"/>
                  </a:cubicBezTo>
                  <a:cubicBezTo>
                    <a:pt x="16707" y="21600"/>
                    <a:pt x="17256" y="21513"/>
                    <a:pt x="17779" y="21324"/>
                  </a:cubicBezTo>
                  <a:cubicBezTo>
                    <a:pt x="20237" y="20990"/>
                    <a:pt x="20865" y="19611"/>
                    <a:pt x="20237" y="18595"/>
                  </a:cubicBezTo>
                  <a:lnTo>
                    <a:pt x="7895" y="1466"/>
                  </a:lnTo>
                  <a:cubicBezTo>
                    <a:pt x="6901" y="610"/>
                    <a:pt x="5044" y="0"/>
                    <a:pt x="3397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103;p2"/>
            <p:cNvSpPr/>
            <p:nvPr/>
          </p:nvSpPr>
          <p:spPr>
            <a:xfrm rot="20712272">
              <a:off x="290049" y="316057"/>
              <a:ext cx="166156" cy="29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0662" y="0"/>
                  </a:moveTo>
                  <a:cubicBezTo>
                    <a:pt x="6629" y="2709"/>
                    <a:pt x="3634" y="5968"/>
                    <a:pt x="1850" y="9519"/>
                  </a:cubicBezTo>
                  <a:cubicBezTo>
                    <a:pt x="-108" y="13437"/>
                    <a:pt x="-513" y="17574"/>
                    <a:pt x="639" y="21600"/>
                  </a:cubicBezTo>
                  <a:lnTo>
                    <a:pt x="20452" y="16438"/>
                  </a:lnTo>
                  <a:cubicBezTo>
                    <a:pt x="20855" y="16329"/>
                    <a:pt x="21087" y="15999"/>
                    <a:pt x="20914" y="15743"/>
                  </a:cubicBezTo>
                  <a:lnTo>
                    <a:pt x="1066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104;p2"/>
            <p:cNvSpPr/>
            <p:nvPr/>
          </p:nvSpPr>
          <p:spPr>
            <a:xfrm rot="20712272">
              <a:off x="135179" y="227506"/>
              <a:ext cx="229985" cy="42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6998" y="0"/>
                  </a:moveTo>
                  <a:cubicBezTo>
                    <a:pt x="16913" y="0"/>
                    <a:pt x="16825" y="10"/>
                    <a:pt x="16734" y="29"/>
                  </a:cubicBezTo>
                  <a:lnTo>
                    <a:pt x="385" y="4047"/>
                  </a:lnTo>
                  <a:cubicBezTo>
                    <a:pt x="86" y="4123"/>
                    <a:pt x="-84" y="4354"/>
                    <a:pt x="43" y="4533"/>
                  </a:cubicBezTo>
                  <a:lnTo>
                    <a:pt x="11569" y="21370"/>
                  </a:lnTo>
                  <a:cubicBezTo>
                    <a:pt x="11669" y="21508"/>
                    <a:pt x="11918" y="21600"/>
                    <a:pt x="12166" y="21600"/>
                  </a:cubicBezTo>
                  <a:cubicBezTo>
                    <a:pt x="12238" y="21600"/>
                    <a:pt x="12313" y="21592"/>
                    <a:pt x="12380" y="21574"/>
                  </a:cubicBezTo>
                  <a:lnTo>
                    <a:pt x="14087" y="21139"/>
                  </a:lnTo>
                  <a:cubicBezTo>
                    <a:pt x="12380" y="15690"/>
                    <a:pt x="15155" y="10060"/>
                    <a:pt x="21516" y="6043"/>
                  </a:cubicBezTo>
                  <a:lnTo>
                    <a:pt x="17545" y="208"/>
                  </a:lnTo>
                  <a:cubicBezTo>
                    <a:pt x="17451" y="76"/>
                    <a:pt x="17241" y="0"/>
                    <a:pt x="1699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4" name="Google Shape;105;p2"/>
          <p:cNvGrpSpPr/>
          <p:nvPr/>
        </p:nvGrpSpPr>
        <p:grpSpPr>
          <a:xfrm>
            <a:off x="15" y="516147"/>
            <a:ext cx="1032801" cy="722271"/>
            <a:chOff x="26" y="26"/>
            <a:chExt cx="1032800" cy="722269"/>
          </a:xfrm>
        </p:grpSpPr>
        <p:sp>
          <p:nvSpPr>
            <p:cNvPr id="107" name="Google Shape;106;p2"/>
            <p:cNvSpPr/>
            <p:nvPr/>
          </p:nvSpPr>
          <p:spPr>
            <a:xfrm>
              <a:off x="26" y="66862"/>
              <a:ext cx="990300" cy="65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3" y="0"/>
                  </a:moveTo>
                  <a:lnTo>
                    <a:pt x="0" y="2244"/>
                  </a:lnTo>
                  <a:lnTo>
                    <a:pt x="20687" y="21600"/>
                  </a:lnTo>
                  <a:lnTo>
                    <a:pt x="21600" y="1937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107;p2"/>
            <p:cNvSpPr/>
            <p:nvPr/>
          </p:nvSpPr>
          <p:spPr>
            <a:xfrm>
              <a:off x="42501" y="26"/>
              <a:ext cx="990327" cy="65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3" y="0"/>
                  </a:moveTo>
                  <a:lnTo>
                    <a:pt x="0" y="2211"/>
                  </a:lnTo>
                  <a:lnTo>
                    <a:pt x="20687" y="21600"/>
                  </a:lnTo>
                  <a:lnTo>
                    <a:pt x="21600" y="1936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108;p2"/>
            <p:cNvSpPr/>
            <p:nvPr/>
          </p:nvSpPr>
          <p:spPr>
            <a:xfrm>
              <a:off x="887885" y="535485"/>
              <a:ext cx="47480" cy="6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5" y="0"/>
                  </a:moveTo>
                  <a:lnTo>
                    <a:pt x="0" y="19835"/>
                  </a:lnTo>
                  <a:lnTo>
                    <a:pt x="3975" y="21600"/>
                  </a:lnTo>
                  <a:lnTo>
                    <a:pt x="21600" y="1765"/>
                  </a:lnTo>
                  <a:lnTo>
                    <a:pt x="176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109;p2"/>
            <p:cNvSpPr/>
            <p:nvPr/>
          </p:nvSpPr>
          <p:spPr>
            <a:xfrm>
              <a:off x="834766" y="502994"/>
              <a:ext cx="47479" cy="6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0" y="19820"/>
                  </a:lnTo>
                  <a:lnTo>
                    <a:pt x="3975" y="21600"/>
                  </a:lnTo>
                  <a:lnTo>
                    <a:pt x="21600" y="1780"/>
                  </a:lnTo>
                  <a:lnTo>
                    <a:pt x="179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110;p2"/>
            <p:cNvSpPr/>
            <p:nvPr/>
          </p:nvSpPr>
          <p:spPr>
            <a:xfrm>
              <a:off x="781645" y="469867"/>
              <a:ext cx="48116" cy="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7" y="0"/>
                  </a:moveTo>
                  <a:lnTo>
                    <a:pt x="0" y="20021"/>
                  </a:lnTo>
                  <a:lnTo>
                    <a:pt x="3935" y="21600"/>
                  </a:lnTo>
                  <a:lnTo>
                    <a:pt x="21600" y="1789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" name="Google Shape;111;p2"/>
            <p:cNvSpPr/>
            <p:nvPr/>
          </p:nvSpPr>
          <p:spPr>
            <a:xfrm>
              <a:off x="251827" y="141218"/>
              <a:ext cx="47480" cy="6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5" y="0"/>
                  </a:moveTo>
                  <a:lnTo>
                    <a:pt x="0" y="19828"/>
                  </a:lnTo>
                  <a:lnTo>
                    <a:pt x="3686" y="21600"/>
                  </a:lnTo>
                  <a:lnTo>
                    <a:pt x="21600" y="1772"/>
                  </a:lnTo>
                  <a:lnTo>
                    <a:pt x="176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" name="Google Shape;112;p2"/>
            <p:cNvSpPr/>
            <p:nvPr/>
          </p:nvSpPr>
          <p:spPr>
            <a:xfrm>
              <a:off x="198099" y="110607"/>
              <a:ext cx="47479" cy="6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12" y="0"/>
                  </a:moveTo>
                  <a:lnTo>
                    <a:pt x="0" y="19820"/>
                  </a:lnTo>
                  <a:lnTo>
                    <a:pt x="3686" y="21600"/>
                  </a:lnTo>
                  <a:lnTo>
                    <a:pt x="21600" y="1587"/>
                  </a:lnTo>
                  <a:lnTo>
                    <a:pt x="176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" name="Google Shape;113;p2"/>
            <p:cNvSpPr/>
            <p:nvPr/>
          </p:nvSpPr>
          <p:spPr>
            <a:xfrm>
              <a:off x="145615" y="75627"/>
              <a:ext cx="47480" cy="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12" y="0"/>
                  </a:moveTo>
                  <a:lnTo>
                    <a:pt x="0" y="20013"/>
                  </a:lnTo>
                  <a:lnTo>
                    <a:pt x="3975" y="21600"/>
                  </a:lnTo>
                  <a:lnTo>
                    <a:pt x="21600" y="1780"/>
                  </a:lnTo>
                  <a:lnTo>
                    <a:pt x="176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" name="Google Shape;114;p2"/>
            <p:cNvSpPr/>
            <p:nvPr/>
          </p:nvSpPr>
          <p:spPr>
            <a:xfrm>
              <a:off x="463617" y="274945"/>
              <a:ext cx="48115" cy="6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7" y="0"/>
                  </a:moveTo>
                  <a:lnTo>
                    <a:pt x="0" y="19835"/>
                  </a:lnTo>
                  <a:lnTo>
                    <a:pt x="3935" y="21600"/>
                  </a:lnTo>
                  <a:lnTo>
                    <a:pt x="21600" y="1765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115;p2"/>
            <p:cNvSpPr/>
            <p:nvPr/>
          </p:nvSpPr>
          <p:spPr>
            <a:xfrm>
              <a:off x="410524" y="239937"/>
              <a:ext cx="47480" cy="6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02" y="0"/>
                  </a:moveTo>
                  <a:lnTo>
                    <a:pt x="0" y="20013"/>
                  </a:lnTo>
                  <a:lnTo>
                    <a:pt x="3975" y="21600"/>
                  </a:lnTo>
                  <a:lnTo>
                    <a:pt x="21600" y="1789"/>
                  </a:lnTo>
                  <a:lnTo>
                    <a:pt x="1790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" name="Google Shape;116;p2"/>
            <p:cNvSpPr/>
            <p:nvPr/>
          </p:nvSpPr>
          <p:spPr>
            <a:xfrm>
              <a:off x="357405" y="207446"/>
              <a:ext cx="48115" cy="6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7" y="0"/>
                  </a:moveTo>
                  <a:lnTo>
                    <a:pt x="0" y="19820"/>
                  </a:lnTo>
                  <a:lnTo>
                    <a:pt x="3935" y="21600"/>
                  </a:lnTo>
                  <a:lnTo>
                    <a:pt x="21600" y="1587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117;p2"/>
            <p:cNvSpPr/>
            <p:nvPr/>
          </p:nvSpPr>
          <p:spPr>
            <a:xfrm>
              <a:off x="676678" y="406763"/>
              <a:ext cx="48115" cy="6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7" y="0"/>
                  </a:moveTo>
                  <a:lnTo>
                    <a:pt x="0" y="19828"/>
                  </a:lnTo>
                  <a:lnTo>
                    <a:pt x="3935" y="21600"/>
                  </a:lnTo>
                  <a:lnTo>
                    <a:pt x="21600" y="1772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118;p2"/>
            <p:cNvSpPr/>
            <p:nvPr/>
          </p:nvSpPr>
          <p:spPr>
            <a:xfrm>
              <a:off x="623584" y="374272"/>
              <a:ext cx="47480" cy="6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02" y="0"/>
                  </a:moveTo>
                  <a:lnTo>
                    <a:pt x="0" y="19820"/>
                  </a:lnTo>
                  <a:lnTo>
                    <a:pt x="3975" y="21600"/>
                  </a:lnTo>
                  <a:lnTo>
                    <a:pt x="21600" y="1587"/>
                  </a:lnTo>
                  <a:lnTo>
                    <a:pt x="1790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" name="Google Shape;119;p2"/>
            <p:cNvSpPr/>
            <p:nvPr/>
          </p:nvSpPr>
          <p:spPr>
            <a:xfrm>
              <a:off x="569856" y="338656"/>
              <a:ext cx="47480" cy="6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5" y="0"/>
                  </a:moveTo>
                  <a:lnTo>
                    <a:pt x="0" y="20021"/>
                  </a:lnTo>
                  <a:lnTo>
                    <a:pt x="3975" y="21600"/>
                  </a:lnTo>
                  <a:lnTo>
                    <a:pt x="21600" y="1789"/>
                  </a:lnTo>
                  <a:lnTo>
                    <a:pt x="176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120;p2"/>
            <p:cNvSpPr/>
            <p:nvPr/>
          </p:nvSpPr>
          <p:spPr>
            <a:xfrm>
              <a:off x="706044" y="439891"/>
              <a:ext cx="71868" cy="10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4" y="0"/>
                  </a:moveTo>
                  <a:lnTo>
                    <a:pt x="0" y="20458"/>
                  </a:lnTo>
                  <a:lnTo>
                    <a:pt x="2634" y="21600"/>
                  </a:lnTo>
                  <a:lnTo>
                    <a:pt x="21600" y="1142"/>
                  </a:lnTo>
                  <a:lnTo>
                    <a:pt x="1897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21;p2"/>
            <p:cNvSpPr/>
            <p:nvPr/>
          </p:nvSpPr>
          <p:spPr>
            <a:xfrm>
              <a:off x="492984" y="305556"/>
              <a:ext cx="71232" cy="10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0" y="0"/>
                  </a:moveTo>
                  <a:lnTo>
                    <a:pt x="0" y="20582"/>
                  </a:lnTo>
                  <a:lnTo>
                    <a:pt x="2658" y="21600"/>
                  </a:lnTo>
                  <a:lnTo>
                    <a:pt x="21600" y="1142"/>
                  </a:lnTo>
                  <a:lnTo>
                    <a:pt x="1895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22;p2"/>
            <p:cNvSpPr/>
            <p:nvPr/>
          </p:nvSpPr>
          <p:spPr>
            <a:xfrm>
              <a:off x="281194" y="174346"/>
              <a:ext cx="71233" cy="10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42" y="0"/>
                  </a:moveTo>
                  <a:lnTo>
                    <a:pt x="0" y="20458"/>
                  </a:lnTo>
                  <a:lnTo>
                    <a:pt x="2650" y="21600"/>
                  </a:lnTo>
                  <a:lnTo>
                    <a:pt x="21600" y="1142"/>
                  </a:lnTo>
                  <a:lnTo>
                    <a:pt x="1894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2" name="Google Shape;123;p2"/>
          <p:cNvGrpSpPr/>
          <p:nvPr/>
        </p:nvGrpSpPr>
        <p:grpSpPr>
          <a:xfrm>
            <a:off x="840545" y="4578656"/>
            <a:ext cx="1033917" cy="903270"/>
            <a:chOff x="0" y="0"/>
            <a:chExt cx="1033916" cy="903269"/>
          </a:xfrm>
        </p:grpSpPr>
        <p:sp>
          <p:nvSpPr>
            <p:cNvPr id="125" name="Google Shape;124;p2"/>
            <p:cNvSpPr/>
            <p:nvPr/>
          </p:nvSpPr>
          <p:spPr>
            <a:xfrm rot="5083636">
              <a:off x="159244" y="21540"/>
              <a:ext cx="767919" cy="91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0" y="0"/>
                  </a:moveTo>
                  <a:lnTo>
                    <a:pt x="0" y="1195"/>
                  </a:lnTo>
                  <a:lnTo>
                    <a:pt x="19860" y="21600"/>
                  </a:lnTo>
                  <a:lnTo>
                    <a:pt x="21600" y="2040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25;p2"/>
            <p:cNvSpPr/>
            <p:nvPr/>
          </p:nvSpPr>
          <p:spPr>
            <a:xfrm rot="5083636">
              <a:off x="106462" y="-32736"/>
              <a:ext cx="767893" cy="91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9" y="0"/>
                  </a:moveTo>
                  <a:lnTo>
                    <a:pt x="0" y="1181"/>
                  </a:lnTo>
                  <a:lnTo>
                    <a:pt x="19860" y="21600"/>
                  </a:lnTo>
                  <a:lnTo>
                    <a:pt x="21600" y="2041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26;p2"/>
            <p:cNvSpPr/>
            <p:nvPr/>
          </p:nvSpPr>
          <p:spPr>
            <a:xfrm rot="5083636">
              <a:off x="780855" y="88067"/>
              <a:ext cx="63714" cy="5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407"/>
                  </a:lnTo>
                  <a:lnTo>
                    <a:pt x="2119" y="21600"/>
                  </a:lnTo>
                  <a:lnTo>
                    <a:pt x="21600" y="3193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127;p2"/>
            <p:cNvSpPr/>
            <p:nvPr/>
          </p:nvSpPr>
          <p:spPr>
            <a:xfrm rot="5083636">
              <a:off x="736230" y="132033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28;p2"/>
            <p:cNvSpPr/>
            <p:nvPr/>
          </p:nvSpPr>
          <p:spPr>
            <a:xfrm rot="5083636">
              <a:off x="691961" y="175665"/>
              <a:ext cx="63714" cy="5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621"/>
                  </a:lnTo>
                  <a:lnTo>
                    <a:pt x="2325" y="21600"/>
                  </a:lnTo>
                  <a:lnTo>
                    <a:pt x="21600" y="3221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129;p2"/>
            <p:cNvSpPr/>
            <p:nvPr/>
          </p:nvSpPr>
          <p:spPr>
            <a:xfrm rot="5083636">
              <a:off x="247278" y="613267"/>
              <a:ext cx="63741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3219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130;p2"/>
            <p:cNvSpPr/>
            <p:nvPr/>
          </p:nvSpPr>
          <p:spPr>
            <a:xfrm rot="5083636">
              <a:off x="202679" y="656598"/>
              <a:ext cx="63740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333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131;p2"/>
            <p:cNvSpPr/>
            <p:nvPr/>
          </p:nvSpPr>
          <p:spPr>
            <a:xfrm rot="5083636">
              <a:off x="158081" y="700562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23"/>
                  </a:lnTo>
                  <a:lnTo>
                    <a:pt x="2333" y="21600"/>
                  </a:lnTo>
                  <a:lnTo>
                    <a:pt x="21600" y="3230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32;p2"/>
            <p:cNvSpPr/>
            <p:nvPr/>
          </p:nvSpPr>
          <p:spPr>
            <a:xfrm rot="5083636">
              <a:off x="425007" y="438100"/>
              <a:ext cx="63741" cy="5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333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133;p2"/>
            <p:cNvSpPr/>
            <p:nvPr/>
          </p:nvSpPr>
          <p:spPr>
            <a:xfrm rot="5083636">
              <a:off x="384242" y="478577"/>
              <a:ext cx="63104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61" y="0"/>
                  </a:moveTo>
                  <a:lnTo>
                    <a:pt x="0" y="18379"/>
                  </a:lnTo>
                  <a:lnTo>
                    <a:pt x="2139" y="21600"/>
                  </a:lnTo>
                  <a:lnTo>
                    <a:pt x="21600" y="2979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134;p2"/>
            <p:cNvSpPr/>
            <p:nvPr/>
          </p:nvSpPr>
          <p:spPr>
            <a:xfrm rot="5083636">
              <a:off x="336185" y="525681"/>
              <a:ext cx="63740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407"/>
                  </a:lnTo>
                  <a:lnTo>
                    <a:pt x="2118" y="21600"/>
                  </a:lnTo>
                  <a:lnTo>
                    <a:pt x="21600" y="3193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135;p2"/>
            <p:cNvSpPr/>
            <p:nvPr/>
          </p:nvSpPr>
          <p:spPr>
            <a:xfrm rot="5083636">
              <a:off x="602794" y="263567"/>
              <a:ext cx="63741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76" y="0"/>
                  </a:moveTo>
                  <a:lnTo>
                    <a:pt x="0" y="18370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2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36;p2"/>
            <p:cNvSpPr/>
            <p:nvPr/>
          </p:nvSpPr>
          <p:spPr>
            <a:xfrm rot="5083636">
              <a:off x="558513" y="307211"/>
              <a:ext cx="63741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621"/>
                  </a:lnTo>
                  <a:lnTo>
                    <a:pt x="2118" y="21600"/>
                  </a:lnTo>
                  <a:lnTo>
                    <a:pt x="21600" y="2979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137;p2"/>
            <p:cNvSpPr/>
            <p:nvPr/>
          </p:nvSpPr>
          <p:spPr>
            <a:xfrm rot="5083636">
              <a:off x="513901" y="350529"/>
              <a:ext cx="63741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118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138;p2"/>
            <p:cNvSpPr/>
            <p:nvPr/>
          </p:nvSpPr>
          <p:spPr>
            <a:xfrm rot="5083636">
              <a:off x="645455" y="221058"/>
              <a:ext cx="98721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9" y="0"/>
                  </a:moveTo>
                  <a:lnTo>
                    <a:pt x="0" y="19487"/>
                  </a:lnTo>
                  <a:lnTo>
                    <a:pt x="1506" y="21600"/>
                  </a:lnTo>
                  <a:lnTo>
                    <a:pt x="21600" y="2106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139;p2"/>
            <p:cNvSpPr/>
            <p:nvPr/>
          </p:nvSpPr>
          <p:spPr>
            <a:xfrm rot="5083636">
              <a:off x="467726" y="396225"/>
              <a:ext cx="98722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4" y="0"/>
                  </a:moveTo>
                  <a:lnTo>
                    <a:pt x="0" y="19487"/>
                  </a:lnTo>
                  <a:lnTo>
                    <a:pt x="1501" y="21600"/>
                  </a:lnTo>
                  <a:lnTo>
                    <a:pt x="21600" y="2106"/>
                  </a:lnTo>
                  <a:lnTo>
                    <a:pt x="200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40;p2"/>
            <p:cNvSpPr/>
            <p:nvPr/>
          </p:nvSpPr>
          <p:spPr>
            <a:xfrm rot="5083636">
              <a:off x="289968" y="571395"/>
              <a:ext cx="98112" cy="8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24" y="0"/>
                  </a:moveTo>
                  <a:lnTo>
                    <a:pt x="0" y="19638"/>
                  </a:lnTo>
                  <a:lnTo>
                    <a:pt x="1376" y="21600"/>
                  </a:lnTo>
                  <a:lnTo>
                    <a:pt x="21600" y="1962"/>
                  </a:lnTo>
                  <a:lnTo>
                    <a:pt x="2022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2" name="Google Shape;141;p2"/>
          <p:cNvGrpSpPr/>
          <p:nvPr/>
        </p:nvGrpSpPr>
        <p:grpSpPr>
          <a:xfrm>
            <a:off x="31124" y="3908676"/>
            <a:ext cx="725111" cy="1326469"/>
            <a:chOff x="0" y="0"/>
            <a:chExt cx="725110" cy="1326467"/>
          </a:xfrm>
        </p:grpSpPr>
        <p:sp>
          <p:nvSpPr>
            <p:cNvPr id="143" name="Google Shape;142;p2"/>
            <p:cNvSpPr/>
            <p:nvPr/>
          </p:nvSpPr>
          <p:spPr>
            <a:xfrm>
              <a:off x="47805" y="357087"/>
              <a:ext cx="677306" cy="96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10293" y="8511"/>
                  </a:moveTo>
                  <a:cubicBezTo>
                    <a:pt x="10354" y="8511"/>
                    <a:pt x="10416" y="8512"/>
                    <a:pt x="10478" y="8513"/>
                  </a:cubicBezTo>
                  <a:cubicBezTo>
                    <a:pt x="13544" y="8555"/>
                    <a:pt x="16271" y="9947"/>
                    <a:pt x="17388" y="12050"/>
                  </a:cubicBezTo>
                  <a:cubicBezTo>
                    <a:pt x="18902" y="14904"/>
                    <a:pt x="16971" y="18147"/>
                    <a:pt x="13090" y="19261"/>
                  </a:cubicBezTo>
                  <a:cubicBezTo>
                    <a:pt x="12146" y="19531"/>
                    <a:pt x="11206" y="19655"/>
                    <a:pt x="10298" y="19655"/>
                  </a:cubicBezTo>
                  <a:cubicBezTo>
                    <a:pt x="5167" y="19655"/>
                    <a:pt x="1097" y="15697"/>
                    <a:pt x="3398" y="11841"/>
                  </a:cubicBezTo>
                  <a:cubicBezTo>
                    <a:pt x="4603" y="9822"/>
                    <a:pt x="7317" y="8511"/>
                    <a:pt x="10293" y="8511"/>
                  </a:cubicBezTo>
                  <a:close/>
                  <a:moveTo>
                    <a:pt x="6134" y="0"/>
                  </a:moveTo>
                  <a:cubicBezTo>
                    <a:pt x="5954" y="0"/>
                    <a:pt x="5771" y="24"/>
                    <a:pt x="5594" y="77"/>
                  </a:cubicBezTo>
                  <a:lnTo>
                    <a:pt x="899" y="1427"/>
                  </a:lnTo>
                  <a:cubicBezTo>
                    <a:pt x="-665" y="1927"/>
                    <a:pt x="1" y="3540"/>
                    <a:pt x="1455" y="3540"/>
                  </a:cubicBezTo>
                  <a:cubicBezTo>
                    <a:pt x="1620" y="3540"/>
                    <a:pt x="1795" y="3519"/>
                    <a:pt x="1978" y="3474"/>
                  </a:cubicBezTo>
                  <a:lnTo>
                    <a:pt x="2224" y="3404"/>
                  </a:lnTo>
                  <a:lnTo>
                    <a:pt x="4628" y="7915"/>
                  </a:lnTo>
                  <a:cubicBezTo>
                    <a:pt x="899" y="9766"/>
                    <a:pt x="-748" y="13177"/>
                    <a:pt x="577" y="16323"/>
                  </a:cubicBezTo>
                  <a:cubicBezTo>
                    <a:pt x="1894" y="19463"/>
                    <a:pt x="5827" y="21600"/>
                    <a:pt x="10278" y="21600"/>
                  </a:cubicBezTo>
                  <a:cubicBezTo>
                    <a:pt x="10307" y="21600"/>
                    <a:pt x="10336" y="21600"/>
                    <a:pt x="10364" y="21600"/>
                  </a:cubicBezTo>
                  <a:cubicBezTo>
                    <a:pt x="14264" y="21600"/>
                    <a:pt x="17823" y="19957"/>
                    <a:pt x="19508" y="17368"/>
                  </a:cubicBezTo>
                  <a:cubicBezTo>
                    <a:pt x="20739" y="15488"/>
                    <a:pt x="20852" y="13330"/>
                    <a:pt x="19830" y="11395"/>
                  </a:cubicBezTo>
                  <a:cubicBezTo>
                    <a:pt x="18296" y="8482"/>
                    <a:pt x="14510" y="6617"/>
                    <a:pt x="10371" y="6617"/>
                  </a:cubicBezTo>
                  <a:cubicBezTo>
                    <a:pt x="9862" y="6617"/>
                    <a:pt x="9348" y="6646"/>
                    <a:pt x="8831" y="6703"/>
                  </a:cubicBezTo>
                  <a:lnTo>
                    <a:pt x="6427" y="2193"/>
                  </a:lnTo>
                  <a:lnTo>
                    <a:pt x="6673" y="2123"/>
                  </a:lnTo>
                  <a:cubicBezTo>
                    <a:pt x="7430" y="1901"/>
                    <a:pt x="7828" y="1274"/>
                    <a:pt x="7525" y="703"/>
                  </a:cubicBezTo>
                  <a:cubicBezTo>
                    <a:pt x="7293" y="266"/>
                    <a:pt x="6727" y="0"/>
                    <a:pt x="61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143;p2"/>
            <p:cNvSpPr/>
            <p:nvPr/>
          </p:nvSpPr>
          <p:spPr>
            <a:xfrm>
              <a:off x="108362" y="454244"/>
              <a:ext cx="560107" cy="81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0" h="21600" fill="norm" stroke="1" extrusionOk="0">
                  <a:moveTo>
                    <a:pt x="3376" y="0"/>
                  </a:moveTo>
                  <a:lnTo>
                    <a:pt x="1748" y="497"/>
                  </a:lnTo>
                  <a:lnTo>
                    <a:pt x="5305" y="7538"/>
                  </a:lnTo>
                  <a:cubicBezTo>
                    <a:pt x="719" y="9310"/>
                    <a:pt x="-1253" y="13568"/>
                    <a:pt x="826" y="17196"/>
                  </a:cubicBezTo>
                  <a:cubicBezTo>
                    <a:pt x="2405" y="19953"/>
                    <a:pt x="5902" y="21600"/>
                    <a:pt x="9596" y="21600"/>
                  </a:cubicBezTo>
                  <a:cubicBezTo>
                    <a:pt x="10764" y="21600"/>
                    <a:pt x="11952" y="21436"/>
                    <a:pt x="13104" y="21090"/>
                  </a:cubicBezTo>
                  <a:cubicBezTo>
                    <a:pt x="17883" y="19648"/>
                    <a:pt x="20347" y="15556"/>
                    <a:pt x="18698" y="11796"/>
                  </a:cubicBezTo>
                  <a:cubicBezTo>
                    <a:pt x="17344" y="8710"/>
                    <a:pt x="13609" y="6751"/>
                    <a:pt x="9591" y="6751"/>
                  </a:cubicBezTo>
                  <a:cubicBezTo>
                    <a:pt x="8711" y="6751"/>
                    <a:pt x="7818" y="6844"/>
                    <a:pt x="6933" y="7041"/>
                  </a:cubicBezTo>
                  <a:lnTo>
                    <a:pt x="3376" y="0"/>
                  </a:ln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144;p2"/>
            <p:cNvSpPr/>
            <p:nvPr/>
          </p:nvSpPr>
          <p:spPr>
            <a:xfrm>
              <a:off x="171288" y="819753"/>
              <a:ext cx="439452" cy="39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21600" fill="norm" stroke="1" extrusionOk="0">
                  <a:moveTo>
                    <a:pt x="14894" y="0"/>
                  </a:moveTo>
                  <a:lnTo>
                    <a:pt x="155" y="7443"/>
                  </a:lnTo>
                  <a:cubicBezTo>
                    <a:pt x="-922" y="15135"/>
                    <a:pt x="3772" y="21600"/>
                    <a:pt x="9271" y="21600"/>
                  </a:cubicBezTo>
                  <a:cubicBezTo>
                    <a:pt x="10386" y="21600"/>
                    <a:pt x="11534" y="21334"/>
                    <a:pt x="12675" y="20758"/>
                  </a:cubicBezTo>
                  <a:cubicBezTo>
                    <a:pt x="19437" y="17345"/>
                    <a:pt x="20678" y="5668"/>
                    <a:pt x="148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145;p2"/>
            <p:cNvSpPr/>
            <p:nvPr/>
          </p:nvSpPr>
          <p:spPr>
            <a:xfrm>
              <a:off x="251555" y="1041949"/>
              <a:ext cx="42355" cy="4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4" h="21600" fill="norm" stroke="1" extrusionOk="0">
                  <a:moveTo>
                    <a:pt x="9407" y="0"/>
                  </a:moveTo>
                  <a:cubicBezTo>
                    <a:pt x="8266" y="0"/>
                    <a:pt x="7113" y="243"/>
                    <a:pt x="5995" y="756"/>
                  </a:cubicBezTo>
                  <a:cubicBezTo>
                    <a:pt x="1228" y="2985"/>
                    <a:pt x="-1292" y="9051"/>
                    <a:pt x="669" y="14778"/>
                  </a:cubicBezTo>
                  <a:cubicBezTo>
                    <a:pt x="2179" y="18939"/>
                    <a:pt x="5674" y="21600"/>
                    <a:pt x="9490" y="21600"/>
                  </a:cubicBezTo>
                  <a:cubicBezTo>
                    <a:pt x="10655" y="21600"/>
                    <a:pt x="11844" y="21357"/>
                    <a:pt x="13009" y="20844"/>
                  </a:cubicBezTo>
                  <a:cubicBezTo>
                    <a:pt x="17776" y="18615"/>
                    <a:pt x="20308" y="12549"/>
                    <a:pt x="18347" y="6822"/>
                  </a:cubicBezTo>
                  <a:cubicBezTo>
                    <a:pt x="16837" y="2661"/>
                    <a:pt x="13175" y="0"/>
                    <a:pt x="9407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46;p2"/>
            <p:cNvSpPr/>
            <p:nvPr/>
          </p:nvSpPr>
          <p:spPr>
            <a:xfrm>
              <a:off x="269284" y="974715"/>
              <a:ext cx="36255" cy="3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3" h="21600" fill="norm" stroke="1" extrusionOk="0">
                  <a:moveTo>
                    <a:pt x="9292" y="0"/>
                  </a:moveTo>
                  <a:cubicBezTo>
                    <a:pt x="8168" y="0"/>
                    <a:pt x="7017" y="236"/>
                    <a:pt x="5893" y="740"/>
                  </a:cubicBezTo>
                  <a:cubicBezTo>
                    <a:pt x="1315" y="2976"/>
                    <a:pt x="-1307" y="9289"/>
                    <a:pt x="663" y="14862"/>
                  </a:cubicBezTo>
                  <a:cubicBezTo>
                    <a:pt x="2147" y="19081"/>
                    <a:pt x="5699" y="21600"/>
                    <a:pt x="9472" y="21600"/>
                  </a:cubicBezTo>
                  <a:cubicBezTo>
                    <a:pt x="10679" y="21600"/>
                    <a:pt x="11914" y="21332"/>
                    <a:pt x="13093" y="20797"/>
                  </a:cubicBezTo>
                  <a:cubicBezTo>
                    <a:pt x="17685" y="18577"/>
                    <a:pt x="20293" y="12626"/>
                    <a:pt x="18337" y="7053"/>
                  </a:cubicBezTo>
                  <a:cubicBezTo>
                    <a:pt x="16811" y="2755"/>
                    <a:pt x="13148" y="0"/>
                    <a:pt x="9292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147;p2"/>
            <p:cNvSpPr/>
            <p:nvPr/>
          </p:nvSpPr>
          <p:spPr>
            <a:xfrm>
              <a:off x="305301" y="1023836"/>
              <a:ext cx="25454" cy="2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8" h="21600" fill="norm" stroke="1" extrusionOk="0">
                  <a:moveTo>
                    <a:pt x="9678" y="0"/>
                  </a:moveTo>
                  <a:cubicBezTo>
                    <a:pt x="8525" y="0"/>
                    <a:pt x="7371" y="225"/>
                    <a:pt x="6277" y="719"/>
                  </a:cubicBezTo>
                  <a:cubicBezTo>
                    <a:pt x="1106" y="2855"/>
                    <a:pt x="-1241" y="9215"/>
                    <a:pt x="649" y="14520"/>
                  </a:cubicBezTo>
                  <a:cubicBezTo>
                    <a:pt x="2081" y="18993"/>
                    <a:pt x="5740" y="21600"/>
                    <a:pt x="9499" y="21600"/>
                  </a:cubicBezTo>
                  <a:cubicBezTo>
                    <a:pt x="10633" y="21600"/>
                    <a:pt x="11767" y="21375"/>
                    <a:pt x="12841" y="20881"/>
                  </a:cubicBezTo>
                  <a:cubicBezTo>
                    <a:pt x="18012" y="18768"/>
                    <a:pt x="20359" y="12407"/>
                    <a:pt x="18469" y="6563"/>
                  </a:cubicBezTo>
                  <a:cubicBezTo>
                    <a:pt x="17037" y="2495"/>
                    <a:pt x="13398" y="0"/>
                    <a:pt x="967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48;p2"/>
            <p:cNvSpPr/>
            <p:nvPr/>
          </p:nvSpPr>
          <p:spPr>
            <a:xfrm>
              <a:off x="0" y="276799"/>
              <a:ext cx="46870" cy="4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4" y="0"/>
                  </a:moveTo>
                  <a:cubicBezTo>
                    <a:pt x="4613" y="0"/>
                    <a:pt x="0" y="4896"/>
                    <a:pt x="0" y="10940"/>
                  </a:cubicBezTo>
                  <a:cubicBezTo>
                    <a:pt x="0" y="16704"/>
                    <a:pt x="4613" y="21600"/>
                    <a:pt x="10654" y="21600"/>
                  </a:cubicBezTo>
                  <a:cubicBezTo>
                    <a:pt x="16706" y="21600"/>
                    <a:pt x="21600" y="16704"/>
                    <a:pt x="21600" y="10940"/>
                  </a:cubicBezTo>
                  <a:cubicBezTo>
                    <a:pt x="21600" y="4896"/>
                    <a:pt x="16706" y="0"/>
                    <a:pt x="106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149;p2"/>
            <p:cNvSpPr/>
            <p:nvPr/>
          </p:nvSpPr>
          <p:spPr>
            <a:xfrm>
              <a:off x="0" y="0"/>
              <a:ext cx="134334" cy="13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9" y="0"/>
                  </a:moveTo>
                  <a:cubicBezTo>
                    <a:pt x="4824" y="0"/>
                    <a:pt x="0" y="4899"/>
                    <a:pt x="0" y="10798"/>
                  </a:cubicBezTo>
                  <a:cubicBezTo>
                    <a:pt x="0" y="16799"/>
                    <a:pt x="4824" y="21600"/>
                    <a:pt x="10849" y="21600"/>
                  </a:cubicBezTo>
                  <a:cubicBezTo>
                    <a:pt x="16776" y="21600"/>
                    <a:pt x="21600" y="16799"/>
                    <a:pt x="21600" y="10798"/>
                  </a:cubicBezTo>
                  <a:cubicBezTo>
                    <a:pt x="21600" y="4899"/>
                    <a:pt x="16776" y="0"/>
                    <a:pt x="108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150;p2"/>
            <p:cNvSpPr/>
            <p:nvPr/>
          </p:nvSpPr>
          <p:spPr>
            <a:xfrm>
              <a:off x="98718" y="196193"/>
              <a:ext cx="60614" cy="5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1" y="0"/>
                  </a:moveTo>
                  <a:cubicBezTo>
                    <a:pt x="4898" y="0"/>
                    <a:pt x="0" y="4730"/>
                    <a:pt x="0" y="10805"/>
                  </a:cubicBezTo>
                  <a:cubicBezTo>
                    <a:pt x="0" y="16651"/>
                    <a:pt x="4898" y="21600"/>
                    <a:pt x="10691" y="21600"/>
                  </a:cubicBezTo>
                  <a:cubicBezTo>
                    <a:pt x="16702" y="21600"/>
                    <a:pt x="21600" y="16651"/>
                    <a:pt x="21600" y="10805"/>
                  </a:cubicBezTo>
                  <a:cubicBezTo>
                    <a:pt x="21600" y="4730"/>
                    <a:pt x="16702" y="0"/>
                    <a:pt x="106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3" name="Google Shape;151;p2"/>
          <p:cNvGrpSpPr/>
          <p:nvPr/>
        </p:nvGrpSpPr>
        <p:grpSpPr>
          <a:xfrm>
            <a:off x="7790531" y="4299490"/>
            <a:ext cx="882531" cy="1101147"/>
            <a:chOff x="0" y="0"/>
            <a:chExt cx="882530" cy="1101146"/>
          </a:xfrm>
        </p:grpSpPr>
        <p:sp>
          <p:nvSpPr>
            <p:cNvPr id="153" name="Google Shape;152;p2"/>
            <p:cNvSpPr/>
            <p:nvPr/>
          </p:nvSpPr>
          <p:spPr>
            <a:xfrm>
              <a:off x="242068" y="0"/>
              <a:ext cx="189504" cy="18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9417" y="0"/>
                  </a:moveTo>
                  <a:cubicBezTo>
                    <a:pt x="9147" y="0"/>
                    <a:pt x="8873" y="9"/>
                    <a:pt x="8600" y="34"/>
                  </a:cubicBezTo>
                  <a:lnTo>
                    <a:pt x="8529" y="34"/>
                  </a:lnTo>
                  <a:cubicBezTo>
                    <a:pt x="5093" y="837"/>
                    <a:pt x="2287" y="3470"/>
                    <a:pt x="1027" y="6907"/>
                  </a:cubicBezTo>
                  <a:cubicBezTo>
                    <a:pt x="-164" y="10269"/>
                    <a:pt x="-307" y="13925"/>
                    <a:pt x="537" y="17432"/>
                  </a:cubicBezTo>
                  <a:cubicBezTo>
                    <a:pt x="816" y="18529"/>
                    <a:pt x="1096" y="19701"/>
                    <a:pt x="1518" y="20797"/>
                  </a:cubicBezTo>
                  <a:lnTo>
                    <a:pt x="1797" y="21600"/>
                  </a:lnTo>
                  <a:lnTo>
                    <a:pt x="2570" y="21309"/>
                  </a:lnTo>
                  <a:cubicBezTo>
                    <a:pt x="3340" y="20943"/>
                    <a:pt x="4184" y="20649"/>
                    <a:pt x="4953" y="20357"/>
                  </a:cubicBezTo>
                  <a:lnTo>
                    <a:pt x="5655" y="20137"/>
                  </a:lnTo>
                  <a:lnTo>
                    <a:pt x="6707" y="19772"/>
                  </a:lnTo>
                  <a:lnTo>
                    <a:pt x="6427" y="18969"/>
                  </a:lnTo>
                  <a:cubicBezTo>
                    <a:pt x="6077" y="17944"/>
                    <a:pt x="5794" y="16921"/>
                    <a:pt x="5515" y="15824"/>
                  </a:cubicBezTo>
                  <a:cubicBezTo>
                    <a:pt x="5025" y="13559"/>
                    <a:pt x="5025" y="11220"/>
                    <a:pt x="5655" y="9026"/>
                  </a:cubicBezTo>
                  <a:cubicBezTo>
                    <a:pt x="5931" y="6429"/>
                    <a:pt x="7943" y="4995"/>
                    <a:pt x="9961" y="4995"/>
                  </a:cubicBezTo>
                  <a:cubicBezTo>
                    <a:pt x="11527" y="4995"/>
                    <a:pt x="13093" y="5859"/>
                    <a:pt x="13860" y="7709"/>
                  </a:cubicBezTo>
                  <a:cubicBezTo>
                    <a:pt x="15120" y="9612"/>
                    <a:pt x="15822" y="11877"/>
                    <a:pt x="15964" y="14142"/>
                  </a:cubicBezTo>
                  <a:cubicBezTo>
                    <a:pt x="16033" y="15239"/>
                    <a:pt x="16033" y="16336"/>
                    <a:pt x="16033" y="17432"/>
                  </a:cubicBezTo>
                  <a:lnTo>
                    <a:pt x="16033" y="18384"/>
                  </a:lnTo>
                  <a:lnTo>
                    <a:pt x="17786" y="18384"/>
                  </a:lnTo>
                  <a:cubicBezTo>
                    <a:pt x="18699" y="18384"/>
                    <a:pt x="19468" y="18458"/>
                    <a:pt x="20381" y="18529"/>
                  </a:cubicBezTo>
                  <a:lnTo>
                    <a:pt x="21222" y="18604"/>
                  </a:lnTo>
                  <a:lnTo>
                    <a:pt x="21222" y="17652"/>
                  </a:lnTo>
                  <a:cubicBezTo>
                    <a:pt x="21293" y="16484"/>
                    <a:pt x="21293" y="15313"/>
                    <a:pt x="21153" y="14142"/>
                  </a:cubicBezTo>
                  <a:cubicBezTo>
                    <a:pt x="21011" y="10560"/>
                    <a:pt x="19819" y="7124"/>
                    <a:pt x="17715" y="4273"/>
                  </a:cubicBezTo>
                  <a:cubicBezTo>
                    <a:pt x="15712" y="1577"/>
                    <a:pt x="12633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53;p2"/>
            <p:cNvSpPr/>
            <p:nvPr/>
          </p:nvSpPr>
          <p:spPr>
            <a:xfrm>
              <a:off x="497283" y="94746"/>
              <a:ext cx="165830" cy="13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8433" y="0"/>
                  </a:moveTo>
                  <a:cubicBezTo>
                    <a:pt x="6703" y="0"/>
                    <a:pt x="4997" y="294"/>
                    <a:pt x="3428" y="1287"/>
                  </a:cubicBezTo>
                  <a:cubicBezTo>
                    <a:pt x="1204" y="2898"/>
                    <a:pt x="-146" y="6014"/>
                    <a:pt x="12" y="9334"/>
                  </a:cubicBezTo>
                  <a:cubicBezTo>
                    <a:pt x="7635" y="11346"/>
                    <a:pt x="14942" y="15066"/>
                    <a:pt x="20899" y="21600"/>
                  </a:cubicBezTo>
                  <a:cubicBezTo>
                    <a:pt x="21138" y="16272"/>
                    <a:pt x="21454" y="7122"/>
                    <a:pt x="19468" y="4305"/>
                  </a:cubicBezTo>
                  <a:cubicBezTo>
                    <a:pt x="17483" y="1487"/>
                    <a:pt x="14228" y="584"/>
                    <a:pt x="11132" y="183"/>
                  </a:cubicBezTo>
                  <a:cubicBezTo>
                    <a:pt x="10237" y="77"/>
                    <a:pt x="9331" y="0"/>
                    <a:pt x="8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54;p2"/>
            <p:cNvSpPr/>
            <p:nvPr/>
          </p:nvSpPr>
          <p:spPr>
            <a:xfrm>
              <a:off x="34753" y="158220"/>
              <a:ext cx="157732" cy="1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14005" y="0"/>
                  </a:moveTo>
                  <a:cubicBezTo>
                    <a:pt x="11813" y="0"/>
                    <a:pt x="9591" y="781"/>
                    <a:pt x="7482" y="1678"/>
                  </a:cubicBezTo>
                  <a:cubicBezTo>
                    <a:pt x="4618" y="2923"/>
                    <a:pt x="1591" y="4668"/>
                    <a:pt x="363" y="7490"/>
                  </a:cubicBezTo>
                  <a:cubicBezTo>
                    <a:pt x="-944" y="10395"/>
                    <a:pt x="1591" y="17449"/>
                    <a:pt x="3065" y="21600"/>
                  </a:cubicBezTo>
                  <a:cubicBezTo>
                    <a:pt x="7399" y="14543"/>
                    <a:pt x="13620" y="9396"/>
                    <a:pt x="20656" y="5414"/>
                  </a:cubicBezTo>
                  <a:cubicBezTo>
                    <a:pt x="20001" y="2758"/>
                    <a:pt x="17955" y="767"/>
                    <a:pt x="15337" y="102"/>
                  </a:cubicBezTo>
                  <a:cubicBezTo>
                    <a:pt x="14896" y="32"/>
                    <a:pt x="14452" y="0"/>
                    <a:pt x="140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55;p2"/>
            <p:cNvSpPr/>
            <p:nvPr/>
          </p:nvSpPr>
          <p:spPr>
            <a:xfrm>
              <a:off x="0" y="141484"/>
              <a:ext cx="882531" cy="95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022" y="3208"/>
                  </a:moveTo>
                  <a:cubicBezTo>
                    <a:pt x="11466" y="3208"/>
                    <a:pt x="11911" y="3226"/>
                    <a:pt x="12355" y="3263"/>
                  </a:cubicBezTo>
                  <a:cubicBezTo>
                    <a:pt x="13036" y="3319"/>
                    <a:pt x="13749" y="3488"/>
                    <a:pt x="14189" y="3966"/>
                  </a:cubicBezTo>
                  <a:cubicBezTo>
                    <a:pt x="14446" y="4289"/>
                    <a:pt x="14628" y="4669"/>
                    <a:pt x="14734" y="5063"/>
                  </a:cubicBezTo>
                  <a:cubicBezTo>
                    <a:pt x="14977" y="5766"/>
                    <a:pt x="15219" y="6595"/>
                    <a:pt x="14780" y="7215"/>
                  </a:cubicBezTo>
                  <a:cubicBezTo>
                    <a:pt x="14340" y="7876"/>
                    <a:pt x="13385" y="8030"/>
                    <a:pt x="12551" y="8100"/>
                  </a:cubicBezTo>
                  <a:lnTo>
                    <a:pt x="6716" y="8916"/>
                  </a:lnTo>
                  <a:cubicBezTo>
                    <a:pt x="6337" y="9000"/>
                    <a:pt x="5958" y="9043"/>
                    <a:pt x="5564" y="9057"/>
                  </a:cubicBezTo>
                  <a:cubicBezTo>
                    <a:pt x="5522" y="9059"/>
                    <a:pt x="5481" y="9061"/>
                    <a:pt x="5439" y="9061"/>
                  </a:cubicBezTo>
                  <a:cubicBezTo>
                    <a:pt x="5027" y="9061"/>
                    <a:pt x="4623" y="8934"/>
                    <a:pt x="4306" y="8691"/>
                  </a:cubicBezTo>
                  <a:cubicBezTo>
                    <a:pt x="3699" y="8213"/>
                    <a:pt x="3654" y="7355"/>
                    <a:pt x="3669" y="6624"/>
                  </a:cubicBezTo>
                  <a:cubicBezTo>
                    <a:pt x="3638" y="6216"/>
                    <a:pt x="3699" y="5808"/>
                    <a:pt x="3836" y="5428"/>
                  </a:cubicBezTo>
                  <a:cubicBezTo>
                    <a:pt x="4093" y="4866"/>
                    <a:pt x="4669" y="4500"/>
                    <a:pt x="5276" y="4275"/>
                  </a:cubicBezTo>
                  <a:cubicBezTo>
                    <a:pt x="5321" y="4261"/>
                    <a:pt x="5366" y="4247"/>
                    <a:pt x="5428" y="4219"/>
                  </a:cubicBezTo>
                  <a:cubicBezTo>
                    <a:pt x="5534" y="4177"/>
                    <a:pt x="5821" y="4064"/>
                    <a:pt x="6231" y="3924"/>
                  </a:cubicBezTo>
                  <a:cubicBezTo>
                    <a:pt x="7777" y="3449"/>
                    <a:pt x="9398" y="3208"/>
                    <a:pt x="11022" y="3208"/>
                  </a:cubicBezTo>
                  <a:close/>
                  <a:moveTo>
                    <a:pt x="9687" y="0"/>
                  </a:moveTo>
                  <a:cubicBezTo>
                    <a:pt x="9565" y="0"/>
                    <a:pt x="9429" y="0"/>
                    <a:pt x="9308" y="14"/>
                  </a:cubicBezTo>
                  <a:lnTo>
                    <a:pt x="7216" y="309"/>
                  </a:lnTo>
                  <a:cubicBezTo>
                    <a:pt x="7079" y="324"/>
                    <a:pt x="6958" y="352"/>
                    <a:pt x="6837" y="394"/>
                  </a:cubicBezTo>
                  <a:cubicBezTo>
                    <a:pt x="6670" y="450"/>
                    <a:pt x="6488" y="520"/>
                    <a:pt x="6322" y="577"/>
                  </a:cubicBezTo>
                  <a:cubicBezTo>
                    <a:pt x="5746" y="774"/>
                    <a:pt x="5200" y="1013"/>
                    <a:pt x="4669" y="1294"/>
                  </a:cubicBezTo>
                  <a:cubicBezTo>
                    <a:pt x="3351" y="1955"/>
                    <a:pt x="2199" y="2841"/>
                    <a:pt x="1395" y="4022"/>
                  </a:cubicBezTo>
                  <a:lnTo>
                    <a:pt x="1349" y="4092"/>
                  </a:lnTo>
                  <a:cubicBezTo>
                    <a:pt x="92" y="6005"/>
                    <a:pt x="-60" y="8410"/>
                    <a:pt x="16" y="10688"/>
                  </a:cubicBezTo>
                  <a:cubicBezTo>
                    <a:pt x="137" y="13866"/>
                    <a:pt x="637" y="17016"/>
                    <a:pt x="1213" y="20167"/>
                  </a:cubicBezTo>
                  <a:cubicBezTo>
                    <a:pt x="1339" y="20997"/>
                    <a:pt x="2110" y="21600"/>
                    <a:pt x="2991" y="21600"/>
                  </a:cubicBezTo>
                  <a:cubicBezTo>
                    <a:pt x="3065" y="21600"/>
                    <a:pt x="3139" y="21596"/>
                    <a:pt x="3214" y="21587"/>
                  </a:cubicBezTo>
                  <a:lnTo>
                    <a:pt x="6943" y="21067"/>
                  </a:lnTo>
                  <a:lnTo>
                    <a:pt x="19919" y="19239"/>
                  </a:lnTo>
                  <a:cubicBezTo>
                    <a:pt x="20889" y="19084"/>
                    <a:pt x="21540" y="18226"/>
                    <a:pt x="21388" y="17326"/>
                  </a:cubicBezTo>
                  <a:cubicBezTo>
                    <a:pt x="20934" y="14176"/>
                    <a:pt x="20404" y="11026"/>
                    <a:pt x="19509" y="7960"/>
                  </a:cubicBezTo>
                  <a:cubicBezTo>
                    <a:pt x="18857" y="5752"/>
                    <a:pt x="17933" y="3502"/>
                    <a:pt x="16129" y="2025"/>
                  </a:cubicBezTo>
                  <a:lnTo>
                    <a:pt x="16053" y="1969"/>
                  </a:lnTo>
                  <a:cubicBezTo>
                    <a:pt x="14916" y="1055"/>
                    <a:pt x="13521" y="535"/>
                    <a:pt x="12066" y="253"/>
                  </a:cubicBezTo>
                  <a:cubicBezTo>
                    <a:pt x="11460" y="141"/>
                    <a:pt x="10869" y="70"/>
                    <a:pt x="10262" y="28"/>
                  </a:cubicBezTo>
                  <a:cubicBezTo>
                    <a:pt x="10066" y="14"/>
                    <a:pt x="9884" y="0"/>
                    <a:pt x="96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56;p2"/>
            <p:cNvSpPr/>
            <p:nvPr/>
          </p:nvSpPr>
          <p:spPr>
            <a:xfrm>
              <a:off x="35034" y="171328"/>
              <a:ext cx="720389" cy="39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70" y="0"/>
                  </a:moveTo>
                  <a:cubicBezTo>
                    <a:pt x="9513" y="0"/>
                    <a:pt x="7974" y="560"/>
                    <a:pt x="6538" y="1655"/>
                  </a:cubicBezTo>
                  <a:cubicBezTo>
                    <a:pt x="4590" y="3131"/>
                    <a:pt x="2923" y="5602"/>
                    <a:pt x="1724" y="8724"/>
                  </a:cubicBezTo>
                  <a:cubicBezTo>
                    <a:pt x="487" y="12018"/>
                    <a:pt x="37" y="16101"/>
                    <a:pt x="0" y="20047"/>
                  </a:cubicBezTo>
                  <a:lnTo>
                    <a:pt x="0" y="21488"/>
                  </a:lnTo>
                  <a:cubicBezTo>
                    <a:pt x="0" y="21545"/>
                    <a:pt x="25" y="21600"/>
                    <a:pt x="54" y="21600"/>
                  </a:cubicBezTo>
                  <a:cubicBezTo>
                    <a:pt x="61" y="21600"/>
                    <a:pt x="68" y="21597"/>
                    <a:pt x="75" y="21591"/>
                  </a:cubicBezTo>
                  <a:cubicBezTo>
                    <a:pt x="85" y="21597"/>
                    <a:pt x="94" y="21600"/>
                    <a:pt x="102" y="21600"/>
                  </a:cubicBezTo>
                  <a:cubicBezTo>
                    <a:pt x="143" y="21600"/>
                    <a:pt x="168" y="21539"/>
                    <a:pt x="168" y="21455"/>
                  </a:cubicBezTo>
                  <a:cubicBezTo>
                    <a:pt x="187" y="17679"/>
                    <a:pt x="506" y="13734"/>
                    <a:pt x="1517" y="10405"/>
                  </a:cubicBezTo>
                  <a:cubicBezTo>
                    <a:pt x="2023" y="8792"/>
                    <a:pt x="2660" y="7351"/>
                    <a:pt x="3409" y="6117"/>
                  </a:cubicBezTo>
                  <a:cubicBezTo>
                    <a:pt x="4140" y="4880"/>
                    <a:pt x="4965" y="3817"/>
                    <a:pt x="5863" y="2959"/>
                  </a:cubicBezTo>
                  <a:cubicBezTo>
                    <a:pt x="7496" y="1464"/>
                    <a:pt x="9292" y="695"/>
                    <a:pt x="11112" y="695"/>
                  </a:cubicBezTo>
                  <a:cubicBezTo>
                    <a:pt x="11423" y="695"/>
                    <a:pt x="11734" y="718"/>
                    <a:pt x="12046" y="763"/>
                  </a:cubicBezTo>
                  <a:cubicBezTo>
                    <a:pt x="14126" y="1072"/>
                    <a:pt x="16130" y="2479"/>
                    <a:pt x="17779" y="4812"/>
                  </a:cubicBezTo>
                  <a:cubicBezTo>
                    <a:pt x="19427" y="7215"/>
                    <a:pt x="20495" y="10680"/>
                    <a:pt x="21188" y="14249"/>
                  </a:cubicBezTo>
                  <a:cubicBezTo>
                    <a:pt x="21282" y="14660"/>
                    <a:pt x="21356" y="15107"/>
                    <a:pt x="21432" y="15552"/>
                  </a:cubicBezTo>
                  <a:cubicBezTo>
                    <a:pt x="21439" y="15616"/>
                    <a:pt x="21463" y="15642"/>
                    <a:pt x="21492" y="15642"/>
                  </a:cubicBezTo>
                  <a:cubicBezTo>
                    <a:pt x="21539" y="15642"/>
                    <a:pt x="21593" y="15569"/>
                    <a:pt x="21582" y="15483"/>
                  </a:cubicBezTo>
                  <a:lnTo>
                    <a:pt x="21600" y="15450"/>
                  </a:lnTo>
                  <a:cubicBezTo>
                    <a:pt x="21001" y="11641"/>
                    <a:pt x="20045" y="7901"/>
                    <a:pt x="18472" y="5155"/>
                  </a:cubicBezTo>
                  <a:cubicBezTo>
                    <a:pt x="16935" y="2581"/>
                    <a:pt x="15024" y="900"/>
                    <a:pt x="12982" y="282"/>
                  </a:cubicBezTo>
                  <a:cubicBezTo>
                    <a:pt x="12346" y="93"/>
                    <a:pt x="11706" y="0"/>
                    <a:pt x="11070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57;p2"/>
            <p:cNvSpPr/>
            <p:nvPr/>
          </p:nvSpPr>
          <p:spPr>
            <a:xfrm>
              <a:off x="742933" y="456786"/>
              <a:ext cx="42661" cy="6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8770" y="4218"/>
                  </a:moveTo>
                  <a:cubicBezTo>
                    <a:pt x="9075" y="4218"/>
                    <a:pt x="9394" y="4419"/>
                    <a:pt x="9712" y="4611"/>
                  </a:cubicBezTo>
                  <a:lnTo>
                    <a:pt x="10017" y="6787"/>
                  </a:lnTo>
                  <a:cubicBezTo>
                    <a:pt x="10017" y="6988"/>
                    <a:pt x="10017" y="7180"/>
                    <a:pt x="9394" y="7381"/>
                  </a:cubicBezTo>
                  <a:lnTo>
                    <a:pt x="5957" y="7574"/>
                  </a:lnTo>
                  <a:cubicBezTo>
                    <a:pt x="5639" y="7574"/>
                    <a:pt x="5320" y="7574"/>
                    <a:pt x="5320" y="7180"/>
                  </a:cubicBezTo>
                  <a:lnTo>
                    <a:pt x="4697" y="5013"/>
                  </a:lnTo>
                  <a:cubicBezTo>
                    <a:pt x="4697" y="4812"/>
                    <a:pt x="5015" y="4611"/>
                    <a:pt x="5320" y="4611"/>
                  </a:cubicBezTo>
                  <a:lnTo>
                    <a:pt x="8770" y="4218"/>
                  </a:lnTo>
                  <a:close/>
                  <a:moveTo>
                    <a:pt x="8956" y="0"/>
                  </a:moveTo>
                  <a:cubicBezTo>
                    <a:pt x="8797" y="0"/>
                    <a:pt x="8624" y="17"/>
                    <a:pt x="8452" y="75"/>
                  </a:cubicBezTo>
                  <a:lnTo>
                    <a:pt x="3450" y="469"/>
                  </a:lnTo>
                  <a:cubicBezTo>
                    <a:pt x="2826" y="469"/>
                    <a:pt x="2508" y="862"/>
                    <a:pt x="2508" y="1255"/>
                  </a:cubicBezTo>
                  <a:lnTo>
                    <a:pt x="0" y="20612"/>
                  </a:lnTo>
                  <a:cubicBezTo>
                    <a:pt x="0" y="21198"/>
                    <a:pt x="624" y="21600"/>
                    <a:pt x="1566" y="21600"/>
                  </a:cubicBezTo>
                  <a:lnTo>
                    <a:pt x="10641" y="20612"/>
                  </a:lnTo>
                  <a:lnTo>
                    <a:pt x="11278" y="20612"/>
                  </a:lnTo>
                  <a:lnTo>
                    <a:pt x="20353" y="19817"/>
                  </a:lnTo>
                  <a:cubicBezTo>
                    <a:pt x="20976" y="19817"/>
                    <a:pt x="21600" y="19232"/>
                    <a:pt x="21295" y="18637"/>
                  </a:cubicBezTo>
                  <a:lnTo>
                    <a:pt x="10017" y="469"/>
                  </a:lnTo>
                  <a:cubicBezTo>
                    <a:pt x="9792" y="176"/>
                    <a:pt x="9394" y="0"/>
                    <a:pt x="8956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58;p2"/>
            <p:cNvSpPr/>
            <p:nvPr/>
          </p:nvSpPr>
          <p:spPr>
            <a:xfrm>
              <a:off x="150355" y="287434"/>
              <a:ext cx="235460" cy="25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12208" y="902"/>
                    <a:pt x="6462" y="3556"/>
                    <a:pt x="6462" y="3556"/>
                  </a:cubicBezTo>
                  <a:cubicBezTo>
                    <a:pt x="4049" y="4404"/>
                    <a:pt x="1695" y="5839"/>
                    <a:pt x="719" y="8014"/>
                  </a:cubicBezTo>
                  <a:cubicBezTo>
                    <a:pt x="144" y="9447"/>
                    <a:pt x="-87" y="10986"/>
                    <a:pt x="30" y="12526"/>
                  </a:cubicBezTo>
                  <a:cubicBezTo>
                    <a:pt x="30" y="15338"/>
                    <a:pt x="144" y="18469"/>
                    <a:pt x="2443" y="20327"/>
                  </a:cubicBezTo>
                  <a:cubicBezTo>
                    <a:pt x="3302" y="21017"/>
                    <a:pt x="4395" y="21443"/>
                    <a:pt x="5544" y="21600"/>
                  </a:cubicBezTo>
                  <a:cubicBezTo>
                    <a:pt x="5084" y="17461"/>
                    <a:pt x="5313" y="13320"/>
                    <a:pt x="7438" y="9712"/>
                  </a:cubicBezTo>
                  <a:cubicBezTo>
                    <a:pt x="10253" y="4829"/>
                    <a:pt x="15884" y="2123"/>
                    <a:pt x="2151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59;p2"/>
            <p:cNvSpPr/>
            <p:nvPr/>
          </p:nvSpPr>
          <p:spPr>
            <a:xfrm>
              <a:off x="206447" y="284011"/>
              <a:ext cx="412532" cy="26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2651" y="0"/>
                  </a:moveTo>
                  <a:cubicBezTo>
                    <a:pt x="11480" y="0"/>
                    <a:pt x="10310" y="106"/>
                    <a:pt x="9148" y="309"/>
                  </a:cubicBezTo>
                  <a:lnTo>
                    <a:pt x="9052" y="309"/>
                  </a:lnTo>
                  <a:cubicBezTo>
                    <a:pt x="5912" y="2343"/>
                    <a:pt x="2770" y="5054"/>
                    <a:pt x="1169" y="9852"/>
                  </a:cubicBezTo>
                  <a:cubicBezTo>
                    <a:pt x="-17" y="13346"/>
                    <a:pt x="-146" y="17412"/>
                    <a:pt x="111" y="21531"/>
                  </a:cubicBezTo>
                  <a:cubicBezTo>
                    <a:pt x="429" y="21576"/>
                    <a:pt x="750" y="21600"/>
                    <a:pt x="1072" y="21600"/>
                  </a:cubicBezTo>
                  <a:cubicBezTo>
                    <a:pt x="1885" y="21600"/>
                    <a:pt x="2705" y="21452"/>
                    <a:pt x="3508" y="21116"/>
                  </a:cubicBezTo>
                  <a:lnTo>
                    <a:pt x="15846" y="18091"/>
                  </a:lnTo>
                  <a:lnTo>
                    <a:pt x="16103" y="18038"/>
                  </a:lnTo>
                  <a:cubicBezTo>
                    <a:pt x="17802" y="17726"/>
                    <a:pt x="19660" y="17151"/>
                    <a:pt x="20558" y="14807"/>
                  </a:cubicBezTo>
                  <a:cubicBezTo>
                    <a:pt x="21454" y="12510"/>
                    <a:pt x="20975" y="9434"/>
                    <a:pt x="20461" y="6827"/>
                  </a:cubicBezTo>
                  <a:cubicBezTo>
                    <a:pt x="20237" y="5368"/>
                    <a:pt x="19853" y="4011"/>
                    <a:pt x="19308" y="2813"/>
                  </a:cubicBezTo>
                  <a:cubicBezTo>
                    <a:pt x="18378" y="988"/>
                    <a:pt x="16871" y="362"/>
                    <a:pt x="15430" y="206"/>
                  </a:cubicBezTo>
                  <a:cubicBezTo>
                    <a:pt x="14508" y="66"/>
                    <a:pt x="13579" y="0"/>
                    <a:pt x="126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60;p2"/>
            <p:cNvSpPr/>
            <p:nvPr/>
          </p:nvSpPr>
          <p:spPr>
            <a:xfrm>
              <a:off x="145897" y="600329"/>
              <a:ext cx="226414" cy="40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3950" y="703"/>
                    <a:pt x="8875" y="1338"/>
                    <a:pt x="8875" y="1338"/>
                  </a:cubicBezTo>
                  <a:cubicBezTo>
                    <a:pt x="6337" y="1537"/>
                    <a:pt x="4093" y="2408"/>
                    <a:pt x="2737" y="3645"/>
                  </a:cubicBezTo>
                  <a:cubicBezTo>
                    <a:pt x="1262" y="4948"/>
                    <a:pt x="731" y="6520"/>
                    <a:pt x="436" y="8025"/>
                  </a:cubicBezTo>
                  <a:cubicBezTo>
                    <a:pt x="-214" y="11101"/>
                    <a:pt x="-154" y="14210"/>
                    <a:pt x="731" y="17220"/>
                  </a:cubicBezTo>
                  <a:lnTo>
                    <a:pt x="731" y="17319"/>
                  </a:lnTo>
                  <a:cubicBezTo>
                    <a:pt x="1379" y="19426"/>
                    <a:pt x="4153" y="21064"/>
                    <a:pt x="7812" y="21499"/>
                  </a:cubicBezTo>
                  <a:cubicBezTo>
                    <a:pt x="8107" y="21532"/>
                    <a:pt x="8342" y="21566"/>
                    <a:pt x="8638" y="21600"/>
                  </a:cubicBezTo>
                  <a:cubicBezTo>
                    <a:pt x="8047" y="20396"/>
                    <a:pt x="7695" y="19158"/>
                    <a:pt x="7457" y="17955"/>
                  </a:cubicBezTo>
                  <a:cubicBezTo>
                    <a:pt x="6572" y="13809"/>
                    <a:pt x="7282" y="9463"/>
                    <a:pt x="10764" y="5784"/>
                  </a:cubicBezTo>
                  <a:cubicBezTo>
                    <a:pt x="13182" y="3276"/>
                    <a:pt x="16901" y="1237"/>
                    <a:pt x="213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61;p2"/>
            <p:cNvSpPr/>
            <p:nvPr/>
          </p:nvSpPr>
          <p:spPr>
            <a:xfrm>
              <a:off x="218888" y="572585"/>
              <a:ext cx="533578" cy="43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14820" y="0"/>
                  </a:moveTo>
                  <a:cubicBezTo>
                    <a:pt x="14671" y="0"/>
                    <a:pt x="14520" y="11"/>
                    <a:pt x="14369" y="32"/>
                  </a:cubicBezTo>
                  <a:cubicBezTo>
                    <a:pt x="13798" y="95"/>
                    <a:pt x="13252" y="158"/>
                    <a:pt x="12681" y="220"/>
                  </a:cubicBezTo>
                  <a:cubicBezTo>
                    <a:pt x="10248" y="565"/>
                    <a:pt x="7938" y="971"/>
                    <a:pt x="6027" y="1378"/>
                  </a:cubicBezTo>
                  <a:cubicBezTo>
                    <a:pt x="4116" y="2535"/>
                    <a:pt x="2551" y="4443"/>
                    <a:pt x="1558" y="6790"/>
                  </a:cubicBezTo>
                  <a:cubicBezTo>
                    <a:pt x="93" y="10232"/>
                    <a:pt x="-230" y="14298"/>
                    <a:pt x="142" y="18178"/>
                  </a:cubicBezTo>
                  <a:cubicBezTo>
                    <a:pt x="242" y="19304"/>
                    <a:pt x="416" y="20461"/>
                    <a:pt x="664" y="21556"/>
                  </a:cubicBezTo>
                  <a:cubicBezTo>
                    <a:pt x="832" y="21584"/>
                    <a:pt x="999" y="21600"/>
                    <a:pt x="1166" y="21600"/>
                  </a:cubicBezTo>
                  <a:cubicBezTo>
                    <a:pt x="1371" y="21600"/>
                    <a:pt x="1577" y="21576"/>
                    <a:pt x="1782" y="21524"/>
                  </a:cubicBezTo>
                  <a:lnTo>
                    <a:pt x="14989" y="19022"/>
                  </a:lnTo>
                  <a:lnTo>
                    <a:pt x="17845" y="18459"/>
                  </a:lnTo>
                  <a:cubicBezTo>
                    <a:pt x="18342" y="18365"/>
                    <a:pt x="18813" y="18178"/>
                    <a:pt x="19235" y="17865"/>
                  </a:cubicBezTo>
                  <a:cubicBezTo>
                    <a:pt x="20601" y="16894"/>
                    <a:pt x="21370" y="14986"/>
                    <a:pt x="21172" y="13016"/>
                  </a:cubicBezTo>
                  <a:lnTo>
                    <a:pt x="21172" y="12922"/>
                  </a:lnTo>
                  <a:cubicBezTo>
                    <a:pt x="20824" y="10075"/>
                    <a:pt x="20179" y="7322"/>
                    <a:pt x="19235" y="4694"/>
                  </a:cubicBezTo>
                  <a:cubicBezTo>
                    <a:pt x="18788" y="3380"/>
                    <a:pt x="18218" y="2066"/>
                    <a:pt x="17348" y="1127"/>
                  </a:cubicBezTo>
                  <a:cubicBezTo>
                    <a:pt x="16623" y="402"/>
                    <a:pt x="15733" y="0"/>
                    <a:pt x="1482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4" name="Google Shape;162;p2"/>
          <p:cNvSpPr/>
          <p:nvPr/>
        </p:nvSpPr>
        <p:spPr>
          <a:xfrm>
            <a:off x="7105180" y="2825369"/>
            <a:ext cx="15071" cy="15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5" h="21600" fill="norm" stroke="1" extrusionOk="0">
                <a:moveTo>
                  <a:pt x="11679" y="0"/>
                </a:moveTo>
                <a:cubicBezTo>
                  <a:pt x="11239" y="0"/>
                  <a:pt x="10800" y="38"/>
                  <a:pt x="10361" y="114"/>
                </a:cubicBezTo>
                <a:cubicBezTo>
                  <a:pt x="4320" y="114"/>
                  <a:pt x="0" y="5495"/>
                  <a:pt x="0" y="11747"/>
                </a:cubicBezTo>
                <a:cubicBezTo>
                  <a:pt x="842" y="17128"/>
                  <a:pt x="5162" y="21600"/>
                  <a:pt x="11239" y="21600"/>
                </a:cubicBezTo>
                <a:cubicBezTo>
                  <a:pt x="17280" y="21600"/>
                  <a:pt x="21600" y="16219"/>
                  <a:pt x="20721" y="9966"/>
                </a:cubicBezTo>
                <a:cubicBezTo>
                  <a:pt x="20721" y="4244"/>
                  <a:pt x="16401" y="0"/>
                  <a:pt x="1167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7" name="Google Shape;163;p2"/>
          <p:cNvGrpSpPr/>
          <p:nvPr/>
        </p:nvGrpSpPr>
        <p:grpSpPr>
          <a:xfrm>
            <a:off x="1594426" y="323305"/>
            <a:ext cx="348019" cy="487083"/>
            <a:chOff x="34" y="34"/>
            <a:chExt cx="348018" cy="487082"/>
          </a:xfrm>
        </p:grpSpPr>
        <p:sp>
          <p:nvSpPr>
            <p:cNvPr id="165" name="Google Shape;164;p2"/>
            <p:cNvSpPr/>
            <p:nvPr/>
          </p:nvSpPr>
          <p:spPr>
            <a:xfrm>
              <a:off x="34" y="421256"/>
              <a:ext cx="65861" cy="6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0" y="0"/>
                  </a:moveTo>
                  <a:cubicBezTo>
                    <a:pt x="4792" y="0"/>
                    <a:pt x="0" y="4804"/>
                    <a:pt x="0" y="10941"/>
                  </a:cubicBezTo>
                  <a:cubicBezTo>
                    <a:pt x="0" y="16808"/>
                    <a:pt x="4792" y="21600"/>
                    <a:pt x="10930" y="21600"/>
                  </a:cubicBezTo>
                  <a:cubicBezTo>
                    <a:pt x="16796" y="21600"/>
                    <a:pt x="21600" y="16808"/>
                    <a:pt x="21600" y="10941"/>
                  </a:cubicBezTo>
                  <a:cubicBezTo>
                    <a:pt x="21600" y="4804"/>
                    <a:pt x="16796" y="0"/>
                    <a:pt x="109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65;p2"/>
            <p:cNvSpPr/>
            <p:nvPr/>
          </p:nvSpPr>
          <p:spPr>
            <a:xfrm>
              <a:off x="304972" y="34"/>
              <a:ext cx="43081" cy="4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07" y="0"/>
                  </a:moveTo>
                  <a:cubicBezTo>
                    <a:pt x="4890" y="0"/>
                    <a:pt x="0" y="4798"/>
                    <a:pt x="0" y="10800"/>
                  </a:cubicBezTo>
                  <a:cubicBezTo>
                    <a:pt x="0" y="16802"/>
                    <a:pt x="4890" y="21600"/>
                    <a:pt x="11007" y="21600"/>
                  </a:cubicBezTo>
                  <a:cubicBezTo>
                    <a:pt x="17124" y="21600"/>
                    <a:pt x="21600" y="16802"/>
                    <a:pt x="21600" y="10800"/>
                  </a:cubicBezTo>
                  <a:cubicBezTo>
                    <a:pt x="21600" y="4798"/>
                    <a:pt x="17124" y="0"/>
                    <a:pt x="110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9" name="Google Shape;166;p2"/>
          <p:cNvGrpSpPr/>
          <p:nvPr/>
        </p:nvGrpSpPr>
        <p:grpSpPr>
          <a:xfrm>
            <a:off x="8160687" y="1156966"/>
            <a:ext cx="810323" cy="865635"/>
            <a:chOff x="0" y="0"/>
            <a:chExt cx="810322" cy="865633"/>
          </a:xfrm>
        </p:grpSpPr>
        <p:grpSp>
          <p:nvGrpSpPr>
            <p:cNvPr id="177" name="Google Shape;167;p2"/>
            <p:cNvGrpSpPr/>
            <p:nvPr/>
          </p:nvGrpSpPr>
          <p:grpSpPr>
            <a:xfrm>
              <a:off x="253098" y="0"/>
              <a:ext cx="557225" cy="865635"/>
              <a:chOff x="0" y="0"/>
              <a:chExt cx="557223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-1" y="185336"/>
                <a:ext cx="557225" cy="680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fill="norm" stroke="1" extrusionOk="0">
                    <a:moveTo>
                      <a:pt x="10597" y="0"/>
                    </a:moveTo>
                    <a:cubicBezTo>
                      <a:pt x="9655" y="0"/>
                      <a:pt x="8751" y="441"/>
                      <a:pt x="8315" y="1208"/>
                    </a:cubicBezTo>
                    <a:lnTo>
                      <a:pt x="256" y="15353"/>
                    </a:lnTo>
                    <a:cubicBezTo>
                      <a:pt x="-353" y="16404"/>
                      <a:pt x="162" y="17694"/>
                      <a:pt x="1427" y="18209"/>
                    </a:cubicBezTo>
                    <a:lnTo>
                      <a:pt x="4637" y="19519"/>
                    </a:lnTo>
                    <a:lnTo>
                      <a:pt x="5973" y="20074"/>
                    </a:lnTo>
                    <a:lnTo>
                      <a:pt x="9182" y="21384"/>
                    </a:lnTo>
                    <a:cubicBezTo>
                      <a:pt x="9541" y="21530"/>
                      <a:pt x="9922" y="21600"/>
                      <a:pt x="10297" y="21600"/>
                    </a:cubicBezTo>
                    <a:cubicBezTo>
                      <a:pt x="11239" y="21600"/>
                      <a:pt x="12142" y="21159"/>
                      <a:pt x="12578" y="20392"/>
                    </a:cubicBezTo>
                    <a:lnTo>
                      <a:pt x="20637" y="6247"/>
                    </a:lnTo>
                    <a:cubicBezTo>
                      <a:pt x="21247" y="5196"/>
                      <a:pt x="20732" y="3906"/>
                      <a:pt x="19490" y="3391"/>
                    </a:cubicBezTo>
                    <a:lnTo>
                      <a:pt x="18599" y="3033"/>
                    </a:lnTo>
                    <a:cubicBezTo>
                      <a:pt x="18154" y="2855"/>
                      <a:pt x="17944" y="2419"/>
                      <a:pt x="18131" y="2022"/>
                    </a:cubicBezTo>
                    <a:lnTo>
                      <a:pt x="13820" y="256"/>
                    </a:lnTo>
                    <a:cubicBezTo>
                      <a:pt x="13639" y="508"/>
                      <a:pt x="13317" y="652"/>
                      <a:pt x="12987" y="652"/>
                    </a:cubicBezTo>
                    <a:cubicBezTo>
                      <a:pt x="12849" y="652"/>
                      <a:pt x="12710" y="626"/>
                      <a:pt x="12578" y="573"/>
                    </a:cubicBezTo>
                    <a:lnTo>
                      <a:pt x="11711" y="216"/>
                    </a:lnTo>
                    <a:cubicBezTo>
                      <a:pt x="11352" y="70"/>
                      <a:pt x="10972" y="0"/>
                      <a:pt x="10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357325" y="0"/>
                <a:ext cx="185140" cy="248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19843" y="0"/>
                    </a:moveTo>
                    <a:cubicBezTo>
                      <a:pt x="19751" y="0"/>
                      <a:pt x="19659" y="9"/>
                      <a:pt x="19570" y="30"/>
                    </a:cubicBezTo>
                    <a:cubicBezTo>
                      <a:pt x="17975" y="410"/>
                      <a:pt x="16526" y="1062"/>
                      <a:pt x="15365" y="1985"/>
                    </a:cubicBezTo>
                    <a:cubicBezTo>
                      <a:pt x="12468" y="4267"/>
                      <a:pt x="11669" y="7799"/>
                      <a:pt x="8555" y="9918"/>
                    </a:cubicBezTo>
                    <a:lnTo>
                      <a:pt x="10582" y="10678"/>
                    </a:lnTo>
                    <a:cubicBezTo>
                      <a:pt x="11261" y="10864"/>
                      <a:pt x="10941" y="11562"/>
                      <a:pt x="10382" y="11562"/>
                    </a:cubicBezTo>
                    <a:cubicBezTo>
                      <a:pt x="10287" y="11562"/>
                      <a:pt x="10183" y="11541"/>
                      <a:pt x="10075" y="11493"/>
                    </a:cubicBezTo>
                    <a:lnTo>
                      <a:pt x="8045" y="10788"/>
                    </a:lnTo>
                    <a:cubicBezTo>
                      <a:pt x="7412" y="10558"/>
                      <a:pt x="6739" y="10448"/>
                      <a:pt x="6073" y="10448"/>
                    </a:cubicBezTo>
                    <a:cubicBezTo>
                      <a:pt x="4377" y="10448"/>
                      <a:pt x="2737" y="11155"/>
                      <a:pt x="1957" y="12364"/>
                    </a:cubicBezTo>
                    <a:lnTo>
                      <a:pt x="0" y="15461"/>
                    </a:lnTo>
                    <a:lnTo>
                      <a:pt x="7900" y="18339"/>
                    </a:lnTo>
                    <a:lnTo>
                      <a:pt x="8988" y="18722"/>
                    </a:lnTo>
                    <a:lnTo>
                      <a:pt x="16962" y="21600"/>
                    </a:lnTo>
                    <a:lnTo>
                      <a:pt x="18918" y="18503"/>
                    </a:lnTo>
                    <a:cubicBezTo>
                      <a:pt x="20006" y="16819"/>
                      <a:pt x="19063" y="14754"/>
                      <a:pt x="16744" y="13939"/>
                    </a:cubicBezTo>
                    <a:lnTo>
                      <a:pt x="14787" y="13232"/>
                    </a:lnTo>
                    <a:cubicBezTo>
                      <a:pt x="14219" y="12948"/>
                      <a:pt x="14529" y="12377"/>
                      <a:pt x="15048" y="12377"/>
                    </a:cubicBezTo>
                    <a:cubicBezTo>
                      <a:pt x="15128" y="12377"/>
                      <a:pt x="15208" y="12389"/>
                      <a:pt x="15294" y="12417"/>
                    </a:cubicBezTo>
                    <a:lnTo>
                      <a:pt x="17324" y="13123"/>
                    </a:lnTo>
                    <a:cubicBezTo>
                      <a:pt x="17613" y="9973"/>
                      <a:pt x="20801" y="7309"/>
                      <a:pt x="21382" y="4159"/>
                    </a:cubicBezTo>
                    <a:cubicBezTo>
                      <a:pt x="21600" y="2908"/>
                      <a:pt x="21453" y="1660"/>
                      <a:pt x="20801" y="463"/>
                    </a:cubicBezTo>
                    <a:cubicBezTo>
                      <a:pt x="20682" y="196"/>
                      <a:pt x="20270" y="0"/>
                      <a:pt x="19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91196" y="143179"/>
                <a:ext cx="21773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6921" y="0"/>
                    </a:moveTo>
                    <a:cubicBezTo>
                      <a:pt x="15387" y="0"/>
                      <a:pt x="14200" y="417"/>
                      <a:pt x="13309" y="1237"/>
                    </a:cubicBezTo>
                    <a:lnTo>
                      <a:pt x="468" y="18384"/>
                    </a:lnTo>
                    <a:cubicBezTo>
                      <a:pt x="-695" y="19482"/>
                      <a:pt x="468" y="20935"/>
                      <a:pt x="2225" y="21306"/>
                    </a:cubicBezTo>
                    <a:cubicBezTo>
                      <a:pt x="2719" y="21507"/>
                      <a:pt x="3190" y="21600"/>
                      <a:pt x="3684" y="21600"/>
                    </a:cubicBezTo>
                    <a:cubicBezTo>
                      <a:pt x="4897" y="21600"/>
                      <a:pt x="6060" y="20997"/>
                      <a:pt x="6901" y="20208"/>
                    </a:cubicBezTo>
                    <a:lnTo>
                      <a:pt x="19742" y="3417"/>
                    </a:lnTo>
                    <a:cubicBezTo>
                      <a:pt x="20905" y="2335"/>
                      <a:pt x="20311" y="866"/>
                      <a:pt x="18554" y="139"/>
                    </a:cubicBezTo>
                    <a:cubicBezTo>
                      <a:pt x="17985" y="46"/>
                      <a:pt x="17441" y="0"/>
                      <a:pt x="16921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12706" y="153533"/>
                <a:ext cx="21704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3" h="21600" fill="norm" stroke="1" extrusionOk="0">
                    <a:moveTo>
                      <a:pt x="17239" y="0"/>
                    </a:moveTo>
                    <a:cubicBezTo>
                      <a:pt x="15839" y="0"/>
                      <a:pt x="14466" y="603"/>
                      <a:pt x="14033" y="1392"/>
                    </a:cubicBezTo>
                    <a:lnTo>
                      <a:pt x="218" y="18539"/>
                    </a:lnTo>
                    <a:cubicBezTo>
                      <a:pt x="-367" y="19636"/>
                      <a:pt x="218" y="20734"/>
                      <a:pt x="2025" y="21461"/>
                    </a:cubicBezTo>
                    <a:cubicBezTo>
                      <a:pt x="2482" y="21554"/>
                      <a:pt x="2966" y="21600"/>
                      <a:pt x="3449" y="21600"/>
                    </a:cubicBezTo>
                    <a:cubicBezTo>
                      <a:pt x="4925" y="21600"/>
                      <a:pt x="6375" y="21183"/>
                      <a:pt x="6833" y="20363"/>
                    </a:cubicBezTo>
                    <a:lnTo>
                      <a:pt x="20622" y="3216"/>
                    </a:lnTo>
                    <a:cubicBezTo>
                      <a:pt x="21233" y="2118"/>
                      <a:pt x="20622" y="665"/>
                      <a:pt x="18841" y="294"/>
                    </a:cubicBezTo>
                    <a:cubicBezTo>
                      <a:pt x="18333" y="93"/>
                      <a:pt x="17773" y="0"/>
                      <a:pt x="17239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33943" y="163807"/>
                <a:ext cx="21719" cy="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7" h="21600" fill="norm" stroke="1" extrusionOk="0">
                    <a:moveTo>
                      <a:pt x="17417" y="0"/>
                    </a:moveTo>
                    <a:cubicBezTo>
                      <a:pt x="15941" y="0"/>
                      <a:pt x="14491" y="405"/>
                      <a:pt x="14033" y="1231"/>
                    </a:cubicBezTo>
                    <a:lnTo>
                      <a:pt x="218" y="18514"/>
                    </a:lnTo>
                    <a:cubicBezTo>
                      <a:pt x="-367" y="19621"/>
                      <a:pt x="218" y="20727"/>
                      <a:pt x="2025" y="21460"/>
                    </a:cubicBezTo>
                    <a:cubicBezTo>
                      <a:pt x="2482" y="21553"/>
                      <a:pt x="2966" y="21600"/>
                      <a:pt x="3449" y="21600"/>
                    </a:cubicBezTo>
                    <a:cubicBezTo>
                      <a:pt x="4925" y="21600"/>
                      <a:pt x="6375" y="21195"/>
                      <a:pt x="6833" y="20353"/>
                    </a:cubicBezTo>
                    <a:lnTo>
                      <a:pt x="20648" y="3070"/>
                    </a:lnTo>
                    <a:cubicBezTo>
                      <a:pt x="21233" y="1979"/>
                      <a:pt x="20648" y="873"/>
                      <a:pt x="18841" y="140"/>
                    </a:cubicBezTo>
                    <a:cubicBezTo>
                      <a:pt x="18384" y="47"/>
                      <a:pt x="17900" y="0"/>
                      <a:pt x="17417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5196" y="174426"/>
                <a:ext cx="21715" cy="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8" h="21600" fill="norm" stroke="1" extrusionOk="0">
                    <a:moveTo>
                      <a:pt x="17382" y="0"/>
                    </a:moveTo>
                    <a:cubicBezTo>
                      <a:pt x="15933" y="0"/>
                      <a:pt x="14459" y="421"/>
                      <a:pt x="14002" y="1247"/>
                    </a:cubicBezTo>
                    <a:lnTo>
                      <a:pt x="229" y="18530"/>
                    </a:lnTo>
                    <a:cubicBezTo>
                      <a:pt x="-381" y="19621"/>
                      <a:pt x="229" y="20727"/>
                      <a:pt x="2033" y="21460"/>
                    </a:cubicBezTo>
                    <a:cubicBezTo>
                      <a:pt x="2465" y="21553"/>
                      <a:pt x="2948" y="21600"/>
                      <a:pt x="3456" y="21600"/>
                    </a:cubicBezTo>
                    <a:cubicBezTo>
                      <a:pt x="4955" y="21600"/>
                      <a:pt x="6506" y="21195"/>
                      <a:pt x="7420" y="20369"/>
                    </a:cubicBezTo>
                    <a:lnTo>
                      <a:pt x="20609" y="3086"/>
                    </a:lnTo>
                    <a:cubicBezTo>
                      <a:pt x="21219" y="1979"/>
                      <a:pt x="20609" y="873"/>
                      <a:pt x="18805" y="140"/>
                    </a:cubicBezTo>
                    <a:cubicBezTo>
                      <a:pt x="18347" y="47"/>
                      <a:pt x="17865" y="0"/>
                      <a:pt x="17382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76645" y="184409"/>
                <a:ext cx="21766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6" h="21600" fill="norm" stroke="1" extrusionOk="0">
                    <a:moveTo>
                      <a:pt x="16825" y="0"/>
                    </a:moveTo>
                    <a:cubicBezTo>
                      <a:pt x="15538" y="0"/>
                      <a:pt x="14326" y="417"/>
                      <a:pt x="13460" y="1237"/>
                    </a:cubicBezTo>
                    <a:lnTo>
                      <a:pt x="619" y="18384"/>
                    </a:lnTo>
                    <a:cubicBezTo>
                      <a:pt x="-569" y="19482"/>
                      <a:pt x="25" y="20935"/>
                      <a:pt x="1782" y="21306"/>
                    </a:cubicBezTo>
                    <a:cubicBezTo>
                      <a:pt x="2276" y="21507"/>
                      <a:pt x="2796" y="21600"/>
                      <a:pt x="3340" y="21600"/>
                    </a:cubicBezTo>
                    <a:cubicBezTo>
                      <a:pt x="4751" y="21600"/>
                      <a:pt x="6186" y="20997"/>
                      <a:pt x="7027" y="20208"/>
                    </a:cubicBezTo>
                    <a:lnTo>
                      <a:pt x="19868" y="3432"/>
                    </a:lnTo>
                    <a:cubicBezTo>
                      <a:pt x="21031" y="2335"/>
                      <a:pt x="19868" y="881"/>
                      <a:pt x="18111" y="139"/>
                    </a:cubicBezTo>
                    <a:cubicBezTo>
                      <a:pt x="17691" y="46"/>
                      <a:pt x="17245" y="0"/>
                      <a:pt x="16825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82304" y="527764"/>
                <a:ext cx="344595" cy="264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0" y="0"/>
                    </a:moveTo>
                    <a:cubicBezTo>
                      <a:pt x="17120" y="0"/>
                      <a:pt x="13470" y="1039"/>
                      <a:pt x="10099" y="2989"/>
                    </a:cubicBezTo>
                    <a:cubicBezTo>
                      <a:pt x="6131" y="5336"/>
                      <a:pt x="2685" y="8882"/>
                      <a:pt x="0" y="13370"/>
                    </a:cubicBezTo>
                    <a:lnTo>
                      <a:pt x="13025" y="21505"/>
                    </a:lnTo>
                    <a:cubicBezTo>
                      <a:pt x="13098" y="21569"/>
                      <a:pt x="13183" y="21600"/>
                      <a:pt x="13268" y="21600"/>
                    </a:cubicBezTo>
                    <a:cubicBezTo>
                      <a:pt x="13463" y="21600"/>
                      <a:pt x="13662" y="21445"/>
                      <a:pt x="13745" y="21193"/>
                    </a:cubicBezTo>
                    <a:lnTo>
                      <a:pt x="21600" y="15"/>
                    </a:lnTo>
                    <a:cubicBezTo>
                      <a:pt x="21340" y="4"/>
                      <a:pt x="21080" y="0"/>
                      <a:pt x="208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8574" y="278282"/>
                <a:ext cx="431086" cy="41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600" fill="norm" stroke="1" extrusionOk="0">
                    <a:moveTo>
                      <a:pt x="9785" y="0"/>
                    </a:moveTo>
                    <a:cubicBezTo>
                      <a:pt x="9613" y="0"/>
                      <a:pt x="9442" y="96"/>
                      <a:pt x="9373" y="264"/>
                    </a:cubicBezTo>
                    <a:lnTo>
                      <a:pt x="35" y="20397"/>
                    </a:lnTo>
                    <a:cubicBezTo>
                      <a:pt x="-57" y="20626"/>
                      <a:pt x="35" y="20884"/>
                      <a:pt x="253" y="20982"/>
                    </a:cubicBezTo>
                    <a:lnTo>
                      <a:pt x="1406" y="21600"/>
                    </a:lnTo>
                    <a:cubicBezTo>
                      <a:pt x="5271" y="16339"/>
                      <a:pt x="11245" y="13278"/>
                      <a:pt x="17595" y="13278"/>
                    </a:cubicBezTo>
                    <a:cubicBezTo>
                      <a:pt x="17790" y="13278"/>
                      <a:pt x="17985" y="13281"/>
                      <a:pt x="18181" y="13286"/>
                    </a:cubicBezTo>
                    <a:lnTo>
                      <a:pt x="18212" y="13286"/>
                    </a:lnTo>
                    <a:lnTo>
                      <a:pt x="21418" y="6338"/>
                    </a:lnTo>
                    <a:cubicBezTo>
                      <a:pt x="21543" y="6110"/>
                      <a:pt x="21449" y="5817"/>
                      <a:pt x="21232" y="5720"/>
                    </a:cubicBezTo>
                    <a:lnTo>
                      <a:pt x="9964" y="37"/>
                    </a:lnTo>
                    <a:cubicBezTo>
                      <a:pt x="9907" y="12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78" name="Google Shape;177;p2"/>
            <p:cNvSpPr/>
            <p:nvPr/>
          </p:nvSpPr>
          <p:spPr>
            <a:xfrm>
              <a:off x="0" y="339610"/>
              <a:ext cx="73086" cy="7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797" y="0"/>
                    <a:pt x="0" y="4796"/>
                    <a:pt x="0" y="10710"/>
                  </a:cubicBezTo>
                  <a:cubicBezTo>
                    <a:pt x="0" y="16797"/>
                    <a:pt x="4797" y="21600"/>
                    <a:pt x="10706" y="21600"/>
                  </a:cubicBezTo>
                  <a:cubicBezTo>
                    <a:pt x="16615" y="21600"/>
                    <a:pt x="21600" y="16797"/>
                    <a:pt x="21600" y="10710"/>
                  </a:cubicBezTo>
                  <a:cubicBezTo>
                    <a:pt x="21600" y="4796"/>
                    <a:pt x="16615" y="0"/>
                    <a:pt x="107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0" name="Google Shape;178;p2"/>
          <p:cNvSpPr/>
          <p:nvPr/>
        </p:nvSpPr>
        <p:spPr>
          <a:xfrm>
            <a:off x="7125448" y="831537"/>
            <a:ext cx="109866" cy="110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4" y="0"/>
                </a:moveTo>
                <a:cubicBezTo>
                  <a:pt x="4846" y="0"/>
                  <a:pt x="0" y="4803"/>
                  <a:pt x="0" y="10710"/>
                </a:cubicBezTo>
                <a:cubicBezTo>
                  <a:pt x="0" y="16617"/>
                  <a:pt x="4846" y="21600"/>
                  <a:pt x="10804" y="21600"/>
                </a:cubicBezTo>
                <a:cubicBezTo>
                  <a:pt x="16762" y="21600"/>
                  <a:pt x="21600" y="16617"/>
                  <a:pt x="21600" y="10710"/>
                </a:cubicBezTo>
                <a:cubicBezTo>
                  <a:pt x="21600" y="4803"/>
                  <a:pt x="16762" y="0"/>
                  <a:pt x="1080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3" name="Google Shape;179;p2"/>
          <p:cNvGrpSpPr/>
          <p:nvPr/>
        </p:nvGrpSpPr>
        <p:grpSpPr>
          <a:xfrm>
            <a:off x="7950742" y="-106514"/>
            <a:ext cx="836996" cy="1491170"/>
            <a:chOff x="0" y="0"/>
            <a:chExt cx="836995" cy="1491169"/>
          </a:xfrm>
        </p:grpSpPr>
        <p:sp>
          <p:nvSpPr>
            <p:cNvPr id="181" name="Google Shape;180;p2"/>
            <p:cNvSpPr/>
            <p:nvPr/>
          </p:nvSpPr>
          <p:spPr>
            <a:xfrm>
              <a:off x="179932" y="637813"/>
              <a:ext cx="172649" cy="25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34" y="0"/>
                  </a:moveTo>
                  <a:cubicBezTo>
                    <a:pt x="4257" y="1182"/>
                    <a:pt x="1734" y="2956"/>
                    <a:pt x="0" y="5106"/>
                  </a:cubicBezTo>
                  <a:cubicBezTo>
                    <a:pt x="6228" y="11177"/>
                    <a:pt x="13481" y="16711"/>
                    <a:pt x="21600" y="21600"/>
                  </a:cubicBezTo>
                  <a:cubicBezTo>
                    <a:pt x="20972" y="17624"/>
                    <a:pt x="20260" y="13648"/>
                    <a:pt x="19395" y="9672"/>
                  </a:cubicBezTo>
                  <a:lnTo>
                    <a:pt x="7334" y="0"/>
                  </a:ln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181;p2"/>
            <p:cNvSpPr/>
            <p:nvPr/>
          </p:nvSpPr>
          <p:spPr>
            <a:xfrm>
              <a:off x="161784" y="694212"/>
              <a:ext cx="204953" cy="38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917" y="0"/>
                  </a:moveTo>
                  <a:cubicBezTo>
                    <a:pt x="1855" y="70"/>
                    <a:pt x="1790" y="139"/>
                    <a:pt x="1725" y="245"/>
                  </a:cubicBezTo>
                  <a:cubicBezTo>
                    <a:pt x="-639" y="2800"/>
                    <a:pt x="-382" y="5916"/>
                    <a:pt x="1343" y="8612"/>
                  </a:cubicBezTo>
                  <a:cubicBezTo>
                    <a:pt x="3133" y="11342"/>
                    <a:pt x="6264" y="13687"/>
                    <a:pt x="9714" y="15894"/>
                  </a:cubicBezTo>
                  <a:cubicBezTo>
                    <a:pt x="12780" y="17889"/>
                    <a:pt x="16103" y="19744"/>
                    <a:pt x="19683" y="21495"/>
                  </a:cubicBezTo>
                  <a:cubicBezTo>
                    <a:pt x="19834" y="21567"/>
                    <a:pt x="20008" y="21600"/>
                    <a:pt x="20178" y="21600"/>
                  </a:cubicBezTo>
                  <a:cubicBezTo>
                    <a:pt x="20579" y="21600"/>
                    <a:pt x="20961" y="21416"/>
                    <a:pt x="20961" y="21144"/>
                  </a:cubicBezTo>
                  <a:cubicBezTo>
                    <a:pt x="20641" y="17679"/>
                    <a:pt x="20130" y="14213"/>
                    <a:pt x="19425" y="10747"/>
                  </a:cubicBezTo>
                  <a:cubicBezTo>
                    <a:pt x="12845" y="7561"/>
                    <a:pt x="6965" y="3956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82;p2"/>
            <p:cNvSpPr/>
            <p:nvPr/>
          </p:nvSpPr>
          <p:spPr>
            <a:xfrm>
              <a:off x="493540" y="551560"/>
              <a:ext cx="93221" cy="27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5880" y="0"/>
                  </a:moveTo>
                  <a:cubicBezTo>
                    <a:pt x="4826" y="0"/>
                    <a:pt x="3765" y="17"/>
                    <a:pt x="2716" y="51"/>
                  </a:cubicBezTo>
                  <a:lnTo>
                    <a:pt x="0" y="11794"/>
                  </a:lnTo>
                  <a:cubicBezTo>
                    <a:pt x="4862" y="15129"/>
                    <a:pt x="10015" y="18365"/>
                    <a:pt x="15307" y="21600"/>
                  </a:cubicBezTo>
                  <a:cubicBezTo>
                    <a:pt x="19593" y="14931"/>
                    <a:pt x="21600" y="8063"/>
                    <a:pt x="21315" y="1244"/>
                  </a:cubicBezTo>
                  <a:cubicBezTo>
                    <a:pt x="16544" y="416"/>
                    <a:pt x="11179" y="0"/>
                    <a:pt x="5880" y="0"/>
                  </a:cubicBez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83;p2"/>
            <p:cNvSpPr/>
            <p:nvPr/>
          </p:nvSpPr>
          <p:spPr>
            <a:xfrm>
              <a:off x="556830" y="564207"/>
              <a:ext cx="133128" cy="41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4200" y="0"/>
                  </a:moveTo>
                  <a:cubicBezTo>
                    <a:pt x="4400" y="4421"/>
                    <a:pt x="2997" y="8874"/>
                    <a:pt x="0" y="13199"/>
                  </a:cubicBezTo>
                  <a:cubicBezTo>
                    <a:pt x="4900" y="16005"/>
                    <a:pt x="9999" y="18749"/>
                    <a:pt x="15399" y="21426"/>
                  </a:cubicBezTo>
                  <a:cubicBezTo>
                    <a:pt x="15645" y="21547"/>
                    <a:pt x="16009" y="21600"/>
                    <a:pt x="16374" y="21600"/>
                  </a:cubicBezTo>
                  <a:cubicBezTo>
                    <a:pt x="16899" y="21600"/>
                    <a:pt x="17425" y="21488"/>
                    <a:pt x="17599" y="21298"/>
                  </a:cubicBezTo>
                  <a:cubicBezTo>
                    <a:pt x="19201" y="18943"/>
                    <a:pt x="20299" y="16555"/>
                    <a:pt x="20901" y="14167"/>
                  </a:cubicBezTo>
                  <a:cubicBezTo>
                    <a:pt x="21600" y="11521"/>
                    <a:pt x="21600" y="8810"/>
                    <a:pt x="19298" y="6261"/>
                  </a:cubicBezTo>
                  <a:cubicBezTo>
                    <a:pt x="17001" y="3712"/>
                    <a:pt x="12101" y="1324"/>
                    <a:pt x="4900" y="97"/>
                  </a:cubicBezTo>
                  <a:lnTo>
                    <a:pt x="42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84;p2"/>
            <p:cNvSpPr/>
            <p:nvPr/>
          </p:nvSpPr>
          <p:spPr>
            <a:xfrm>
              <a:off x="138068" y="1220"/>
              <a:ext cx="114977" cy="18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1" y="0"/>
                  </a:moveTo>
                  <a:lnTo>
                    <a:pt x="6577" y="73"/>
                  </a:lnTo>
                  <a:cubicBezTo>
                    <a:pt x="5402" y="1211"/>
                    <a:pt x="4696" y="2423"/>
                    <a:pt x="4343" y="3779"/>
                  </a:cubicBezTo>
                  <a:cubicBezTo>
                    <a:pt x="2348" y="9625"/>
                    <a:pt x="940" y="15612"/>
                    <a:pt x="0" y="21600"/>
                  </a:cubicBezTo>
                  <a:lnTo>
                    <a:pt x="21600" y="17322"/>
                  </a:lnTo>
                  <a:cubicBezTo>
                    <a:pt x="17023" y="11404"/>
                    <a:pt x="12093" y="5631"/>
                    <a:pt x="66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185;p2"/>
            <p:cNvSpPr/>
            <p:nvPr/>
          </p:nvSpPr>
          <p:spPr>
            <a:xfrm>
              <a:off x="173089" y="0"/>
              <a:ext cx="150593" cy="1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9" y="0"/>
                  </a:moveTo>
                  <a:cubicBezTo>
                    <a:pt x="763" y="0"/>
                    <a:pt x="334" y="180"/>
                    <a:pt x="0" y="500"/>
                  </a:cubicBezTo>
                  <a:cubicBezTo>
                    <a:pt x="4125" y="7359"/>
                    <a:pt x="7889" y="14391"/>
                    <a:pt x="11383" y="21600"/>
                  </a:cubicBezTo>
                  <a:lnTo>
                    <a:pt x="21600" y="18388"/>
                  </a:lnTo>
                  <a:cubicBezTo>
                    <a:pt x="16579" y="12916"/>
                    <a:pt x="11383" y="7709"/>
                    <a:pt x="5826" y="2760"/>
                  </a:cubicBezTo>
                  <a:cubicBezTo>
                    <a:pt x="4660" y="1542"/>
                    <a:pt x="3228" y="589"/>
                    <a:pt x="1705" y="66"/>
                  </a:cubicBezTo>
                  <a:cubicBezTo>
                    <a:pt x="1542" y="22"/>
                    <a:pt x="1379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186;p2"/>
            <p:cNvSpPr/>
            <p:nvPr/>
          </p:nvSpPr>
          <p:spPr>
            <a:xfrm>
              <a:off x="131142" y="154844"/>
              <a:ext cx="328077" cy="74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7952" y="0"/>
                  </a:moveTo>
                  <a:lnTo>
                    <a:pt x="452" y="1067"/>
                  </a:lnTo>
                  <a:cubicBezTo>
                    <a:pt x="-199" y="4107"/>
                    <a:pt x="-159" y="7182"/>
                    <a:pt x="656" y="10222"/>
                  </a:cubicBezTo>
                  <a:cubicBezTo>
                    <a:pt x="982" y="11543"/>
                    <a:pt x="1513" y="12863"/>
                    <a:pt x="2736" y="14076"/>
                  </a:cubicBezTo>
                  <a:cubicBezTo>
                    <a:pt x="3836" y="15125"/>
                    <a:pt x="5467" y="16048"/>
                    <a:pt x="7095" y="16953"/>
                  </a:cubicBezTo>
                  <a:cubicBezTo>
                    <a:pt x="9826" y="18418"/>
                    <a:pt x="12638" y="19866"/>
                    <a:pt x="15492" y="21258"/>
                  </a:cubicBezTo>
                  <a:cubicBezTo>
                    <a:pt x="15965" y="21481"/>
                    <a:pt x="16609" y="21600"/>
                    <a:pt x="17254" y="21600"/>
                  </a:cubicBezTo>
                  <a:cubicBezTo>
                    <a:pt x="17497" y="21600"/>
                    <a:pt x="17743" y="21582"/>
                    <a:pt x="17977" y="21548"/>
                  </a:cubicBezTo>
                  <a:lnTo>
                    <a:pt x="21401" y="21059"/>
                  </a:lnTo>
                  <a:cubicBezTo>
                    <a:pt x="20301" y="17568"/>
                    <a:pt x="18753" y="14112"/>
                    <a:pt x="16796" y="10693"/>
                  </a:cubicBezTo>
                  <a:cubicBezTo>
                    <a:pt x="14595" y="7020"/>
                    <a:pt x="11619" y="3437"/>
                    <a:pt x="7952" y="0"/>
                  </a:cubicBez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187;p2"/>
            <p:cNvSpPr/>
            <p:nvPr/>
          </p:nvSpPr>
          <p:spPr>
            <a:xfrm>
              <a:off x="253045" y="132335"/>
              <a:ext cx="310334" cy="7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4925" y="0"/>
                  </a:moveTo>
                  <a:lnTo>
                    <a:pt x="0" y="648"/>
                  </a:lnTo>
                  <a:cubicBezTo>
                    <a:pt x="3887" y="4068"/>
                    <a:pt x="7041" y="7632"/>
                    <a:pt x="9374" y="11286"/>
                  </a:cubicBezTo>
                  <a:cubicBezTo>
                    <a:pt x="11448" y="14688"/>
                    <a:pt x="13046" y="18126"/>
                    <a:pt x="14213" y="21600"/>
                  </a:cubicBezTo>
                  <a:lnTo>
                    <a:pt x="18402" y="21042"/>
                  </a:lnTo>
                  <a:cubicBezTo>
                    <a:pt x="19354" y="20916"/>
                    <a:pt x="20044" y="20574"/>
                    <a:pt x="20130" y="20160"/>
                  </a:cubicBezTo>
                  <a:cubicBezTo>
                    <a:pt x="20648" y="18288"/>
                    <a:pt x="21038" y="16398"/>
                    <a:pt x="21340" y="14508"/>
                  </a:cubicBezTo>
                  <a:cubicBezTo>
                    <a:pt x="21470" y="13374"/>
                    <a:pt x="21600" y="12204"/>
                    <a:pt x="21080" y="11070"/>
                  </a:cubicBezTo>
                  <a:cubicBezTo>
                    <a:pt x="20476" y="9774"/>
                    <a:pt x="19094" y="8586"/>
                    <a:pt x="17495" y="7416"/>
                  </a:cubicBezTo>
                  <a:cubicBezTo>
                    <a:pt x="13953" y="4770"/>
                    <a:pt x="9720" y="2268"/>
                    <a:pt x="4925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188;p2"/>
            <p:cNvSpPr/>
            <p:nvPr/>
          </p:nvSpPr>
          <p:spPr>
            <a:xfrm>
              <a:off x="218307" y="263864"/>
              <a:ext cx="135068" cy="1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8" h="21600" fill="norm" stroke="1" extrusionOk="0">
                  <a:moveTo>
                    <a:pt x="9630" y="0"/>
                  </a:moveTo>
                  <a:cubicBezTo>
                    <a:pt x="8635" y="0"/>
                    <a:pt x="7625" y="178"/>
                    <a:pt x="6631" y="551"/>
                  </a:cubicBezTo>
                  <a:cubicBezTo>
                    <a:pt x="1563" y="2351"/>
                    <a:pt x="-1191" y="8447"/>
                    <a:pt x="497" y="14144"/>
                  </a:cubicBezTo>
                  <a:cubicBezTo>
                    <a:pt x="1778" y="18707"/>
                    <a:pt x="5508" y="21600"/>
                    <a:pt x="9543" y="21600"/>
                  </a:cubicBezTo>
                  <a:cubicBezTo>
                    <a:pt x="10553" y="21600"/>
                    <a:pt x="11578" y="21422"/>
                    <a:pt x="12587" y="21041"/>
                  </a:cubicBezTo>
                  <a:cubicBezTo>
                    <a:pt x="17655" y="19240"/>
                    <a:pt x="20409" y="13145"/>
                    <a:pt x="18721" y="7447"/>
                  </a:cubicBezTo>
                  <a:cubicBezTo>
                    <a:pt x="17436" y="2948"/>
                    <a:pt x="13684" y="0"/>
                    <a:pt x="96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189;p2"/>
            <p:cNvSpPr/>
            <p:nvPr/>
          </p:nvSpPr>
          <p:spPr>
            <a:xfrm>
              <a:off x="249922" y="283565"/>
              <a:ext cx="68107" cy="9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68"/>
                  </a:lnTo>
                  <a:cubicBezTo>
                    <a:pt x="2175" y="19884"/>
                    <a:pt x="5148" y="21030"/>
                    <a:pt x="8323" y="21600"/>
                  </a:cubicBezTo>
                  <a:lnTo>
                    <a:pt x="21600" y="2856"/>
                  </a:lnTo>
                  <a:cubicBezTo>
                    <a:pt x="19223" y="1286"/>
                    <a:pt x="16049" y="285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190;p2"/>
            <p:cNvSpPr/>
            <p:nvPr/>
          </p:nvSpPr>
          <p:spPr>
            <a:xfrm>
              <a:off x="238154" y="283327"/>
              <a:ext cx="52388" cy="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376" y="0"/>
                  </a:moveTo>
                  <a:cubicBezTo>
                    <a:pt x="14681" y="0"/>
                    <a:pt x="12924" y="223"/>
                    <a:pt x="11293" y="740"/>
                  </a:cubicBezTo>
                  <a:cubicBezTo>
                    <a:pt x="176" y="3450"/>
                    <a:pt x="-3675" y="14477"/>
                    <a:pt x="4026" y="21600"/>
                  </a:cubicBezTo>
                  <a:lnTo>
                    <a:pt x="17925" y="65"/>
                  </a:lnTo>
                  <a:cubicBezTo>
                    <a:pt x="17418" y="22"/>
                    <a:pt x="16901" y="0"/>
                    <a:pt x="16376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191;p2"/>
            <p:cNvSpPr/>
            <p:nvPr/>
          </p:nvSpPr>
          <p:spPr>
            <a:xfrm>
              <a:off x="276164" y="296038"/>
              <a:ext cx="57775" cy="8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4" h="21600" fill="norm" stroke="1" extrusionOk="0">
                  <a:moveTo>
                    <a:pt x="12025" y="0"/>
                  </a:moveTo>
                  <a:lnTo>
                    <a:pt x="0" y="21276"/>
                  </a:lnTo>
                  <a:cubicBezTo>
                    <a:pt x="1088" y="21497"/>
                    <a:pt x="2137" y="21600"/>
                    <a:pt x="3156" y="21600"/>
                  </a:cubicBezTo>
                  <a:cubicBezTo>
                    <a:pt x="14915" y="21600"/>
                    <a:pt x="21600" y="7778"/>
                    <a:pt x="1202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192;p2"/>
            <p:cNvSpPr/>
            <p:nvPr/>
          </p:nvSpPr>
          <p:spPr>
            <a:xfrm>
              <a:off x="263593" y="410644"/>
              <a:ext cx="135107" cy="13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fill="norm" stroke="1" extrusionOk="0">
                  <a:moveTo>
                    <a:pt x="9717" y="0"/>
                  </a:moveTo>
                  <a:cubicBezTo>
                    <a:pt x="8718" y="0"/>
                    <a:pt x="7701" y="178"/>
                    <a:pt x="6706" y="559"/>
                  </a:cubicBezTo>
                  <a:cubicBezTo>
                    <a:pt x="1618" y="2359"/>
                    <a:pt x="-1151" y="8452"/>
                    <a:pt x="457" y="14147"/>
                  </a:cubicBezTo>
                  <a:cubicBezTo>
                    <a:pt x="1815" y="18704"/>
                    <a:pt x="5575" y="21600"/>
                    <a:pt x="9630" y="21600"/>
                  </a:cubicBezTo>
                  <a:cubicBezTo>
                    <a:pt x="10640" y="21600"/>
                    <a:pt x="11669" y="21418"/>
                    <a:pt x="12687" y="21041"/>
                  </a:cubicBezTo>
                  <a:cubicBezTo>
                    <a:pt x="17684" y="19144"/>
                    <a:pt x="20449" y="13046"/>
                    <a:pt x="18845" y="7453"/>
                  </a:cubicBezTo>
                  <a:cubicBezTo>
                    <a:pt x="17487" y="2892"/>
                    <a:pt x="13727" y="0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193;p2"/>
            <p:cNvSpPr/>
            <p:nvPr/>
          </p:nvSpPr>
          <p:spPr>
            <a:xfrm>
              <a:off x="295261" y="432953"/>
              <a:ext cx="68108" cy="9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46"/>
                  </a:lnTo>
                  <a:cubicBezTo>
                    <a:pt x="2175" y="19873"/>
                    <a:pt x="5148" y="21167"/>
                    <a:pt x="8323" y="21600"/>
                  </a:cubicBezTo>
                  <a:lnTo>
                    <a:pt x="21600" y="2740"/>
                  </a:lnTo>
                  <a:cubicBezTo>
                    <a:pt x="19223" y="1153"/>
                    <a:pt x="16049" y="146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194;p2"/>
            <p:cNvSpPr/>
            <p:nvPr/>
          </p:nvSpPr>
          <p:spPr>
            <a:xfrm>
              <a:off x="283494" y="432741"/>
              <a:ext cx="52388" cy="7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285" y="0"/>
                  </a:moveTo>
                  <a:cubicBezTo>
                    <a:pt x="14618" y="0"/>
                    <a:pt x="12896" y="188"/>
                    <a:pt x="11293" y="572"/>
                  </a:cubicBezTo>
                  <a:cubicBezTo>
                    <a:pt x="176" y="3477"/>
                    <a:pt x="-3675" y="14588"/>
                    <a:pt x="4026" y="21600"/>
                  </a:cubicBezTo>
                  <a:lnTo>
                    <a:pt x="17925" y="58"/>
                  </a:lnTo>
                  <a:cubicBezTo>
                    <a:pt x="17390" y="22"/>
                    <a:pt x="16838" y="0"/>
                    <a:pt x="1628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195;p2"/>
            <p:cNvSpPr/>
            <p:nvPr/>
          </p:nvSpPr>
          <p:spPr>
            <a:xfrm>
              <a:off x="321504" y="444843"/>
              <a:ext cx="57497" cy="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9" h="21600" fill="norm" stroke="1" extrusionOk="0">
                  <a:moveTo>
                    <a:pt x="12101" y="0"/>
                  </a:moveTo>
                  <a:lnTo>
                    <a:pt x="0" y="21310"/>
                  </a:lnTo>
                  <a:cubicBezTo>
                    <a:pt x="1056" y="21510"/>
                    <a:pt x="2074" y="21600"/>
                    <a:pt x="3062" y="21600"/>
                  </a:cubicBezTo>
                  <a:cubicBezTo>
                    <a:pt x="14941" y="21600"/>
                    <a:pt x="21600" y="7956"/>
                    <a:pt x="1210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196;p2"/>
            <p:cNvSpPr/>
            <p:nvPr/>
          </p:nvSpPr>
          <p:spPr>
            <a:xfrm>
              <a:off x="323571" y="590261"/>
              <a:ext cx="135102" cy="13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0" h="21600" fill="norm" stroke="1" extrusionOk="0">
                  <a:moveTo>
                    <a:pt x="9653" y="0"/>
                  </a:moveTo>
                  <a:cubicBezTo>
                    <a:pt x="8677" y="0"/>
                    <a:pt x="7686" y="165"/>
                    <a:pt x="6706" y="511"/>
                  </a:cubicBezTo>
                  <a:cubicBezTo>
                    <a:pt x="1618" y="2405"/>
                    <a:pt x="-1151" y="8486"/>
                    <a:pt x="457" y="14170"/>
                  </a:cubicBezTo>
                  <a:cubicBezTo>
                    <a:pt x="1819" y="18659"/>
                    <a:pt x="5601" y="21600"/>
                    <a:pt x="9630" y="21600"/>
                  </a:cubicBezTo>
                  <a:cubicBezTo>
                    <a:pt x="10614" y="21600"/>
                    <a:pt x="11612" y="21427"/>
                    <a:pt x="12596" y="21051"/>
                  </a:cubicBezTo>
                  <a:cubicBezTo>
                    <a:pt x="17684" y="19259"/>
                    <a:pt x="20449" y="13173"/>
                    <a:pt x="18845" y="7489"/>
                  </a:cubicBezTo>
                  <a:cubicBezTo>
                    <a:pt x="17548" y="2899"/>
                    <a:pt x="13746" y="0"/>
                    <a:pt x="96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197;p2"/>
            <p:cNvSpPr/>
            <p:nvPr/>
          </p:nvSpPr>
          <p:spPr>
            <a:xfrm>
              <a:off x="355525" y="610333"/>
              <a:ext cx="68081" cy="9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9" y="0"/>
                  </a:moveTo>
                  <a:lnTo>
                    <a:pt x="0" y="18023"/>
                  </a:lnTo>
                  <a:cubicBezTo>
                    <a:pt x="2176" y="19884"/>
                    <a:pt x="4948" y="21024"/>
                    <a:pt x="8326" y="21600"/>
                  </a:cubicBezTo>
                  <a:lnTo>
                    <a:pt x="21600" y="2861"/>
                  </a:lnTo>
                  <a:cubicBezTo>
                    <a:pt x="19029" y="1285"/>
                    <a:pt x="16055" y="285"/>
                    <a:pt x="12879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198;p2"/>
            <p:cNvSpPr/>
            <p:nvPr/>
          </p:nvSpPr>
          <p:spPr>
            <a:xfrm>
              <a:off x="343757" y="610095"/>
              <a:ext cx="52362" cy="7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3" h="21600" fill="norm" stroke="1" extrusionOk="0">
                  <a:moveTo>
                    <a:pt x="16291" y="0"/>
                  </a:moveTo>
                  <a:cubicBezTo>
                    <a:pt x="14560" y="0"/>
                    <a:pt x="12929" y="225"/>
                    <a:pt x="11297" y="746"/>
                  </a:cubicBezTo>
                  <a:cubicBezTo>
                    <a:pt x="175" y="3484"/>
                    <a:pt x="-3677" y="14588"/>
                    <a:pt x="4028" y="21600"/>
                  </a:cubicBezTo>
                  <a:lnTo>
                    <a:pt x="17923" y="65"/>
                  </a:lnTo>
                  <a:cubicBezTo>
                    <a:pt x="17370" y="22"/>
                    <a:pt x="16826" y="0"/>
                    <a:pt x="1629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99;p2"/>
            <p:cNvSpPr/>
            <p:nvPr/>
          </p:nvSpPr>
          <p:spPr>
            <a:xfrm>
              <a:off x="381767" y="622832"/>
              <a:ext cx="57373" cy="8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8" h="21600" fill="norm" stroke="1" extrusionOk="0">
                  <a:moveTo>
                    <a:pt x="12068" y="0"/>
                  </a:moveTo>
                  <a:lnTo>
                    <a:pt x="0" y="21338"/>
                  </a:lnTo>
                  <a:cubicBezTo>
                    <a:pt x="978" y="21510"/>
                    <a:pt x="1932" y="21600"/>
                    <a:pt x="2857" y="21600"/>
                  </a:cubicBezTo>
                  <a:cubicBezTo>
                    <a:pt x="14695" y="21600"/>
                    <a:pt x="21600" y="7856"/>
                    <a:pt x="1206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200;p2"/>
            <p:cNvSpPr/>
            <p:nvPr/>
          </p:nvSpPr>
          <p:spPr>
            <a:xfrm>
              <a:off x="306072" y="959609"/>
              <a:ext cx="530924" cy="53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624" y="7412"/>
                  </a:moveTo>
                  <a:cubicBezTo>
                    <a:pt x="7013" y="7412"/>
                    <a:pt x="8374" y="7743"/>
                    <a:pt x="9594" y="8428"/>
                  </a:cubicBezTo>
                  <a:cubicBezTo>
                    <a:pt x="9012" y="9799"/>
                    <a:pt x="8051" y="10968"/>
                    <a:pt x="6811" y="11780"/>
                  </a:cubicBezTo>
                  <a:cubicBezTo>
                    <a:pt x="5956" y="12368"/>
                    <a:pt x="4962" y="12696"/>
                    <a:pt x="3916" y="12696"/>
                  </a:cubicBezTo>
                  <a:cubicBezTo>
                    <a:pt x="3876" y="12696"/>
                    <a:pt x="3838" y="12695"/>
                    <a:pt x="3799" y="12694"/>
                  </a:cubicBezTo>
                  <a:cubicBezTo>
                    <a:pt x="2761" y="12643"/>
                    <a:pt x="1673" y="12059"/>
                    <a:pt x="1294" y="11044"/>
                  </a:cubicBezTo>
                  <a:cubicBezTo>
                    <a:pt x="888" y="9952"/>
                    <a:pt x="1572" y="8936"/>
                    <a:pt x="2433" y="8327"/>
                  </a:cubicBezTo>
                  <a:cubicBezTo>
                    <a:pt x="3343" y="7718"/>
                    <a:pt x="4406" y="7413"/>
                    <a:pt x="5469" y="7413"/>
                  </a:cubicBezTo>
                  <a:cubicBezTo>
                    <a:pt x="5521" y="7413"/>
                    <a:pt x="5572" y="7412"/>
                    <a:pt x="5624" y="7412"/>
                  </a:cubicBezTo>
                  <a:close/>
                  <a:moveTo>
                    <a:pt x="13516" y="13862"/>
                  </a:moveTo>
                  <a:cubicBezTo>
                    <a:pt x="13593" y="14192"/>
                    <a:pt x="13643" y="14548"/>
                    <a:pt x="13669" y="14878"/>
                  </a:cubicBezTo>
                  <a:cubicBezTo>
                    <a:pt x="13820" y="16959"/>
                    <a:pt x="13137" y="19803"/>
                    <a:pt x="10809" y="20336"/>
                  </a:cubicBezTo>
                  <a:cubicBezTo>
                    <a:pt x="10609" y="20382"/>
                    <a:pt x="10408" y="20405"/>
                    <a:pt x="10211" y="20405"/>
                  </a:cubicBezTo>
                  <a:cubicBezTo>
                    <a:pt x="9310" y="20405"/>
                    <a:pt x="8484" y="19932"/>
                    <a:pt x="8152" y="19016"/>
                  </a:cubicBezTo>
                  <a:cubicBezTo>
                    <a:pt x="7822" y="17950"/>
                    <a:pt x="8051" y="16782"/>
                    <a:pt x="8759" y="15919"/>
                  </a:cubicBezTo>
                  <a:cubicBezTo>
                    <a:pt x="9518" y="15106"/>
                    <a:pt x="10480" y="14522"/>
                    <a:pt x="11569" y="14243"/>
                  </a:cubicBezTo>
                  <a:cubicBezTo>
                    <a:pt x="12200" y="14040"/>
                    <a:pt x="12859" y="13913"/>
                    <a:pt x="13516" y="13862"/>
                  </a:cubicBezTo>
                  <a:close/>
                  <a:moveTo>
                    <a:pt x="8177" y="0"/>
                  </a:moveTo>
                  <a:cubicBezTo>
                    <a:pt x="8121" y="0"/>
                    <a:pt x="8064" y="25"/>
                    <a:pt x="8025" y="75"/>
                  </a:cubicBezTo>
                  <a:cubicBezTo>
                    <a:pt x="7924" y="152"/>
                    <a:pt x="7924" y="305"/>
                    <a:pt x="8025" y="406"/>
                  </a:cubicBezTo>
                  <a:cubicBezTo>
                    <a:pt x="9594" y="2030"/>
                    <a:pt x="10354" y="4265"/>
                    <a:pt x="10126" y="6525"/>
                  </a:cubicBezTo>
                  <a:cubicBezTo>
                    <a:pt x="10075" y="6753"/>
                    <a:pt x="10050" y="6981"/>
                    <a:pt x="10000" y="7210"/>
                  </a:cubicBezTo>
                  <a:cubicBezTo>
                    <a:pt x="8734" y="6576"/>
                    <a:pt x="7368" y="6220"/>
                    <a:pt x="5975" y="6169"/>
                  </a:cubicBezTo>
                  <a:cubicBezTo>
                    <a:pt x="5850" y="6162"/>
                    <a:pt x="5724" y="6159"/>
                    <a:pt x="5600" y="6159"/>
                  </a:cubicBezTo>
                  <a:cubicBezTo>
                    <a:pt x="4313" y="6159"/>
                    <a:pt x="3059" y="6515"/>
                    <a:pt x="1951" y="7210"/>
                  </a:cubicBezTo>
                  <a:cubicBezTo>
                    <a:pt x="940" y="7870"/>
                    <a:pt x="104" y="8886"/>
                    <a:pt x="2" y="10130"/>
                  </a:cubicBezTo>
                  <a:cubicBezTo>
                    <a:pt x="-48" y="11399"/>
                    <a:pt x="611" y="12593"/>
                    <a:pt x="1698" y="13202"/>
                  </a:cubicBezTo>
                  <a:cubicBezTo>
                    <a:pt x="2367" y="13602"/>
                    <a:pt x="3116" y="13776"/>
                    <a:pt x="3868" y="13776"/>
                  </a:cubicBezTo>
                  <a:cubicBezTo>
                    <a:pt x="4453" y="13776"/>
                    <a:pt x="5041" y="13670"/>
                    <a:pt x="5596" y="13481"/>
                  </a:cubicBezTo>
                  <a:cubicBezTo>
                    <a:pt x="7772" y="12720"/>
                    <a:pt x="9493" y="11044"/>
                    <a:pt x="10354" y="8912"/>
                  </a:cubicBezTo>
                  <a:cubicBezTo>
                    <a:pt x="10531" y="9039"/>
                    <a:pt x="10707" y="9166"/>
                    <a:pt x="10860" y="9317"/>
                  </a:cubicBezTo>
                  <a:cubicBezTo>
                    <a:pt x="11999" y="10282"/>
                    <a:pt x="12833" y="11552"/>
                    <a:pt x="13289" y="12998"/>
                  </a:cubicBezTo>
                  <a:cubicBezTo>
                    <a:pt x="12707" y="13050"/>
                    <a:pt x="12100" y="13151"/>
                    <a:pt x="11517" y="13278"/>
                  </a:cubicBezTo>
                  <a:cubicBezTo>
                    <a:pt x="10201" y="13633"/>
                    <a:pt x="8885" y="14243"/>
                    <a:pt x="7975" y="15284"/>
                  </a:cubicBezTo>
                  <a:cubicBezTo>
                    <a:pt x="7139" y="16274"/>
                    <a:pt x="6759" y="17569"/>
                    <a:pt x="6962" y="18864"/>
                  </a:cubicBezTo>
                  <a:cubicBezTo>
                    <a:pt x="7165" y="20083"/>
                    <a:pt x="8025" y="21097"/>
                    <a:pt x="9190" y="21454"/>
                  </a:cubicBezTo>
                  <a:cubicBezTo>
                    <a:pt x="9542" y="21553"/>
                    <a:pt x="9899" y="21600"/>
                    <a:pt x="10254" y="21600"/>
                  </a:cubicBezTo>
                  <a:cubicBezTo>
                    <a:pt x="11175" y="21600"/>
                    <a:pt x="12077" y="21278"/>
                    <a:pt x="12809" y="20692"/>
                  </a:cubicBezTo>
                  <a:cubicBezTo>
                    <a:pt x="13795" y="19803"/>
                    <a:pt x="14479" y="18636"/>
                    <a:pt x="14732" y="17366"/>
                  </a:cubicBezTo>
                  <a:cubicBezTo>
                    <a:pt x="14985" y="16173"/>
                    <a:pt x="15009" y="14979"/>
                    <a:pt x="14808" y="13786"/>
                  </a:cubicBezTo>
                  <a:lnTo>
                    <a:pt x="14934" y="13786"/>
                  </a:lnTo>
                  <a:cubicBezTo>
                    <a:pt x="17060" y="13837"/>
                    <a:pt x="19236" y="14725"/>
                    <a:pt x="20450" y="16553"/>
                  </a:cubicBezTo>
                  <a:cubicBezTo>
                    <a:pt x="20729" y="16985"/>
                    <a:pt x="20932" y="17442"/>
                    <a:pt x="21083" y="17924"/>
                  </a:cubicBezTo>
                  <a:cubicBezTo>
                    <a:pt x="21112" y="18030"/>
                    <a:pt x="21192" y="18074"/>
                    <a:pt x="21274" y="18074"/>
                  </a:cubicBezTo>
                  <a:cubicBezTo>
                    <a:pt x="21409" y="18074"/>
                    <a:pt x="21552" y="17956"/>
                    <a:pt x="21489" y="17797"/>
                  </a:cubicBezTo>
                  <a:cubicBezTo>
                    <a:pt x="20856" y="15030"/>
                    <a:pt x="18250" y="13354"/>
                    <a:pt x="15592" y="13024"/>
                  </a:cubicBezTo>
                  <a:cubicBezTo>
                    <a:pt x="15288" y="12974"/>
                    <a:pt x="14934" y="12948"/>
                    <a:pt x="14605" y="12948"/>
                  </a:cubicBezTo>
                  <a:cubicBezTo>
                    <a:pt x="14276" y="11730"/>
                    <a:pt x="13719" y="10587"/>
                    <a:pt x="12935" y="9597"/>
                  </a:cubicBezTo>
                  <a:cubicBezTo>
                    <a:pt x="12327" y="8809"/>
                    <a:pt x="11569" y="8150"/>
                    <a:pt x="10733" y="7616"/>
                  </a:cubicBezTo>
                  <a:cubicBezTo>
                    <a:pt x="11189" y="5433"/>
                    <a:pt x="10733" y="3173"/>
                    <a:pt x="9468" y="1345"/>
                  </a:cubicBezTo>
                  <a:cubicBezTo>
                    <a:pt x="9138" y="888"/>
                    <a:pt x="8759" y="456"/>
                    <a:pt x="8329" y="75"/>
                  </a:cubicBezTo>
                  <a:cubicBezTo>
                    <a:pt x="8291" y="25"/>
                    <a:pt x="8234" y="0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201;p2"/>
            <p:cNvSpPr/>
            <p:nvPr/>
          </p:nvSpPr>
          <p:spPr>
            <a:xfrm>
              <a:off x="0" y="887132"/>
              <a:ext cx="32491" cy="3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559" y="0"/>
                    <a:pt x="0" y="4890"/>
                    <a:pt x="0" y="11007"/>
                  </a:cubicBezTo>
                  <a:cubicBezTo>
                    <a:pt x="0" y="16710"/>
                    <a:pt x="4559" y="21600"/>
                    <a:pt x="10791" y="21600"/>
                  </a:cubicBezTo>
                  <a:cubicBezTo>
                    <a:pt x="16618" y="21600"/>
                    <a:pt x="21600" y="16710"/>
                    <a:pt x="21600" y="11007"/>
                  </a:cubicBezTo>
                  <a:cubicBezTo>
                    <a:pt x="21600" y="4890"/>
                    <a:pt x="16618" y="0"/>
                    <a:pt x="107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4" name="Google Shape;202;p2"/>
          <p:cNvGrpSpPr/>
          <p:nvPr/>
        </p:nvGrpSpPr>
        <p:grpSpPr>
          <a:xfrm>
            <a:off x="7259185" y="4644759"/>
            <a:ext cx="477969" cy="410573"/>
            <a:chOff x="26" y="26"/>
            <a:chExt cx="477967" cy="410572"/>
          </a:xfrm>
        </p:grpSpPr>
        <p:sp>
          <p:nvSpPr>
            <p:cNvPr id="204" name="Google Shape;203;p2"/>
            <p:cNvSpPr/>
            <p:nvPr/>
          </p:nvSpPr>
          <p:spPr>
            <a:xfrm>
              <a:off x="405518" y="26"/>
              <a:ext cx="72477" cy="7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46" y="0"/>
                    <a:pt x="0" y="4881"/>
                    <a:pt x="0" y="10892"/>
                  </a:cubicBezTo>
                  <a:cubicBezTo>
                    <a:pt x="0" y="16719"/>
                    <a:pt x="4846" y="21600"/>
                    <a:pt x="10804" y="21600"/>
                  </a:cubicBezTo>
                  <a:cubicBezTo>
                    <a:pt x="16762" y="21600"/>
                    <a:pt x="21600" y="16719"/>
                    <a:pt x="21600" y="10892"/>
                  </a:cubicBezTo>
                  <a:cubicBezTo>
                    <a:pt x="21600" y="4881"/>
                    <a:pt x="16762" y="0"/>
                    <a:pt x="108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204;p2"/>
            <p:cNvSpPr/>
            <p:nvPr/>
          </p:nvSpPr>
          <p:spPr>
            <a:xfrm>
              <a:off x="26" y="36886"/>
              <a:ext cx="345512" cy="37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39" y="0"/>
                  </a:moveTo>
                  <a:cubicBezTo>
                    <a:pt x="9570" y="396"/>
                    <a:pt x="9062" y="794"/>
                    <a:pt x="8593" y="1119"/>
                  </a:cubicBezTo>
                  <a:cubicBezTo>
                    <a:pt x="6680" y="2383"/>
                    <a:pt x="4648" y="3430"/>
                    <a:pt x="2539" y="4298"/>
                  </a:cubicBezTo>
                  <a:cubicBezTo>
                    <a:pt x="1718" y="4659"/>
                    <a:pt x="859" y="4983"/>
                    <a:pt x="0" y="5236"/>
                  </a:cubicBezTo>
                  <a:cubicBezTo>
                    <a:pt x="40" y="5453"/>
                    <a:pt x="156" y="5634"/>
                    <a:pt x="273" y="5814"/>
                  </a:cubicBezTo>
                  <a:cubicBezTo>
                    <a:pt x="1094" y="7005"/>
                    <a:pt x="2031" y="8197"/>
                    <a:pt x="3086" y="9281"/>
                  </a:cubicBezTo>
                  <a:cubicBezTo>
                    <a:pt x="5936" y="12567"/>
                    <a:pt x="8242" y="16251"/>
                    <a:pt x="9961" y="20187"/>
                  </a:cubicBezTo>
                  <a:cubicBezTo>
                    <a:pt x="10116" y="20692"/>
                    <a:pt x="10429" y="21089"/>
                    <a:pt x="10858" y="21415"/>
                  </a:cubicBezTo>
                  <a:cubicBezTo>
                    <a:pt x="11093" y="21523"/>
                    <a:pt x="11406" y="21595"/>
                    <a:pt x="11679" y="21595"/>
                  </a:cubicBezTo>
                  <a:cubicBezTo>
                    <a:pt x="11773" y="21598"/>
                    <a:pt x="11866" y="21600"/>
                    <a:pt x="11960" y="21600"/>
                  </a:cubicBezTo>
                  <a:cubicBezTo>
                    <a:pt x="12803" y="21600"/>
                    <a:pt x="13639" y="21455"/>
                    <a:pt x="14414" y="21162"/>
                  </a:cubicBezTo>
                  <a:cubicBezTo>
                    <a:pt x="14414" y="21162"/>
                    <a:pt x="18514" y="19609"/>
                    <a:pt x="21287" y="17080"/>
                  </a:cubicBezTo>
                  <a:lnTo>
                    <a:pt x="21600" y="16828"/>
                  </a:lnTo>
                  <a:cubicBezTo>
                    <a:pt x="17029" y="11664"/>
                    <a:pt x="13124" y="6030"/>
                    <a:pt x="100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205;p2"/>
            <p:cNvSpPr/>
            <p:nvPr/>
          </p:nvSpPr>
          <p:spPr>
            <a:xfrm>
              <a:off x="157626" y="4990"/>
              <a:ext cx="209299" cy="32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59" y="0"/>
                  </a:moveTo>
                  <a:cubicBezTo>
                    <a:pt x="2257" y="792"/>
                    <a:pt x="1161" y="1500"/>
                    <a:pt x="0" y="2168"/>
                  </a:cubicBezTo>
                  <a:cubicBezTo>
                    <a:pt x="5094" y="9132"/>
                    <a:pt x="11541" y="15637"/>
                    <a:pt x="19086" y="21600"/>
                  </a:cubicBezTo>
                  <a:cubicBezTo>
                    <a:pt x="19988" y="21057"/>
                    <a:pt x="20764" y="20349"/>
                    <a:pt x="21278" y="19599"/>
                  </a:cubicBezTo>
                  <a:cubicBezTo>
                    <a:pt x="21472" y="19306"/>
                    <a:pt x="21600" y="19014"/>
                    <a:pt x="21600" y="18682"/>
                  </a:cubicBezTo>
                  <a:cubicBezTo>
                    <a:pt x="21409" y="18140"/>
                    <a:pt x="20955" y="17597"/>
                    <a:pt x="20310" y="17222"/>
                  </a:cubicBezTo>
                  <a:cubicBezTo>
                    <a:pt x="15216" y="13594"/>
                    <a:pt x="11027" y="9508"/>
                    <a:pt x="7802" y="5086"/>
                  </a:cubicBezTo>
                  <a:cubicBezTo>
                    <a:pt x="6769" y="3543"/>
                    <a:pt x="5610" y="2043"/>
                    <a:pt x="4255" y="626"/>
                  </a:cubicBezTo>
                  <a:cubicBezTo>
                    <a:pt x="4061" y="375"/>
                    <a:pt x="3738" y="166"/>
                    <a:pt x="3353" y="41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206;p2"/>
            <p:cNvSpPr/>
            <p:nvPr/>
          </p:nvSpPr>
          <p:spPr>
            <a:xfrm>
              <a:off x="26" y="4089"/>
              <a:ext cx="191187" cy="12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25" y="0"/>
                  </a:moveTo>
                  <a:cubicBezTo>
                    <a:pt x="20711" y="0"/>
                    <a:pt x="20595" y="14"/>
                    <a:pt x="20472" y="46"/>
                  </a:cubicBezTo>
                  <a:cubicBezTo>
                    <a:pt x="18213" y="482"/>
                    <a:pt x="15952" y="1565"/>
                    <a:pt x="13905" y="3080"/>
                  </a:cubicBezTo>
                  <a:cubicBezTo>
                    <a:pt x="10166" y="5893"/>
                    <a:pt x="6636" y="9469"/>
                    <a:pt x="3458" y="13586"/>
                  </a:cubicBezTo>
                  <a:cubicBezTo>
                    <a:pt x="2399" y="15211"/>
                    <a:pt x="1412" y="17051"/>
                    <a:pt x="565" y="18998"/>
                  </a:cubicBezTo>
                  <a:cubicBezTo>
                    <a:pt x="212" y="19649"/>
                    <a:pt x="0" y="20407"/>
                    <a:pt x="0" y="21164"/>
                  </a:cubicBezTo>
                  <a:cubicBezTo>
                    <a:pt x="0" y="21274"/>
                    <a:pt x="0" y="21384"/>
                    <a:pt x="0" y="21600"/>
                  </a:cubicBezTo>
                  <a:cubicBezTo>
                    <a:pt x="1553" y="20733"/>
                    <a:pt x="3037" y="19759"/>
                    <a:pt x="4517" y="18676"/>
                  </a:cubicBezTo>
                  <a:cubicBezTo>
                    <a:pt x="8401" y="16074"/>
                    <a:pt x="12071" y="12934"/>
                    <a:pt x="15530" y="9143"/>
                  </a:cubicBezTo>
                  <a:cubicBezTo>
                    <a:pt x="17789" y="6655"/>
                    <a:pt x="19835" y="3621"/>
                    <a:pt x="21600" y="156"/>
                  </a:cubicBezTo>
                  <a:cubicBezTo>
                    <a:pt x="21352" y="78"/>
                    <a:pt x="21100" y="0"/>
                    <a:pt x="2082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207;p2"/>
            <p:cNvSpPr/>
            <p:nvPr/>
          </p:nvSpPr>
          <p:spPr>
            <a:xfrm>
              <a:off x="54356" y="102478"/>
              <a:ext cx="207453" cy="2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6231" y="0"/>
                  </a:moveTo>
                  <a:lnTo>
                    <a:pt x="4155" y="989"/>
                  </a:lnTo>
                  <a:cubicBezTo>
                    <a:pt x="4884" y="1856"/>
                    <a:pt x="3889" y="2698"/>
                    <a:pt x="2871" y="2698"/>
                  </a:cubicBezTo>
                  <a:cubicBezTo>
                    <a:pt x="2437" y="2698"/>
                    <a:pt x="2000" y="2545"/>
                    <a:pt x="1689" y="2174"/>
                  </a:cubicBezTo>
                  <a:lnTo>
                    <a:pt x="199" y="2868"/>
                  </a:lnTo>
                  <a:cubicBezTo>
                    <a:pt x="4" y="2966"/>
                    <a:pt x="-62" y="3163"/>
                    <a:pt x="67" y="3362"/>
                  </a:cubicBezTo>
                  <a:lnTo>
                    <a:pt x="14924" y="21451"/>
                  </a:lnTo>
                  <a:cubicBezTo>
                    <a:pt x="15006" y="21546"/>
                    <a:pt x="15143" y="21600"/>
                    <a:pt x="15284" y="21600"/>
                  </a:cubicBezTo>
                  <a:cubicBezTo>
                    <a:pt x="15361" y="21600"/>
                    <a:pt x="15438" y="21585"/>
                    <a:pt x="15506" y="21550"/>
                  </a:cubicBezTo>
                  <a:lnTo>
                    <a:pt x="16999" y="20858"/>
                  </a:lnTo>
                  <a:cubicBezTo>
                    <a:pt x="16276" y="19962"/>
                    <a:pt x="17252" y="19139"/>
                    <a:pt x="18261" y="19139"/>
                  </a:cubicBezTo>
                  <a:cubicBezTo>
                    <a:pt x="18701" y="19139"/>
                    <a:pt x="19149" y="19296"/>
                    <a:pt x="19462" y="19671"/>
                  </a:cubicBezTo>
                  <a:lnTo>
                    <a:pt x="21538" y="18682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208;p2"/>
            <p:cNvSpPr/>
            <p:nvPr/>
          </p:nvSpPr>
          <p:spPr>
            <a:xfrm>
              <a:off x="113733" y="81664"/>
              <a:ext cx="182458" cy="25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4189" y="0"/>
                  </a:moveTo>
                  <a:cubicBezTo>
                    <a:pt x="4077" y="0"/>
                    <a:pt x="3955" y="27"/>
                    <a:pt x="3833" y="69"/>
                  </a:cubicBezTo>
                  <a:lnTo>
                    <a:pt x="0" y="1749"/>
                  </a:lnTo>
                  <a:lnTo>
                    <a:pt x="17398" y="21600"/>
                  </a:lnTo>
                  <a:lnTo>
                    <a:pt x="21231" y="19920"/>
                  </a:lnTo>
                  <a:cubicBezTo>
                    <a:pt x="21525" y="19815"/>
                    <a:pt x="21600" y="19552"/>
                    <a:pt x="21453" y="19394"/>
                  </a:cubicBezTo>
                  <a:lnTo>
                    <a:pt x="4571" y="174"/>
                  </a:lnTo>
                  <a:cubicBezTo>
                    <a:pt x="4486" y="51"/>
                    <a:pt x="4349" y="0"/>
                    <a:pt x="4189" y="0"/>
                  </a:cubicBez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209;p2"/>
            <p:cNvSpPr/>
            <p:nvPr/>
          </p:nvSpPr>
          <p:spPr>
            <a:xfrm>
              <a:off x="130056" y="207075"/>
              <a:ext cx="53763" cy="5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0" h="21600" fill="norm" stroke="1" extrusionOk="0">
                  <a:moveTo>
                    <a:pt x="9418" y="0"/>
                  </a:moveTo>
                  <a:cubicBezTo>
                    <a:pt x="7719" y="0"/>
                    <a:pt x="5982" y="529"/>
                    <a:pt x="4385" y="1652"/>
                  </a:cubicBezTo>
                  <a:cubicBezTo>
                    <a:pt x="-23" y="4902"/>
                    <a:pt x="-1349" y="11393"/>
                    <a:pt x="1518" y="16391"/>
                  </a:cubicBezTo>
                  <a:cubicBezTo>
                    <a:pt x="3218" y="19768"/>
                    <a:pt x="6299" y="21600"/>
                    <a:pt x="9456" y="21600"/>
                  </a:cubicBezTo>
                  <a:cubicBezTo>
                    <a:pt x="11193" y="21600"/>
                    <a:pt x="12948" y="21039"/>
                    <a:pt x="14517" y="19885"/>
                  </a:cubicBezTo>
                  <a:cubicBezTo>
                    <a:pt x="18925" y="16888"/>
                    <a:pt x="20251" y="10144"/>
                    <a:pt x="17599" y="5146"/>
                  </a:cubicBezTo>
                  <a:cubicBezTo>
                    <a:pt x="15731" y="1885"/>
                    <a:pt x="12631" y="0"/>
                    <a:pt x="9418" y="0"/>
                  </a:cubicBezTo>
                  <a:close/>
                </a:path>
              </a:pathLst>
            </a:custGeom>
            <a:solidFill>
              <a:srgbClr val="73BC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210;p2"/>
            <p:cNvSpPr/>
            <p:nvPr/>
          </p:nvSpPr>
          <p:spPr>
            <a:xfrm>
              <a:off x="143099" y="215575"/>
              <a:ext cx="28122" cy="3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724"/>
                  </a:lnTo>
                  <a:lnTo>
                    <a:pt x="14400" y="21600"/>
                  </a:lnTo>
                  <a:lnTo>
                    <a:pt x="21600" y="1823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211;p2"/>
            <p:cNvSpPr/>
            <p:nvPr/>
          </p:nvSpPr>
          <p:spPr>
            <a:xfrm>
              <a:off x="139365" y="219945"/>
              <a:ext cx="36226" cy="2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74" y="0"/>
                  </a:moveTo>
                  <a:lnTo>
                    <a:pt x="0" y="14400"/>
                  </a:lnTo>
                  <a:lnTo>
                    <a:pt x="3347" y="21600"/>
                  </a:lnTo>
                  <a:lnTo>
                    <a:pt x="21600" y="7200"/>
                  </a:lnTo>
                  <a:lnTo>
                    <a:pt x="178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212;p2"/>
            <p:cNvSpPr/>
            <p:nvPr/>
          </p:nvSpPr>
          <p:spPr>
            <a:xfrm>
              <a:off x="53962" y="33959"/>
              <a:ext cx="76441" cy="5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18917" y="0"/>
                  </a:moveTo>
                  <a:cubicBezTo>
                    <a:pt x="16940" y="0"/>
                    <a:pt x="12880" y="2767"/>
                    <a:pt x="8519" y="7151"/>
                  </a:cubicBezTo>
                  <a:cubicBezTo>
                    <a:pt x="3076" y="12525"/>
                    <a:pt x="-712" y="18970"/>
                    <a:pt x="113" y="20860"/>
                  </a:cubicBezTo>
                  <a:cubicBezTo>
                    <a:pt x="301" y="21361"/>
                    <a:pt x="728" y="21600"/>
                    <a:pt x="1335" y="21600"/>
                  </a:cubicBezTo>
                  <a:cubicBezTo>
                    <a:pt x="3334" y="21600"/>
                    <a:pt x="7310" y="19004"/>
                    <a:pt x="11489" y="14677"/>
                  </a:cubicBezTo>
                  <a:cubicBezTo>
                    <a:pt x="16926" y="9029"/>
                    <a:pt x="20888" y="2858"/>
                    <a:pt x="20063" y="706"/>
                  </a:cubicBezTo>
                  <a:cubicBezTo>
                    <a:pt x="19882" y="228"/>
                    <a:pt x="19483" y="0"/>
                    <a:pt x="18917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4" name="Google Shape;213;p2"/>
          <p:cNvGrpSpPr/>
          <p:nvPr/>
        </p:nvGrpSpPr>
        <p:grpSpPr>
          <a:xfrm>
            <a:off x="1275915" y="284329"/>
            <a:ext cx="300636" cy="299651"/>
            <a:chOff x="0" y="0"/>
            <a:chExt cx="300635" cy="299650"/>
          </a:xfrm>
        </p:grpSpPr>
        <p:sp>
          <p:nvSpPr>
            <p:cNvPr id="215" name="Google Shape;214;p2"/>
            <p:cNvSpPr/>
            <p:nvPr/>
          </p:nvSpPr>
          <p:spPr>
            <a:xfrm>
              <a:off x="0" y="0"/>
              <a:ext cx="271612" cy="28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14140" y="0"/>
                  </a:moveTo>
                  <a:cubicBezTo>
                    <a:pt x="13942" y="45"/>
                    <a:pt x="13742" y="186"/>
                    <a:pt x="13595" y="326"/>
                  </a:cubicBezTo>
                  <a:cubicBezTo>
                    <a:pt x="12551" y="1352"/>
                    <a:pt x="11557" y="2426"/>
                    <a:pt x="10665" y="3545"/>
                  </a:cubicBezTo>
                  <a:cubicBezTo>
                    <a:pt x="7933" y="6812"/>
                    <a:pt x="4705" y="9657"/>
                    <a:pt x="1080" y="12036"/>
                  </a:cubicBezTo>
                  <a:cubicBezTo>
                    <a:pt x="632" y="12269"/>
                    <a:pt x="236" y="12643"/>
                    <a:pt x="36" y="13062"/>
                  </a:cubicBezTo>
                  <a:cubicBezTo>
                    <a:pt x="-12" y="13343"/>
                    <a:pt x="-12" y="13624"/>
                    <a:pt x="36" y="13857"/>
                  </a:cubicBezTo>
                  <a:cubicBezTo>
                    <a:pt x="186" y="14695"/>
                    <a:pt x="533" y="15488"/>
                    <a:pt x="1080" y="16188"/>
                  </a:cubicBezTo>
                  <a:cubicBezTo>
                    <a:pt x="2619" y="18195"/>
                    <a:pt x="4507" y="19969"/>
                    <a:pt x="6691" y="21367"/>
                  </a:cubicBezTo>
                  <a:lnTo>
                    <a:pt x="7039" y="21600"/>
                  </a:lnTo>
                  <a:cubicBezTo>
                    <a:pt x="11260" y="16421"/>
                    <a:pt x="16177" y="11757"/>
                    <a:pt x="21588" y="7745"/>
                  </a:cubicBezTo>
                  <a:cubicBezTo>
                    <a:pt x="21093" y="7417"/>
                    <a:pt x="20597" y="7045"/>
                    <a:pt x="20148" y="6671"/>
                  </a:cubicBezTo>
                  <a:cubicBezTo>
                    <a:pt x="18460" y="5271"/>
                    <a:pt x="16970" y="3686"/>
                    <a:pt x="15630" y="2005"/>
                  </a:cubicBezTo>
                  <a:cubicBezTo>
                    <a:pt x="15085" y="1352"/>
                    <a:pt x="14588" y="700"/>
                    <a:pt x="1414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215;p2"/>
            <p:cNvSpPr/>
            <p:nvPr/>
          </p:nvSpPr>
          <p:spPr>
            <a:xfrm>
              <a:off x="86730" y="102532"/>
              <a:ext cx="213059" cy="19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3" y="0"/>
                  </a:moveTo>
                  <a:cubicBezTo>
                    <a:pt x="11656" y="5887"/>
                    <a:pt x="5450" y="12733"/>
                    <a:pt x="0" y="20332"/>
                  </a:cubicBezTo>
                  <a:cubicBezTo>
                    <a:pt x="824" y="20880"/>
                    <a:pt x="1648" y="21292"/>
                    <a:pt x="2599" y="21496"/>
                  </a:cubicBezTo>
                  <a:cubicBezTo>
                    <a:pt x="2789" y="21565"/>
                    <a:pt x="2977" y="21600"/>
                    <a:pt x="3160" y="21600"/>
                  </a:cubicBezTo>
                  <a:cubicBezTo>
                    <a:pt x="3342" y="21600"/>
                    <a:pt x="3517" y="21565"/>
                    <a:pt x="3675" y="21496"/>
                  </a:cubicBezTo>
                  <a:cubicBezTo>
                    <a:pt x="4309" y="21223"/>
                    <a:pt x="4816" y="20744"/>
                    <a:pt x="5133" y="20059"/>
                  </a:cubicBezTo>
                  <a:cubicBezTo>
                    <a:pt x="8362" y="15063"/>
                    <a:pt x="12226" y="10611"/>
                    <a:pt x="16660" y="6845"/>
                  </a:cubicBezTo>
                  <a:cubicBezTo>
                    <a:pt x="18244" y="5681"/>
                    <a:pt x="19702" y="4312"/>
                    <a:pt x="21095" y="2876"/>
                  </a:cubicBezTo>
                  <a:cubicBezTo>
                    <a:pt x="21348" y="2600"/>
                    <a:pt x="21474" y="2327"/>
                    <a:pt x="21600" y="1985"/>
                  </a:cubicBezTo>
                  <a:cubicBezTo>
                    <a:pt x="21600" y="1985"/>
                    <a:pt x="21600" y="1915"/>
                    <a:pt x="21600" y="1848"/>
                  </a:cubicBezTo>
                  <a:cubicBezTo>
                    <a:pt x="20588" y="1367"/>
                    <a:pt x="19573" y="682"/>
                    <a:pt x="186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16;p2"/>
            <p:cNvSpPr/>
            <p:nvPr/>
          </p:nvSpPr>
          <p:spPr>
            <a:xfrm>
              <a:off x="177306" y="2102"/>
              <a:ext cx="123330" cy="12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707" y="0"/>
                  </a:moveTo>
                  <a:cubicBezTo>
                    <a:pt x="546" y="0"/>
                    <a:pt x="384" y="14"/>
                    <a:pt x="217" y="42"/>
                  </a:cubicBezTo>
                  <a:lnTo>
                    <a:pt x="0" y="155"/>
                  </a:lnTo>
                  <a:cubicBezTo>
                    <a:pt x="985" y="1822"/>
                    <a:pt x="2076" y="3376"/>
                    <a:pt x="3273" y="4930"/>
                  </a:cubicBezTo>
                  <a:cubicBezTo>
                    <a:pt x="6218" y="9041"/>
                    <a:pt x="9603" y="12709"/>
                    <a:pt x="13199" y="16043"/>
                  </a:cubicBezTo>
                  <a:cubicBezTo>
                    <a:pt x="15710" y="18266"/>
                    <a:pt x="18544" y="20154"/>
                    <a:pt x="21489" y="21600"/>
                  </a:cubicBezTo>
                  <a:cubicBezTo>
                    <a:pt x="21600" y="21153"/>
                    <a:pt x="21489" y="20597"/>
                    <a:pt x="21272" y="20263"/>
                  </a:cubicBezTo>
                  <a:cubicBezTo>
                    <a:pt x="20403" y="17597"/>
                    <a:pt x="19090" y="15266"/>
                    <a:pt x="17347" y="13152"/>
                  </a:cubicBezTo>
                  <a:cubicBezTo>
                    <a:pt x="14291" y="9267"/>
                    <a:pt x="10694" y="5820"/>
                    <a:pt x="6875" y="2821"/>
                  </a:cubicBezTo>
                  <a:cubicBezTo>
                    <a:pt x="5345" y="1822"/>
                    <a:pt x="3708" y="1041"/>
                    <a:pt x="2076" y="377"/>
                  </a:cubicBezTo>
                  <a:cubicBezTo>
                    <a:pt x="1664" y="127"/>
                    <a:pt x="1193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17;p2"/>
            <p:cNvSpPr/>
            <p:nvPr/>
          </p:nvSpPr>
          <p:spPr>
            <a:xfrm>
              <a:off x="28889" y="42792"/>
              <a:ext cx="186507" cy="18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122" y="0"/>
                  </a:moveTo>
                  <a:cubicBezTo>
                    <a:pt x="17030" y="0"/>
                    <a:pt x="16941" y="37"/>
                    <a:pt x="16867" y="107"/>
                  </a:cubicBezTo>
                  <a:lnTo>
                    <a:pt x="108" y="16825"/>
                  </a:lnTo>
                  <a:cubicBezTo>
                    <a:pt x="-36" y="16969"/>
                    <a:pt x="-36" y="17187"/>
                    <a:pt x="108" y="17405"/>
                  </a:cubicBezTo>
                  <a:lnTo>
                    <a:pt x="1118" y="18417"/>
                  </a:lnTo>
                  <a:cubicBezTo>
                    <a:pt x="1385" y="18168"/>
                    <a:pt x="1672" y="18064"/>
                    <a:pt x="1951" y="18064"/>
                  </a:cubicBezTo>
                  <a:cubicBezTo>
                    <a:pt x="2891" y="18064"/>
                    <a:pt x="3690" y="19260"/>
                    <a:pt x="2854" y="20152"/>
                  </a:cubicBezTo>
                  <a:lnTo>
                    <a:pt x="4299" y="21600"/>
                  </a:lnTo>
                  <a:lnTo>
                    <a:pt x="21564" y="4379"/>
                  </a:lnTo>
                  <a:lnTo>
                    <a:pt x="20119" y="2858"/>
                  </a:lnTo>
                  <a:cubicBezTo>
                    <a:pt x="19862" y="3085"/>
                    <a:pt x="19580" y="3180"/>
                    <a:pt x="19314" y="3180"/>
                  </a:cubicBezTo>
                  <a:cubicBezTo>
                    <a:pt x="18383" y="3180"/>
                    <a:pt x="17599" y="2021"/>
                    <a:pt x="18386" y="1122"/>
                  </a:cubicBezTo>
                  <a:lnTo>
                    <a:pt x="17373" y="107"/>
                  </a:lnTo>
                  <a:cubicBezTo>
                    <a:pt x="17302" y="37"/>
                    <a:pt x="17210" y="0"/>
                    <a:pt x="17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18;p2"/>
            <p:cNvSpPr/>
            <p:nvPr/>
          </p:nvSpPr>
          <p:spPr>
            <a:xfrm>
              <a:off x="64883" y="79971"/>
              <a:ext cx="170884" cy="1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8840" y="0"/>
                  </a:moveTo>
                  <a:lnTo>
                    <a:pt x="0" y="18943"/>
                  </a:lnTo>
                  <a:lnTo>
                    <a:pt x="2599" y="21479"/>
                  </a:lnTo>
                  <a:cubicBezTo>
                    <a:pt x="2680" y="21560"/>
                    <a:pt x="2776" y="21600"/>
                    <a:pt x="2887" y="21600"/>
                  </a:cubicBezTo>
                  <a:cubicBezTo>
                    <a:pt x="2994" y="21600"/>
                    <a:pt x="3114" y="21560"/>
                    <a:pt x="3231" y="21479"/>
                  </a:cubicBezTo>
                  <a:lnTo>
                    <a:pt x="21443" y="3248"/>
                  </a:lnTo>
                  <a:cubicBezTo>
                    <a:pt x="21600" y="3013"/>
                    <a:pt x="21600" y="2775"/>
                    <a:pt x="21443" y="2617"/>
                  </a:cubicBezTo>
                  <a:lnTo>
                    <a:pt x="18840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219;p2"/>
            <p:cNvSpPr/>
            <p:nvPr/>
          </p:nvSpPr>
          <p:spPr>
            <a:xfrm>
              <a:off x="105576" y="113786"/>
              <a:ext cx="40926" cy="4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8" h="21600" fill="norm" stroke="1" extrusionOk="0">
                  <a:moveTo>
                    <a:pt x="9678" y="0"/>
                  </a:moveTo>
                  <a:cubicBezTo>
                    <a:pt x="7250" y="0"/>
                    <a:pt x="4834" y="991"/>
                    <a:pt x="2927" y="2916"/>
                  </a:cubicBezTo>
                  <a:cubicBezTo>
                    <a:pt x="-976" y="7200"/>
                    <a:pt x="-976" y="14121"/>
                    <a:pt x="2927" y="18391"/>
                  </a:cubicBezTo>
                  <a:cubicBezTo>
                    <a:pt x="4732" y="20540"/>
                    <a:pt x="7199" y="21600"/>
                    <a:pt x="9716" y="21600"/>
                  </a:cubicBezTo>
                  <a:cubicBezTo>
                    <a:pt x="12233" y="21600"/>
                    <a:pt x="14776" y="20540"/>
                    <a:pt x="16721" y="18391"/>
                  </a:cubicBezTo>
                  <a:cubicBezTo>
                    <a:pt x="20624" y="14121"/>
                    <a:pt x="20624" y="7200"/>
                    <a:pt x="16721" y="3251"/>
                  </a:cubicBezTo>
                  <a:cubicBezTo>
                    <a:pt x="14738" y="1074"/>
                    <a:pt x="12208" y="0"/>
                    <a:pt x="9678" y="0"/>
                  </a:cubicBezTo>
                  <a:close/>
                </a:path>
              </a:pathLst>
            </a:custGeom>
            <a:solidFill>
              <a:srgbClr val="EF84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220;p2"/>
            <p:cNvSpPr/>
            <p:nvPr/>
          </p:nvSpPr>
          <p:spPr>
            <a:xfrm>
              <a:off x="113553" y="121836"/>
              <a:ext cx="24999" cy="2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0" y="16623"/>
                  </a:lnTo>
                  <a:lnTo>
                    <a:pt x="4851" y="21600"/>
                  </a:lnTo>
                  <a:lnTo>
                    <a:pt x="21600" y="4977"/>
                  </a:lnTo>
                  <a:lnTo>
                    <a:pt x="16726" y="0"/>
                  </a:ln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221;p2"/>
            <p:cNvSpPr/>
            <p:nvPr/>
          </p:nvSpPr>
          <p:spPr>
            <a:xfrm>
              <a:off x="113553" y="121836"/>
              <a:ext cx="24999" cy="2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51" y="0"/>
                  </a:moveTo>
                  <a:lnTo>
                    <a:pt x="0" y="4977"/>
                  </a:lnTo>
                  <a:lnTo>
                    <a:pt x="16200" y="21600"/>
                  </a:lnTo>
                  <a:lnTo>
                    <a:pt x="21600" y="16623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222;p2"/>
            <p:cNvSpPr/>
            <p:nvPr/>
          </p:nvSpPr>
          <p:spPr>
            <a:xfrm>
              <a:off x="219747" y="34779"/>
              <a:ext cx="48834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2" h="21600" fill="norm" stroke="1" extrusionOk="0">
                  <a:moveTo>
                    <a:pt x="1057" y="0"/>
                  </a:moveTo>
                  <a:cubicBezTo>
                    <a:pt x="716" y="0"/>
                    <a:pt x="450" y="105"/>
                    <a:pt x="269" y="305"/>
                  </a:cubicBezTo>
                  <a:cubicBezTo>
                    <a:pt x="-987" y="1687"/>
                    <a:pt x="2281" y="7485"/>
                    <a:pt x="7561" y="13295"/>
                  </a:cubicBezTo>
                  <a:cubicBezTo>
                    <a:pt x="12065" y="18250"/>
                    <a:pt x="16578" y="21600"/>
                    <a:pt x="18580" y="21600"/>
                  </a:cubicBezTo>
                  <a:cubicBezTo>
                    <a:pt x="18910" y="21600"/>
                    <a:pt x="19176" y="21506"/>
                    <a:pt x="19367" y="21307"/>
                  </a:cubicBezTo>
                  <a:cubicBezTo>
                    <a:pt x="20613" y="20206"/>
                    <a:pt x="17355" y="14115"/>
                    <a:pt x="12075" y="8317"/>
                  </a:cubicBezTo>
                  <a:cubicBezTo>
                    <a:pt x="7561" y="3350"/>
                    <a:pt x="3058" y="0"/>
                    <a:pt x="1057" y="0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43" name="Google Shape;223;p2"/>
          <p:cNvGrpSpPr/>
          <p:nvPr/>
        </p:nvGrpSpPr>
        <p:grpSpPr>
          <a:xfrm>
            <a:off x="6836324" y="-388737"/>
            <a:ext cx="1156844" cy="1013106"/>
            <a:chOff x="0" y="0"/>
            <a:chExt cx="1156843" cy="1013105"/>
          </a:xfrm>
        </p:grpSpPr>
        <p:grpSp>
          <p:nvGrpSpPr>
            <p:cNvPr id="240" name="Google Shape;224;p2"/>
            <p:cNvGrpSpPr/>
            <p:nvPr/>
          </p:nvGrpSpPr>
          <p:grpSpPr>
            <a:xfrm>
              <a:off x="-1" y="-1"/>
              <a:ext cx="1156845" cy="1013106"/>
              <a:chOff x="0" y="0"/>
              <a:chExt cx="1156843" cy="1013104"/>
            </a:xfrm>
          </p:grpSpPr>
          <p:sp>
            <p:nvSpPr>
              <p:cNvPr id="225" name="Google Shape;225;p2"/>
              <p:cNvSpPr/>
              <p:nvPr/>
            </p:nvSpPr>
            <p:spPr>
              <a:xfrm rot="20671185">
                <a:off x="82848" y="110597"/>
                <a:ext cx="930302" cy="74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69" y="0"/>
                    </a:moveTo>
                    <a:lnTo>
                      <a:pt x="0" y="19794"/>
                    </a:lnTo>
                    <a:lnTo>
                      <a:pt x="1146" y="21600"/>
                    </a:lnTo>
                    <a:lnTo>
                      <a:pt x="21600" y="1824"/>
                    </a:lnTo>
                    <a:lnTo>
                      <a:pt x="2046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rot="20671185">
                <a:off x="144291" y="155340"/>
                <a:ext cx="929693" cy="74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67" y="0"/>
                    </a:moveTo>
                    <a:lnTo>
                      <a:pt x="0" y="19776"/>
                    </a:lnTo>
                    <a:lnTo>
                      <a:pt x="1132" y="21600"/>
                    </a:lnTo>
                    <a:lnTo>
                      <a:pt x="21600" y="1824"/>
                    </a:lnTo>
                    <a:lnTo>
                      <a:pt x="2046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rot="20671185">
                <a:off x="310767" y="851614"/>
                <a:ext cx="53118" cy="64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97"/>
                    </a:lnTo>
                    <a:lnTo>
                      <a:pt x="18553" y="21600"/>
                    </a:lnTo>
                    <a:lnTo>
                      <a:pt x="21600" y="19503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20671185">
                <a:off x="348079" y="801120"/>
                <a:ext cx="53118" cy="64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69"/>
                    </a:lnTo>
                    <a:lnTo>
                      <a:pt x="18553" y="21600"/>
                    </a:lnTo>
                    <a:lnTo>
                      <a:pt x="21600" y="19522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20671185">
                <a:off x="385473" y="751198"/>
                <a:ext cx="53119" cy="64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77"/>
                    </a:lnTo>
                    <a:lnTo>
                      <a:pt x="18294" y="21600"/>
                    </a:lnTo>
                    <a:lnTo>
                      <a:pt x="21600" y="19523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20671185">
                <a:off x="752706" y="256280"/>
                <a:ext cx="53118" cy="64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97"/>
                    </a:lnTo>
                    <a:lnTo>
                      <a:pt x="18294" y="21600"/>
                    </a:lnTo>
                    <a:lnTo>
                      <a:pt x="21600" y="19503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20671185">
                <a:off x="790100" y="206384"/>
                <a:ext cx="53119" cy="64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98"/>
                    </a:lnTo>
                    <a:lnTo>
                      <a:pt x="18294" y="21600"/>
                    </a:lnTo>
                    <a:lnTo>
                      <a:pt x="21600" y="19502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rot="20671185">
                <a:off x="832588" y="151402"/>
                <a:ext cx="53754" cy="64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7" y="0"/>
                    </a:moveTo>
                    <a:lnTo>
                      <a:pt x="0" y="2097"/>
                    </a:lnTo>
                    <a:lnTo>
                      <a:pt x="18333" y="21600"/>
                    </a:lnTo>
                    <a:lnTo>
                      <a:pt x="21600" y="19503"/>
                    </a:lnTo>
                    <a:lnTo>
                      <a:pt x="32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20671185">
                <a:off x="645528" y="400314"/>
                <a:ext cx="53728" cy="64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8" y="0"/>
                    </a:moveTo>
                    <a:lnTo>
                      <a:pt x="0" y="2077"/>
                    </a:lnTo>
                    <a:lnTo>
                      <a:pt x="18342" y="21600"/>
                    </a:lnTo>
                    <a:lnTo>
                      <a:pt x="21600" y="19523"/>
                    </a:lnTo>
                    <a:lnTo>
                      <a:pt x="32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20671185">
                <a:off x="683712" y="350920"/>
                <a:ext cx="53092" cy="64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7" y="0"/>
                    </a:moveTo>
                    <a:lnTo>
                      <a:pt x="0" y="2077"/>
                    </a:lnTo>
                    <a:lnTo>
                      <a:pt x="18303" y="21600"/>
                    </a:lnTo>
                    <a:lnTo>
                      <a:pt x="21600" y="19523"/>
                    </a:lnTo>
                    <a:lnTo>
                      <a:pt x="3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rot="20671185">
                <a:off x="460182" y="651418"/>
                <a:ext cx="53119" cy="6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47" y="0"/>
                    </a:moveTo>
                    <a:lnTo>
                      <a:pt x="0" y="2098"/>
                    </a:lnTo>
                    <a:lnTo>
                      <a:pt x="18294" y="21600"/>
                    </a:lnTo>
                    <a:lnTo>
                      <a:pt x="21600" y="19502"/>
                    </a:lnTo>
                    <a:lnTo>
                      <a:pt x="30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rot="20671185">
                <a:off x="497577" y="601495"/>
                <a:ext cx="53118" cy="64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47" y="0"/>
                    </a:moveTo>
                    <a:lnTo>
                      <a:pt x="0" y="2097"/>
                    </a:lnTo>
                    <a:lnTo>
                      <a:pt x="18294" y="21600"/>
                    </a:lnTo>
                    <a:lnTo>
                      <a:pt x="21600" y="19503"/>
                    </a:lnTo>
                    <a:lnTo>
                      <a:pt x="30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rot="20671185">
                <a:off x="534288" y="551057"/>
                <a:ext cx="53727" cy="64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8" y="0"/>
                    </a:moveTo>
                    <a:lnTo>
                      <a:pt x="0" y="2077"/>
                    </a:lnTo>
                    <a:lnTo>
                      <a:pt x="18332" y="21600"/>
                    </a:lnTo>
                    <a:lnTo>
                      <a:pt x="21600" y="19523"/>
                    </a:lnTo>
                    <a:lnTo>
                      <a:pt x="32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20671185">
                <a:off x="391215" y="670624"/>
                <a:ext cx="80604" cy="99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78" y="0"/>
                    </a:moveTo>
                    <a:lnTo>
                      <a:pt x="0" y="1350"/>
                    </a:lnTo>
                    <a:lnTo>
                      <a:pt x="19422" y="21600"/>
                    </a:lnTo>
                    <a:lnTo>
                      <a:pt x="21600" y="20250"/>
                    </a:lnTo>
                    <a:lnTo>
                      <a:pt x="21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20671185">
                <a:off x="689453" y="270342"/>
                <a:ext cx="80605" cy="9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71" y="0"/>
                    </a:moveTo>
                    <a:lnTo>
                      <a:pt x="0" y="1350"/>
                    </a:lnTo>
                    <a:lnTo>
                      <a:pt x="19422" y="21600"/>
                    </a:lnTo>
                    <a:lnTo>
                      <a:pt x="21600" y="20250"/>
                    </a:lnTo>
                    <a:lnTo>
                      <a:pt x="2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1" name="Google Shape;240;p2"/>
            <p:cNvSpPr/>
            <p:nvPr/>
          </p:nvSpPr>
          <p:spPr>
            <a:xfrm rot="20671185">
              <a:off x="610701" y="439557"/>
              <a:ext cx="53092" cy="6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07" y="0"/>
                  </a:moveTo>
                  <a:lnTo>
                    <a:pt x="0" y="2098"/>
                  </a:lnTo>
                  <a:lnTo>
                    <a:pt x="18551" y="21600"/>
                  </a:lnTo>
                  <a:lnTo>
                    <a:pt x="21600" y="19502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41;p2"/>
            <p:cNvSpPr/>
            <p:nvPr/>
          </p:nvSpPr>
          <p:spPr>
            <a:xfrm rot="20671185">
              <a:off x="541563" y="458151"/>
              <a:ext cx="80578" cy="99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72" y="0"/>
                  </a:moveTo>
                  <a:lnTo>
                    <a:pt x="0" y="1350"/>
                  </a:lnTo>
                  <a:lnTo>
                    <a:pt x="19591" y="21600"/>
                  </a:lnTo>
                  <a:lnTo>
                    <a:pt x="21600" y="20250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6" name="Google Shape;242;p2"/>
          <p:cNvGrpSpPr/>
          <p:nvPr/>
        </p:nvGrpSpPr>
        <p:grpSpPr>
          <a:xfrm>
            <a:off x="264925" y="1294694"/>
            <a:ext cx="758481" cy="1025239"/>
            <a:chOff x="0" y="0"/>
            <a:chExt cx="758479" cy="1025238"/>
          </a:xfrm>
        </p:grpSpPr>
        <p:sp>
          <p:nvSpPr>
            <p:cNvPr id="244" name="Google Shape;243;p2"/>
            <p:cNvSpPr/>
            <p:nvPr/>
          </p:nvSpPr>
          <p:spPr>
            <a:xfrm>
              <a:off x="134969" y="216795"/>
              <a:ext cx="524835" cy="68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2" y="0"/>
                  </a:moveTo>
                  <a:lnTo>
                    <a:pt x="0" y="19518"/>
                  </a:lnTo>
                  <a:lnTo>
                    <a:pt x="3857" y="21600"/>
                  </a:lnTo>
                  <a:lnTo>
                    <a:pt x="21600" y="2063"/>
                  </a:lnTo>
                  <a:lnTo>
                    <a:pt x="17742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244;p2"/>
            <p:cNvSpPr/>
            <p:nvPr/>
          </p:nvSpPr>
          <p:spPr>
            <a:xfrm>
              <a:off x="43055" y="152393"/>
              <a:ext cx="524199" cy="68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5" y="0"/>
                  </a:moveTo>
                  <a:lnTo>
                    <a:pt x="0" y="19517"/>
                  </a:lnTo>
                  <a:lnTo>
                    <a:pt x="3836" y="21600"/>
                  </a:lnTo>
                  <a:lnTo>
                    <a:pt x="21600" y="2082"/>
                  </a:lnTo>
                  <a:lnTo>
                    <a:pt x="17765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245;p2"/>
            <p:cNvSpPr/>
            <p:nvPr/>
          </p:nvSpPr>
          <p:spPr>
            <a:xfrm>
              <a:off x="0" y="941590"/>
              <a:ext cx="98082" cy="8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94" y="0"/>
                  </a:moveTo>
                  <a:lnTo>
                    <a:pt x="0" y="21600"/>
                  </a:lnTo>
                  <a:lnTo>
                    <a:pt x="21600" y="7366"/>
                  </a:lnTo>
                  <a:lnTo>
                    <a:pt x="1279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246;p2"/>
            <p:cNvSpPr/>
            <p:nvPr/>
          </p:nvSpPr>
          <p:spPr>
            <a:xfrm>
              <a:off x="1190" y="914658"/>
              <a:ext cx="58098" cy="11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34" y="0"/>
                  </a:moveTo>
                  <a:lnTo>
                    <a:pt x="0" y="21600"/>
                  </a:lnTo>
                  <a:lnTo>
                    <a:pt x="21600" y="5493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247;p2"/>
            <p:cNvSpPr/>
            <p:nvPr/>
          </p:nvSpPr>
          <p:spPr>
            <a:xfrm>
              <a:off x="58097" y="831617"/>
              <a:ext cx="170586" cy="13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lnTo>
                    <a:pt x="0" y="17201"/>
                  </a:lnTo>
                  <a:lnTo>
                    <a:pt x="5063" y="21600"/>
                  </a:lnTo>
                  <a:lnTo>
                    <a:pt x="21600" y="10259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248;p2"/>
            <p:cNvSpPr/>
            <p:nvPr/>
          </p:nvSpPr>
          <p:spPr>
            <a:xfrm>
              <a:off x="18112" y="765998"/>
              <a:ext cx="116856" cy="17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0" y="0"/>
                  </a:moveTo>
                  <a:lnTo>
                    <a:pt x="0" y="18141"/>
                  </a:lnTo>
                  <a:lnTo>
                    <a:pt x="7391" y="21600"/>
                  </a:lnTo>
                  <a:lnTo>
                    <a:pt x="21600" y="8072"/>
                  </a:lnTo>
                  <a:lnTo>
                    <a:pt x="439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249;p2"/>
            <p:cNvSpPr/>
            <p:nvPr/>
          </p:nvSpPr>
          <p:spPr>
            <a:xfrm>
              <a:off x="474182" y="112409"/>
              <a:ext cx="121200" cy="10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7" y="0"/>
                  </a:moveTo>
                  <a:lnTo>
                    <a:pt x="0" y="8181"/>
                  </a:lnTo>
                  <a:lnTo>
                    <a:pt x="16588" y="21600"/>
                  </a:lnTo>
                  <a:lnTo>
                    <a:pt x="21600" y="13419"/>
                  </a:lnTo>
                  <a:lnTo>
                    <a:pt x="5007" y="0"/>
                  </a:lnTo>
                  <a:close/>
                </a:path>
              </a:pathLst>
            </a:custGeom>
            <a:solidFill>
              <a:srgbClr val="D6CF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250;p2"/>
            <p:cNvSpPr/>
            <p:nvPr/>
          </p:nvSpPr>
          <p:spPr>
            <a:xfrm>
              <a:off x="566070" y="176810"/>
              <a:ext cx="121226" cy="10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11" y="0"/>
                  </a:moveTo>
                  <a:lnTo>
                    <a:pt x="0" y="8228"/>
                  </a:lnTo>
                  <a:lnTo>
                    <a:pt x="16702" y="21600"/>
                  </a:lnTo>
                  <a:lnTo>
                    <a:pt x="21600" y="13503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EFE8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51;p2"/>
            <p:cNvSpPr/>
            <p:nvPr/>
          </p:nvSpPr>
          <p:spPr>
            <a:xfrm>
              <a:off x="501668" y="0"/>
              <a:ext cx="188062" cy="17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06" y="0"/>
                  </a:moveTo>
                  <a:cubicBezTo>
                    <a:pt x="10475" y="0"/>
                    <a:pt x="8458" y="1006"/>
                    <a:pt x="7175" y="2873"/>
                  </a:cubicBezTo>
                  <a:lnTo>
                    <a:pt x="0" y="13641"/>
                  </a:lnTo>
                  <a:lnTo>
                    <a:pt x="10764" y="21600"/>
                  </a:lnTo>
                  <a:lnTo>
                    <a:pt x="21600" y="5299"/>
                  </a:lnTo>
                  <a:lnTo>
                    <a:pt x="16147" y="1205"/>
                  </a:lnTo>
                  <a:cubicBezTo>
                    <a:pt x="15043" y="389"/>
                    <a:pt x="13771" y="0"/>
                    <a:pt x="125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52;p2"/>
            <p:cNvSpPr/>
            <p:nvPr/>
          </p:nvSpPr>
          <p:spPr>
            <a:xfrm>
              <a:off x="592333" y="41687"/>
              <a:ext cx="166147" cy="1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600" fill="norm" stroke="1" extrusionOk="0">
                  <a:moveTo>
                    <a:pt x="11811" y="0"/>
                  </a:moveTo>
                  <a:lnTo>
                    <a:pt x="0" y="14512"/>
                  </a:lnTo>
                  <a:lnTo>
                    <a:pt x="11653" y="21600"/>
                  </a:lnTo>
                  <a:lnTo>
                    <a:pt x="19424" y="12014"/>
                  </a:lnTo>
                  <a:cubicBezTo>
                    <a:pt x="21600" y="9248"/>
                    <a:pt x="20823" y="5467"/>
                    <a:pt x="17715" y="3579"/>
                  </a:cubicBezTo>
                  <a:lnTo>
                    <a:pt x="11811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253;p2"/>
            <p:cNvSpPr/>
            <p:nvPr/>
          </p:nvSpPr>
          <p:spPr>
            <a:xfrm>
              <a:off x="134969" y="216795"/>
              <a:ext cx="461098" cy="63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5" y="0"/>
                  </a:moveTo>
                  <a:lnTo>
                    <a:pt x="0" y="20879"/>
                  </a:lnTo>
                  <a:lnTo>
                    <a:pt x="1404" y="21600"/>
                  </a:lnTo>
                  <a:lnTo>
                    <a:pt x="21600" y="701"/>
                  </a:lnTo>
                  <a:lnTo>
                    <a:pt x="201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254;p2"/>
            <p:cNvSpPr/>
            <p:nvPr/>
          </p:nvSpPr>
          <p:spPr>
            <a:xfrm>
              <a:off x="106158" y="196749"/>
              <a:ext cx="461732" cy="63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7" y="0"/>
                  </a:moveTo>
                  <a:lnTo>
                    <a:pt x="0" y="20879"/>
                  </a:lnTo>
                  <a:lnTo>
                    <a:pt x="1403" y="21600"/>
                  </a:lnTo>
                  <a:lnTo>
                    <a:pt x="21600" y="721"/>
                  </a:lnTo>
                  <a:lnTo>
                    <a:pt x="20197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7" name="Google Shape;255;p2"/>
          <p:cNvGrpSpPr/>
          <p:nvPr/>
        </p:nvGrpSpPr>
        <p:grpSpPr>
          <a:xfrm>
            <a:off x="394732" y="-107074"/>
            <a:ext cx="834679" cy="974042"/>
            <a:chOff x="0" y="0"/>
            <a:chExt cx="834677" cy="974041"/>
          </a:xfrm>
        </p:grpSpPr>
        <p:sp>
          <p:nvSpPr>
            <p:cNvPr id="257" name="Google Shape;256;p2"/>
            <p:cNvSpPr/>
            <p:nvPr/>
          </p:nvSpPr>
          <p:spPr>
            <a:xfrm>
              <a:off x="506759" y="0"/>
              <a:ext cx="171226" cy="16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2496" y="0"/>
                  </a:moveTo>
                  <a:cubicBezTo>
                    <a:pt x="10003" y="0"/>
                    <a:pt x="7580" y="925"/>
                    <a:pt x="5673" y="2643"/>
                  </a:cubicBezTo>
                  <a:cubicBezTo>
                    <a:pt x="3263" y="4953"/>
                    <a:pt x="1554" y="7900"/>
                    <a:pt x="777" y="11246"/>
                  </a:cubicBezTo>
                  <a:cubicBezTo>
                    <a:pt x="543" y="12282"/>
                    <a:pt x="313" y="13396"/>
                    <a:pt x="155" y="14514"/>
                  </a:cubicBezTo>
                  <a:lnTo>
                    <a:pt x="0" y="15307"/>
                  </a:lnTo>
                  <a:lnTo>
                    <a:pt x="856" y="15388"/>
                  </a:lnTo>
                  <a:cubicBezTo>
                    <a:pt x="1709" y="15469"/>
                    <a:pt x="2486" y="15628"/>
                    <a:pt x="3263" y="15705"/>
                  </a:cubicBezTo>
                  <a:lnTo>
                    <a:pt x="3964" y="15867"/>
                  </a:lnTo>
                  <a:lnTo>
                    <a:pt x="4972" y="16026"/>
                  </a:lnTo>
                  <a:lnTo>
                    <a:pt x="5127" y="15229"/>
                  </a:lnTo>
                  <a:cubicBezTo>
                    <a:pt x="5285" y="14193"/>
                    <a:pt x="5440" y="13156"/>
                    <a:pt x="5749" y="12201"/>
                  </a:cubicBezTo>
                  <a:cubicBezTo>
                    <a:pt x="6217" y="10051"/>
                    <a:pt x="7303" y="8059"/>
                    <a:pt x="8778" y="6546"/>
                  </a:cubicBezTo>
                  <a:cubicBezTo>
                    <a:pt x="9746" y="5422"/>
                    <a:pt x="11195" y="4794"/>
                    <a:pt x="12637" y="4794"/>
                  </a:cubicBezTo>
                  <a:cubicBezTo>
                    <a:pt x="12934" y="4794"/>
                    <a:pt x="13227" y="4818"/>
                    <a:pt x="13520" y="4872"/>
                  </a:cubicBezTo>
                  <a:cubicBezTo>
                    <a:pt x="15150" y="5749"/>
                    <a:pt x="16160" y="7343"/>
                    <a:pt x="16315" y="9176"/>
                  </a:cubicBezTo>
                  <a:cubicBezTo>
                    <a:pt x="16549" y="11404"/>
                    <a:pt x="16240" y="13555"/>
                    <a:pt x="15304" y="15547"/>
                  </a:cubicBezTo>
                  <a:cubicBezTo>
                    <a:pt x="14916" y="16502"/>
                    <a:pt x="14527" y="17461"/>
                    <a:pt x="13984" y="18335"/>
                  </a:cubicBezTo>
                  <a:lnTo>
                    <a:pt x="13595" y="19051"/>
                  </a:lnTo>
                  <a:lnTo>
                    <a:pt x="14527" y="19530"/>
                  </a:lnTo>
                  <a:lnTo>
                    <a:pt x="15150" y="19929"/>
                  </a:lnTo>
                  <a:cubicBezTo>
                    <a:pt x="15851" y="20327"/>
                    <a:pt x="16549" y="20726"/>
                    <a:pt x="17247" y="21205"/>
                  </a:cubicBezTo>
                  <a:lnTo>
                    <a:pt x="17948" y="21600"/>
                  </a:lnTo>
                  <a:lnTo>
                    <a:pt x="18413" y="20884"/>
                  </a:lnTo>
                  <a:cubicBezTo>
                    <a:pt x="18956" y="19929"/>
                    <a:pt x="19424" y="18973"/>
                    <a:pt x="19812" y="17937"/>
                  </a:cubicBezTo>
                  <a:cubicBezTo>
                    <a:pt x="21211" y="14831"/>
                    <a:pt x="21600" y="11404"/>
                    <a:pt x="21053" y="8059"/>
                  </a:cubicBezTo>
                  <a:cubicBezTo>
                    <a:pt x="20434" y="4635"/>
                    <a:pt x="18258" y="1766"/>
                    <a:pt x="15074" y="334"/>
                  </a:cubicBezTo>
                  <a:cubicBezTo>
                    <a:pt x="14218" y="108"/>
                    <a:pt x="13352" y="0"/>
                    <a:pt x="124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257;p2"/>
            <p:cNvSpPr/>
            <p:nvPr/>
          </p:nvSpPr>
          <p:spPr>
            <a:xfrm>
              <a:off x="703587" y="164442"/>
              <a:ext cx="131091" cy="15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6600" y="0"/>
                  </a:moveTo>
                  <a:cubicBezTo>
                    <a:pt x="3700" y="86"/>
                    <a:pt x="1200" y="1591"/>
                    <a:pt x="0" y="3895"/>
                  </a:cubicBezTo>
                  <a:cubicBezTo>
                    <a:pt x="6799" y="8498"/>
                    <a:pt x="12101" y="14606"/>
                    <a:pt x="15399" y="21600"/>
                  </a:cubicBezTo>
                  <a:cubicBezTo>
                    <a:pt x="17700" y="18058"/>
                    <a:pt x="21600" y="12040"/>
                    <a:pt x="20901" y="9294"/>
                  </a:cubicBezTo>
                  <a:cubicBezTo>
                    <a:pt x="20100" y="6461"/>
                    <a:pt x="17302" y="4337"/>
                    <a:pt x="14500" y="2743"/>
                  </a:cubicBezTo>
                  <a:cubicBezTo>
                    <a:pt x="12199" y="1148"/>
                    <a:pt x="9499" y="266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58;p2"/>
            <p:cNvSpPr/>
            <p:nvPr/>
          </p:nvSpPr>
          <p:spPr>
            <a:xfrm>
              <a:off x="298703" y="41811"/>
              <a:ext cx="153901" cy="10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9717" y="0"/>
                  </a:moveTo>
                  <a:cubicBezTo>
                    <a:pt x="7517" y="0"/>
                    <a:pt x="5369" y="572"/>
                    <a:pt x="3702" y="2546"/>
                  </a:cubicBezTo>
                  <a:cubicBezTo>
                    <a:pt x="1463" y="5193"/>
                    <a:pt x="602" y="15516"/>
                    <a:pt x="0" y="21600"/>
                  </a:cubicBezTo>
                  <a:cubicBezTo>
                    <a:pt x="6456" y="16043"/>
                    <a:pt x="13685" y="13267"/>
                    <a:pt x="20998" y="13267"/>
                  </a:cubicBezTo>
                  <a:cubicBezTo>
                    <a:pt x="21600" y="9561"/>
                    <a:pt x="20827" y="5725"/>
                    <a:pt x="18934" y="3342"/>
                  </a:cubicBezTo>
                  <a:cubicBezTo>
                    <a:pt x="16869" y="1357"/>
                    <a:pt x="14458" y="168"/>
                    <a:pt x="11964" y="168"/>
                  </a:cubicBezTo>
                  <a:cubicBezTo>
                    <a:pt x="11219" y="67"/>
                    <a:pt x="10464" y="0"/>
                    <a:pt x="9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59;p2"/>
            <p:cNvSpPr/>
            <p:nvPr/>
          </p:nvSpPr>
          <p:spPr>
            <a:xfrm>
              <a:off x="0" y="104305"/>
              <a:ext cx="820076" cy="86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415" y="2769"/>
                  </a:moveTo>
                  <a:cubicBezTo>
                    <a:pt x="10517" y="2769"/>
                    <a:pt x="10619" y="2773"/>
                    <a:pt x="10720" y="2781"/>
                  </a:cubicBezTo>
                  <a:lnTo>
                    <a:pt x="10865" y="2797"/>
                  </a:lnTo>
                  <a:cubicBezTo>
                    <a:pt x="10978" y="2797"/>
                    <a:pt x="11267" y="2828"/>
                    <a:pt x="11669" y="2875"/>
                  </a:cubicBezTo>
                  <a:cubicBezTo>
                    <a:pt x="13549" y="3185"/>
                    <a:pt x="15349" y="3852"/>
                    <a:pt x="16956" y="4845"/>
                  </a:cubicBezTo>
                  <a:cubicBezTo>
                    <a:pt x="17486" y="5171"/>
                    <a:pt x="17984" y="5605"/>
                    <a:pt x="18113" y="6211"/>
                  </a:cubicBezTo>
                  <a:cubicBezTo>
                    <a:pt x="18178" y="6583"/>
                    <a:pt x="18161" y="6986"/>
                    <a:pt x="18065" y="7359"/>
                  </a:cubicBezTo>
                  <a:cubicBezTo>
                    <a:pt x="17937" y="8057"/>
                    <a:pt x="17744" y="8848"/>
                    <a:pt x="17117" y="9206"/>
                  </a:cubicBezTo>
                  <a:cubicBezTo>
                    <a:pt x="16884" y="9334"/>
                    <a:pt x="16632" y="9385"/>
                    <a:pt x="16371" y="9385"/>
                  </a:cubicBezTo>
                  <a:cubicBezTo>
                    <a:pt x="15878" y="9385"/>
                    <a:pt x="15357" y="9202"/>
                    <a:pt x="14883" y="9019"/>
                  </a:cubicBezTo>
                  <a:lnTo>
                    <a:pt x="9756" y="7312"/>
                  </a:lnTo>
                  <a:cubicBezTo>
                    <a:pt x="9418" y="7219"/>
                    <a:pt x="9081" y="7110"/>
                    <a:pt x="8760" y="6955"/>
                  </a:cubicBezTo>
                  <a:cubicBezTo>
                    <a:pt x="8374" y="6785"/>
                    <a:pt x="8068" y="6490"/>
                    <a:pt x="7892" y="6117"/>
                  </a:cubicBezTo>
                  <a:cubicBezTo>
                    <a:pt x="7619" y="5466"/>
                    <a:pt x="7972" y="4721"/>
                    <a:pt x="8326" y="4100"/>
                  </a:cubicBezTo>
                  <a:cubicBezTo>
                    <a:pt x="8487" y="3743"/>
                    <a:pt x="8728" y="3433"/>
                    <a:pt x="9033" y="3169"/>
                  </a:cubicBezTo>
                  <a:cubicBezTo>
                    <a:pt x="9407" y="2873"/>
                    <a:pt x="9914" y="2769"/>
                    <a:pt x="10415" y="2769"/>
                  </a:cubicBezTo>
                  <a:close/>
                  <a:moveTo>
                    <a:pt x="11903" y="0"/>
                  </a:moveTo>
                  <a:cubicBezTo>
                    <a:pt x="11808" y="0"/>
                    <a:pt x="11714" y="1"/>
                    <a:pt x="11621" y="4"/>
                  </a:cubicBezTo>
                  <a:cubicBezTo>
                    <a:pt x="10238" y="4"/>
                    <a:pt x="8888" y="329"/>
                    <a:pt x="7683" y="981"/>
                  </a:cubicBezTo>
                  <a:lnTo>
                    <a:pt x="7619" y="1012"/>
                  </a:lnTo>
                  <a:cubicBezTo>
                    <a:pt x="5722" y="2114"/>
                    <a:pt x="4484" y="4085"/>
                    <a:pt x="3504" y="6055"/>
                  </a:cubicBezTo>
                  <a:cubicBezTo>
                    <a:pt x="2122" y="8802"/>
                    <a:pt x="1094" y="11688"/>
                    <a:pt x="97" y="14590"/>
                  </a:cubicBezTo>
                  <a:cubicBezTo>
                    <a:pt x="-208" y="15412"/>
                    <a:pt x="226" y="16312"/>
                    <a:pt x="1077" y="16622"/>
                  </a:cubicBezTo>
                  <a:lnTo>
                    <a:pt x="4356" y="17709"/>
                  </a:lnTo>
                  <a:lnTo>
                    <a:pt x="15767" y="21526"/>
                  </a:lnTo>
                  <a:cubicBezTo>
                    <a:pt x="15929" y="21576"/>
                    <a:pt x="16093" y="21600"/>
                    <a:pt x="16256" y="21600"/>
                  </a:cubicBezTo>
                  <a:cubicBezTo>
                    <a:pt x="16950" y="21600"/>
                    <a:pt x="17606" y="21168"/>
                    <a:pt x="17840" y="20502"/>
                  </a:cubicBezTo>
                  <a:cubicBezTo>
                    <a:pt x="18900" y="17631"/>
                    <a:pt x="19945" y="14745"/>
                    <a:pt x="20620" y="11766"/>
                  </a:cubicBezTo>
                  <a:cubicBezTo>
                    <a:pt x="21103" y="9640"/>
                    <a:pt x="21392" y="7343"/>
                    <a:pt x="20605" y="5341"/>
                  </a:cubicBezTo>
                  <a:cubicBezTo>
                    <a:pt x="20588" y="5326"/>
                    <a:pt x="20572" y="5295"/>
                    <a:pt x="20572" y="5279"/>
                  </a:cubicBezTo>
                  <a:cubicBezTo>
                    <a:pt x="20042" y="4054"/>
                    <a:pt x="19190" y="2983"/>
                    <a:pt x="18113" y="2176"/>
                  </a:cubicBezTo>
                  <a:cubicBezTo>
                    <a:pt x="17679" y="1835"/>
                    <a:pt x="17213" y="1524"/>
                    <a:pt x="16747" y="1230"/>
                  </a:cubicBezTo>
                  <a:cubicBezTo>
                    <a:pt x="16587" y="1152"/>
                    <a:pt x="16442" y="1059"/>
                    <a:pt x="16297" y="981"/>
                  </a:cubicBezTo>
                  <a:cubicBezTo>
                    <a:pt x="16200" y="919"/>
                    <a:pt x="16088" y="873"/>
                    <a:pt x="15992" y="842"/>
                  </a:cubicBezTo>
                  <a:lnTo>
                    <a:pt x="14143" y="221"/>
                  </a:lnTo>
                  <a:cubicBezTo>
                    <a:pt x="14031" y="190"/>
                    <a:pt x="13919" y="159"/>
                    <a:pt x="13806" y="143"/>
                  </a:cubicBezTo>
                  <a:cubicBezTo>
                    <a:pt x="13629" y="112"/>
                    <a:pt x="13453" y="97"/>
                    <a:pt x="13292" y="82"/>
                  </a:cubicBezTo>
                  <a:cubicBezTo>
                    <a:pt x="12826" y="30"/>
                    <a:pt x="12360" y="0"/>
                    <a:pt x="11903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60;p2"/>
            <p:cNvSpPr/>
            <p:nvPr/>
          </p:nvSpPr>
          <p:spPr>
            <a:xfrm>
              <a:off x="184112" y="129912"/>
              <a:ext cx="607172" cy="398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9938" y="0"/>
                  </a:moveTo>
                  <a:cubicBezTo>
                    <a:pt x="8176" y="0"/>
                    <a:pt x="6430" y="635"/>
                    <a:pt x="4852" y="1906"/>
                  </a:cubicBezTo>
                  <a:cubicBezTo>
                    <a:pt x="2870" y="3499"/>
                    <a:pt x="1417" y="6277"/>
                    <a:pt x="361" y="9226"/>
                  </a:cubicBezTo>
                  <a:cubicBezTo>
                    <a:pt x="229" y="9565"/>
                    <a:pt x="119" y="9937"/>
                    <a:pt x="8" y="10276"/>
                  </a:cubicBezTo>
                  <a:lnTo>
                    <a:pt x="8" y="10310"/>
                  </a:lnTo>
                  <a:cubicBezTo>
                    <a:pt x="-14" y="10378"/>
                    <a:pt x="8" y="10445"/>
                    <a:pt x="52" y="10480"/>
                  </a:cubicBezTo>
                  <a:cubicBezTo>
                    <a:pt x="59" y="10490"/>
                    <a:pt x="69" y="10494"/>
                    <a:pt x="81" y="10494"/>
                  </a:cubicBezTo>
                  <a:cubicBezTo>
                    <a:pt x="109" y="10494"/>
                    <a:pt x="147" y="10470"/>
                    <a:pt x="162" y="10445"/>
                  </a:cubicBezTo>
                  <a:cubicBezTo>
                    <a:pt x="1153" y="7566"/>
                    <a:pt x="2452" y="4854"/>
                    <a:pt x="4236" y="3025"/>
                  </a:cubicBezTo>
                  <a:cubicBezTo>
                    <a:pt x="5095" y="2177"/>
                    <a:pt x="6041" y="1567"/>
                    <a:pt x="7032" y="1160"/>
                  </a:cubicBezTo>
                  <a:cubicBezTo>
                    <a:pt x="8023" y="754"/>
                    <a:pt x="9036" y="551"/>
                    <a:pt x="10048" y="551"/>
                  </a:cubicBezTo>
                  <a:cubicBezTo>
                    <a:pt x="12228" y="619"/>
                    <a:pt x="14364" y="1601"/>
                    <a:pt x="16214" y="3398"/>
                  </a:cubicBezTo>
                  <a:cubicBezTo>
                    <a:pt x="18019" y="5159"/>
                    <a:pt x="19451" y="7668"/>
                    <a:pt x="20331" y="10684"/>
                  </a:cubicBezTo>
                  <a:cubicBezTo>
                    <a:pt x="21190" y="13665"/>
                    <a:pt x="21256" y="17088"/>
                    <a:pt x="20970" y="20307"/>
                  </a:cubicBezTo>
                  <a:cubicBezTo>
                    <a:pt x="20926" y="20679"/>
                    <a:pt x="20904" y="21086"/>
                    <a:pt x="20860" y="21459"/>
                  </a:cubicBezTo>
                  <a:cubicBezTo>
                    <a:pt x="20846" y="21543"/>
                    <a:pt x="20900" y="21600"/>
                    <a:pt x="20948" y="21600"/>
                  </a:cubicBezTo>
                  <a:cubicBezTo>
                    <a:pt x="20978" y="21600"/>
                    <a:pt x="21006" y="21578"/>
                    <a:pt x="21014" y="21527"/>
                  </a:cubicBezTo>
                  <a:lnTo>
                    <a:pt x="21035" y="21492"/>
                  </a:lnTo>
                  <a:cubicBezTo>
                    <a:pt x="21498" y="18172"/>
                    <a:pt x="21586" y="14647"/>
                    <a:pt x="20881" y="11395"/>
                  </a:cubicBezTo>
                  <a:cubicBezTo>
                    <a:pt x="20155" y="8344"/>
                    <a:pt x="18878" y="5667"/>
                    <a:pt x="17182" y="3735"/>
                  </a:cubicBezTo>
                  <a:cubicBezTo>
                    <a:pt x="15377" y="1636"/>
                    <a:pt x="13242" y="382"/>
                    <a:pt x="10995" y="76"/>
                  </a:cubicBezTo>
                  <a:cubicBezTo>
                    <a:pt x="10644" y="26"/>
                    <a:pt x="10290" y="0"/>
                    <a:pt x="99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261;p2"/>
            <p:cNvSpPr/>
            <p:nvPr/>
          </p:nvSpPr>
          <p:spPr>
            <a:xfrm>
              <a:off x="743323" y="528442"/>
              <a:ext cx="41479" cy="6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14679" y="4025"/>
                  </a:moveTo>
                  <a:cubicBezTo>
                    <a:pt x="14761" y="4025"/>
                    <a:pt x="14857" y="4053"/>
                    <a:pt x="14952" y="4119"/>
                  </a:cubicBezTo>
                  <a:lnTo>
                    <a:pt x="17862" y="4782"/>
                  </a:lnTo>
                  <a:cubicBezTo>
                    <a:pt x="18177" y="4782"/>
                    <a:pt x="18505" y="5009"/>
                    <a:pt x="18505" y="5227"/>
                  </a:cubicBezTo>
                  <a:lnTo>
                    <a:pt x="17207" y="7462"/>
                  </a:lnTo>
                  <a:cubicBezTo>
                    <a:pt x="17207" y="7689"/>
                    <a:pt x="16892" y="7689"/>
                    <a:pt x="16565" y="7689"/>
                  </a:cubicBezTo>
                  <a:lnTo>
                    <a:pt x="13668" y="7017"/>
                  </a:lnTo>
                  <a:cubicBezTo>
                    <a:pt x="13340" y="6799"/>
                    <a:pt x="13026" y="6572"/>
                    <a:pt x="13026" y="6345"/>
                  </a:cubicBezTo>
                  <a:lnTo>
                    <a:pt x="14310" y="4337"/>
                  </a:lnTo>
                  <a:cubicBezTo>
                    <a:pt x="14310" y="4176"/>
                    <a:pt x="14474" y="4025"/>
                    <a:pt x="14679" y="4025"/>
                  </a:cubicBezTo>
                  <a:close/>
                  <a:moveTo>
                    <a:pt x="15690" y="0"/>
                  </a:moveTo>
                  <a:cubicBezTo>
                    <a:pt x="15253" y="0"/>
                    <a:pt x="14857" y="161"/>
                    <a:pt x="14638" y="312"/>
                  </a:cubicBezTo>
                  <a:lnTo>
                    <a:pt x="129" y="16628"/>
                  </a:lnTo>
                  <a:cubicBezTo>
                    <a:pt x="-199" y="17074"/>
                    <a:pt x="129" y="17746"/>
                    <a:pt x="771" y="17746"/>
                  </a:cubicBezTo>
                  <a:lnTo>
                    <a:pt x="8504" y="19753"/>
                  </a:lnTo>
                  <a:lnTo>
                    <a:pt x="8832" y="19753"/>
                  </a:lnTo>
                  <a:lnTo>
                    <a:pt x="16565" y="21543"/>
                  </a:lnTo>
                  <a:cubicBezTo>
                    <a:pt x="16742" y="21581"/>
                    <a:pt x="16906" y="21600"/>
                    <a:pt x="17070" y="21600"/>
                  </a:cubicBezTo>
                  <a:cubicBezTo>
                    <a:pt x="17753" y="21600"/>
                    <a:pt x="18231" y="21240"/>
                    <a:pt x="18505" y="20871"/>
                  </a:cubicBezTo>
                  <a:lnTo>
                    <a:pt x="21401" y="1884"/>
                  </a:lnTo>
                  <a:cubicBezTo>
                    <a:pt x="21401" y="1430"/>
                    <a:pt x="21073" y="1212"/>
                    <a:pt x="20431" y="985"/>
                  </a:cubicBezTo>
                  <a:lnTo>
                    <a:pt x="16250" y="95"/>
                  </a:lnTo>
                  <a:cubicBezTo>
                    <a:pt x="16059" y="28"/>
                    <a:pt x="15868" y="0"/>
                    <a:pt x="1569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62;p2"/>
            <p:cNvSpPr/>
            <p:nvPr/>
          </p:nvSpPr>
          <p:spPr>
            <a:xfrm>
              <a:off x="304126" y="215735"/>
              <a:ext cx="259945" cy="15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8028" y="0"/>
                  </a:moveTo>
                  <a:cubicBezTo>
                    <a:pt x="6506" y="0"/>
                    <a:pt x="5001" y="580"/>
                    <a:pt x="3845" y="2186"/>
                  </a:cubicBezTo>
                  <a:cubicBezTo>
                    <a:pt x="2936" y="3620"/>
                    <a:pt x="2177" y="5309"/>
                    <a:pt x="1671" y="7251"/>
                  </a:cubicBezTo>
                  <a:cubicBezTo>
                    <a:pt x="559" y="10628"/>
                    <a:pt x="-554" y="14678"/>
                    <a:pt x="306" y="18223"/>
                  </a:cubicBezTo>
                  <a:cubicBezTo>
                    <a:pt x="608" y="19575"/>
                    <a:pt x="1165" y="20756"/>
                    <a:pt x="1873" y="21600"/>
                  </a:cubicBezTo>
                  <a:cubicBezTo>
                    <a:pt x="3189" y="16280"/>
                    <a:pt x="4958" y="11387"/>
                    <a:pt x="7741" y="8178"/>
                  </a:cubicBezTo>
                  <a:cubicBezTo>
                    <a:pt x="10440" y="5216"/>
                    <a:pt x="13639" y="4332"/>
                    <a:pt x="16898" y="4332"/>
                  </a:cubicBezTo>
                  <a:cubicBezTo>
                    <a:pt x="18280" y="4332"/>
                    <a:pt x="19674" y="4493"/>
                    <a:pt x="21046" y="4719"/>
                  </a:cubicBezTo>
                  <a:cubicBezTo>
                    <a:pt x="14368" y="329"/>
                    <a:pt x="9460" y="161"/>
                    <a:pt x="9460" y="161"/>
                  </a:cubicBezTo>
                  <a:cubicBezTo>
                    <a:pt x="8989" y="57"/>
                    <a:pt x="8508" y="0"/>
                    <a:pt x="8028" y="0"/>
                  </a:cubicBezTo>
                  <a:close/>
                </a:path>
              </a:pathLst>
            </a:custGeom>
            <a:solidFill>
              <a:srgbClr val="D1C747"/>
            </a:solidFill>
            <a:ln w="9525" cap="flat">
              <a:solidFill>
                <a:srgbClr val="D1C7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63;p2"/>
            <p:cNvSpPr/>
            <p:nvPr/>
          </p:nvSpPr>
          <p:spPr>
            <a:xfrm>
              <a:off x="326825" y="247406"/>
              <a:ext cx="378876" cy="23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0440" y="0"/>
                  </a:moveTo>
                  <a:cubicBezTo>
                    <a:pt x="8173" y="0"/>
                    <a:pt x="5967" y="623"/>
                    <a:pt x="4121" y="2654"/>
                  </a:cubicBezTo>
                  <a:cubicBezTo>
                    <a:pt x="2130" y="4780"/>
                    <a:pt x="923" y="8113"/>
                    <a:pt x="0" y="11790"/>
                  </a:cubicBezTo>
                  <a:cubicBezTo>
                    <a:pt x="923" y="12766"/>
                    <a:pt x="1953" y="13514"/>
                    <a:pt x="3019" y="13915"/>
                  </a:cubicBezTo>
                  <a:lnTo>
                    <a:pt x="14317" y="20234"/>
                  </a:lnTo>
                  <a:lnTo>
                    <a:pt x="14566" y="20407"/>
                  </a:lnTo>
                  <a:cubicBezTo>
                    <a:pt x="15534" y="21025"/>
                    <a:pt x="16588" y="21600"/>
                    <a:pt x="17592" y="21600"/>
                  </a:cubicBezTo>
                  <a:cubicBezTo>
                    <a:pt x="18172" y="21600"/>
                    <a:pt x="18735" y="21408"/>
                    <a:pt x="19254" y="20926"/>
                  </a:cubicBezTo>
                  <a:cubicBezTo>
                    <a:pt x="20641" y="19545"/>
                    <a:pt x="21067" y="16674"/>
                    <a:pt x="21350" y="14088"/>
                  </a:cubicBezTo>
                  <a:cubicBezTo>
                    <a:pt x="21564" y="12652"/>
                    <a:pt x="21600" y="11215"/>
                    <a:pt x="21457" y="9837"/>
                  </a:cubicBezTo>
                  <a:cubicBezTo>
                    <a:pt x="21172" y="7653"/>
                    <a:pt x="20072" y="5987"/>
                    <a:pt x="18899" y="4780"/>
                  </a:cubicBezTo>
                  <a:cubicBezTo>
                    <a:pt x="17194" y="3000"/>
                    <a:pt x="15418" y="1505"/>
                    <a:pt x="13536" y="299"/>
                  </a:cubicBezTo>
                  <a:lnTo>
                    <a:pt x="13463" y="299"/>
                  </a:lnTo>
                  <a:cubicBezTo>
                    <a:pt x="12461" y="122"/>
                    <a:pt x="11444" y="0"/>
                    <a:pt x="1044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64;p2"/>
            <p:cNvSpPr/>
            <p:nvPr/>
          </p:nvSpPr>
          <p:spPr>
            <a:xfrm>
              <a:off x="159999" y="484776"/>
              <a:ext cx="496303" cy="38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1168" y="0"/>
                  </a:moveTo>
                  <a:cubicBezTo>
                    <a:pt x="9292" y="0"/>
                    <a:pt x="7458" y="730"/>
                    <a:pt x="5909" y="2103"/>
                  </a:cubicBezTo>
                  <a:cubicBezTo>
                    <a:pt x="3469" y="4230"/>
                    <a:pt x="1788" y="7544"/>
                    <a:pt x="758" y="11031"/>
                  </a:cubicBezTo>
                  <a:cubicBezTo>
                    <a:pt x="433" y="12078"/>
                    <a:pt x="190" y="13160"/>
                    <a:pt x="0" y="14240"/>
                  </a:cubicBezTo>
                  <a:cubicBezTo>
                    <a:pt x="297" y="14484"/>
                    <a:pt x="596" y="14694"/>
                    <a:pt x="949" y="14833"/>
                  </a:cubicBezTo>
                  <a:lnTo>
                    <a:pt x="12900" y="20169"/>
                  </a:lnTo>
                  <a:lnTo>
                    <a:pt x="15476" y="21321"/>
                  </a:lnTo>
                  <a:cubicBezTo>
                    <a:pt x="15909" y="21495"/>
                    <a:pt x="16369" y="21600"/>
                    <a:pt x="16830" y="21600"/>
                  </a:cubicBezTo>
                  <a:cubicBezTo>
                    <a:pt x="18321" y="21529"/>
                    <a:pt x="19648" y="20344"/>
                    <a:pt x="20164" y="18530"/>
                  </a:cubicBezTo>
                  <a:lnTo>
                    <a:pt x="20164" y="18460"/>
                  </a:lnTo>
                  <a:cubicBezTo>
                    <a:pt x="20896" y="15844"/>
                    <a:pt x="21356" y="13089"/>
                    <a:pt x="21492" y="10300"/>
                  </a:cubicBezTo>
                  <a:cubicBezTo>
                    <a:pt x="21600" y="8904"/>
                    <a:pt x="21464" y="7509"/>
                    <a:pt x="21112" y="6183"/>
                  </a:cubicBezTo>
                  <a:cubicBezTo>
                    <a:pt x="20706" y="4998"/>
                    <a:pt x="19947" y="4056"/>
                    <a:pt x="19026" y="3568"/>
                  </a:cubicBezTo>
                  <a:cubicBezTo>
                    <a:pt x="18510" y="3289"/>
                    <a:pt x="18023" y="3045"/>
                    <a:pt x="17535" y="2801"/>
                  </a:cubicBezTo>
                  <a:cubicBezTo>
                    <a:pt x="15366" y="1685"/>
                    <a:pt x="13279" y="744"/>
                    <a:pt x="11545" y="10"/>
                  </a:cubicBezTo>
                  <a:cubicBezTo>
                    <a:pt x="11420" y="4"/>
                    <a:pt x="11293" y="0"/>
                    <a:pt x="111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65;p2"/>
            <p:cNvSpPr/>
            <p:nvPr/>
          </p:nvSpPr>
          <p:spPr>
            <a:xfrm>
              <a:off x="125291" y="447310"/>
              <a:ext cx="302717" cy="2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11522" y="0"/>
                  </a:moveTo>
                  <a:cubicBezTo>
                    <a:pt x="10516" y="0"/>
                    <a:pt x="9517" y="294"/>
                    <a:pt x="8620" y="837"/>
                  </a:cubicBezTo>
                  <a:cubicBezTo>
                    <a:pt x="7179" y="1848"/>
                    <a:pt x="5914" y="3181"/>
                    <a:pt x="4997" y="4742"/>
                  </a:cubicBezTo>
                  <a:cubicBezTo>
                    <a:pt x="3033" y="7774"/>
                    <a:pt x="1463" y="11035"/>
                    <a:pt x="327" y="14527"/>
                  </a:cubicBezTo>
                  <a:lnTo>
                    <a:pt x="285" y="14619"/>
                  </a:lnTo>
                  <a:cubicBezTo>
                    <a:pt x="-457" y="17007"/>
                    <a:pt x="285" y="19671"/>
                    <a:pt x="2117" y="21279"/>
                  </a:cubicBezTo>
                  <a:cubicBezTo>
                    <a:pt x="2249" y="21370"/>
                    <a:pt x="2378" y="21508"/>
                    <a:pt x="2554" y="21600"/>
                  </a:cubicBezTo>
                  <a:cubicBezTo>
                    <a:pt x="2859" y="20177"/>
                    <a:pt x="3251" y="18754"/>
                    <a:pt x="3775" y="17420"/>
                  </a:cubicBezTo>
                  <a:cubicBezTo>
                    <a:pt x="5434" y="12781"/>
                    <a:pt x="8139" y="8418"/>
                    <a:pt x="12068" y="5615"/>
                  </a:cubicBezTo>
                  <a:cubicBezTo>
                    <a:pt x="14568" y="3845"/>
                    <a:pt x="17531" y="2846"/>
                    <a:pt x="20559" y="2846"/>
                  </a:cubicBezTo>
                  <a:cubicBezTo>
                    <a:pt x="20753" y="2846"/>
                    <a:pt x="20949" y="2850"/>
                    <a:pt x="21143" y="2860"/>
                  </a:cubicBezTo>
                  <a:cubicBezTo>
                    <a:pt x="16517" y="1252"/>
                    <a:pt x="13333" y="333"/>
                    <a:pt x="13333" y="333"/>
                  </a:cubicBezTo>
                  <a:cubicBezTo>
                    <a:pt x="12741" y="107"/>
                    <a:pt x="12129" y="0"/>
                    <a:pt x="115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68" name="نص العنوان"/>
          <p:cNvSpPr txBox="1"/>
          <p:nvPr>
            <p:ph type="title"/>
          </p:nvPr>
        </p:nvSpPr>
        <p:spPr>
          <a:xfrm>
            <a:off x="2042249" y="1363843"/>
            <a:ext cx="5059502" cy="184380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9" name="مستوى النص الأول…"/>
          <p:cNvSpPr txBox="1"/>
          <p:nvPr>
            <p:ph type="body" sz="quarter" idx="1"/>
          </p:nvPr>
        </p:nvSpPr>
        <p:spPr>
          <a:xfrm>
            <a:off x="1513199" y="3244456"/>
            <a:ext cx="6117601" cy="53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4" name="Google Shape;268;p2"/>
          <p:cNvGrpSpPr/>
          <p:nvPr/>
        </p:nvGrpSpPr>
        <p:grpSpPr>
          <a:xfrm>
            <a:off x="848981" y="3091285"/>
            <a:ext cx="717931" cy="1279132"/>
            <a:chOff x="0" y="51"/>
            <a:chExt cx="717930" cy="1279130"/>
          </a:xfrm>
        </p:grpSpPr>
        <p:grpSp>
          <p:nvGrpSpPr>
            <p:cNvPr id="272" name="Google Shape;269;p2"/>
            <p:cNvGrpSpPr/>
            <p:nvPr/>
          </p:nvGrpSpPr>
          <p:grpSpPr>
            <a:xfrm>
              <a:off x="0" y="703680"/>
              <a:ext cx="717931" cy="575503"/>
              <a:chOff x="0" y="35"/>
              <a:chExt cx="717930" cy="575502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0" y="35"/>
                <a:ext cx="61631" cy="62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676" y="0"/>
                      <a:pt x="0" y="4896"/>
                      <a:pt x="0" y="10660"/>
                    </a:cubicBezTo>
                    <a:cubicBezTo>
                      <a:pt x="0" y="16704"/>
                      <a:pt x="4676" y="21600"/>
                      <a:pt x="10800" y="21600"/>
                    </a:cubicBezTo>
                    <a:cubicBezTo>
                      <a:pt x="16936" y="21600"/>
                      <a:pt x="21600" y="16704"/>
                      <a:pt x="21600" y="10660"/>
                    </a:cubicBezTo>
                    <a:cubicBezTo>
                      <a:pt x="21600" y="4896"/>
                      <a:pt x="16936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618002" y="475609"/>
                <a:ext cx="99929" cy="99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6" y="0"/>
                    </a:moveTo>
                    <a:cubicBezTo>
                      <a:pt x="4860" y="0"/>
                      <a:pt x="0" y="4860"/>
                      <a:pt x="0" y="10796"/>
                    </a:cubicBezTo>
                    <a:cubicBezTo>
                      <a:pt x="0" y="16740"/>
                      <a:pt x="4860" y="21600"/>
                      <a:pt x="10796" y="21600"/>
                    </a:cubicBezTo>
                    <a:cubicBezTo>
                      <a:pt x="16740" y="21600"/>
                      <a:pt x="21600" y="16740"/>
                      <a:pt x="21600" y="10796"/>
                    </a:cubicBezTo>
                    <a:cubicBezTo>
                      <a:pt x="21600" y="4860"/>
                      <a:pt x="16740" y="0"/>
                      <a:pt x="10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73" name="Google Shape;272;p2"/>
            <p:cNvSpPr/>
            <p:nvPr/>
          </p:nvSpPr>
          <p:spPr>
            <a:xfrm>
              <a:off x="271032" y="51"/>
              <a:ext cx="90733" cy="9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76" y="0"/>
                    <a:pt x="0" y="4896"/>
                    <a:pt x="0" y="10660"/>
                  </a:cubicBezTo>
                  <a:cubicBezTo>
                    <a:pt x="0" y="16704"/>
                    <a:pt x="4676" y="21600"/>
                    <a:pt x="10800" y="21600"/>
                  </a:cubicBezTo>
                  <a:cubicBezTo>
                    <a:pt x="16936" y="21600"/>
                    <a:pt x="21600" y="16704"/>
                    <a:pt x="21600" y="10660"/>
                  </a:cubicBezTo>
                  <a:cubicBezTo>
                    <a:pt x="21600" y="4896"/>
                    <a:pt x="16936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7" name="Google Shape;273;p2"/>
          <p:cNvGrpSpPr/>
          <p:nvPr/>
        </p:nvGrpSpPr>
        <p:grpSpPr>
          <a:xfrm>
            <a:off x="7287617" y="2539585"/>
            <a:ext cx="1051540" cy="1046090"/>
            <a:chOff x="51" y="39"/>
            <a:chExt cx="1051539" cy="1046088"/>
          </a:xfrm>
        </p:grpSpPr>
        <p:sp>
          <p:nvSpPr>
            <p:cNvPr id="275" name="Google Shape;274;p2"/>
            <p:cNvSpPr/>
            <p:nvPr/>
          </p:nvSpPr>
          <p:spPr>
            <a:xfrm>
              <a:off x="1002719" y="39"/>
              <a:ext cx="48872" cy="4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99" y="0"/>
                  </a:moveTo>
                  <a:cubicBezTo>
                    <a:pt x="4886" y="0"/>
                    <a:pt x="0" y="4890"/>
                    <a:pt x="0" y="10593"/>
                  </a:cubicBezTo>
                  <a:cubicBezTo>
                    <a:pt x="0" y="16710"/>
                    <a:pt x="4886" y="21600"/>
                    <a:pt x="10999" y="21600"/>
                  </a:cubicBezTo>
                  <a:cubicBezTo>
                    <a:pt x="16714" y="21600"/>
                    <a:pt x="21600" y="16710"/>
                    <a:pt x="21600" y="10593"/>
                  </a:cubicBezTo>
                  <a:cubicBezTo>
                    <a:pt x="21600" y="4890"/>
                    <a:pt x="16714" y="0"/>
                    <a:pt x="10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275;p2"/>
            <p:cNvSpPr/>
            <p:nvPr/>
          </p:nvSpPr>
          <p:spPr>
            <a:xfrm>
              <a:off x="51" y="899014"/>
              <a:ext cx="147115" cy="14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60" y="0"/>
                    <a:pt x="0" y="4860"/>
                    <a:pt x="0" y="10796"/>
                  </a:cubicBezTo>
                  <a:cubicBezTo>
                    <a:pt x="0" y="16740"/>
                    <a:pt x="4860" y="21600"/>
                    <a:pt x="10796" y="21600"/>
                  </a:cubicBezTo>
                  <a:cubicBezTo>
                    <a:pt x="16740" y="21600"/>
                    <a:pt x="21600" y="16740"/>
                    <a:pt x="21600" y="10796"/>
                  </a:cubicBezTo>
                  <a:cubicBezTo>
                    <a:pt x="21600" y="4860"/>
                    <a:pt x="16740" y="0"/>
                    <a:pt x="10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4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1687;p26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799" name="Google Shape;1688;p26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0" name="Google Shape;1689;p26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1" name="Google Shape;1690;p26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2" name="Google Shape;1691;p26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3" name="Google Shape;1692;p26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4" name="Google Shape;1693;p26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5" name="Google Shape;1694;p26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6" name="Google Shape;1695;p26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7" name="Google Shape;1696;p26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8" name="Google Shape;1697;p26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9" name="Google Shape;1698;p26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0" name="Google Shape;1699;p26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1" name="Google Shape;1700;p26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2" name="Google Shape;1701;p26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3" name="Google Shape;1702;p26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4" name="Google Shape;1703;p26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5" name="Google Shape;1704;p26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6" name="Google Shape;1705;p26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7" name="Google Shape;1706;p26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8" name="Google Shape;1707;p26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9" name="Google Shape;1708;p26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0" name="Google Shape;1709;p26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1" name="Google Shape;1710;p26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2" name="Google Shape;1711;p26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24" name="Google Shape;1712;p26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36" name="Google Shape;1713;p26"/>
          <p:cNvGrpSpPr/>
          <p:nvPr/>
        </p:nvGrpSpPr>
        <p:grpSpPr>
          <a:xfrm>
            <a:off x="8121643" y="598871"/>
            <a:ext cx="875248" cy="887850"/>
            <a:chOff x="0" y="0"/>
            <a:chExt cx="875246" cy="887849"/>
          </a:xfrm>
        </p:grpSpPr>
        <p:grpSp>
          <p:nvGrpSpPr>
            <p:cNvPr id="834" name="Google Shape;1714;p26"/>
            <p:cNvGrpSpPr/>
            <p:nvPr/>
          </p:nvGrpSpPr>
          <p:grpSpPr>
            <a:xfrm>
              <a:off x="-1" y="0"/>
              <a:ext cx="747994" cy="887850"/>
              <a:chOff x="0" y="0"/>
              <a:chExt cx="747992" cy="887849"/>
            </a:xfrm>
          </p:grpSpPr>
          <p:sp>
            <p:nvSpPr>
              <p:cNvPr id="825" name="Google Shape;1715;p26"/>
              <p:cNvSpPr/>
              <p:nvPr/>
            </p:nvSpPr>
            <p:spPr>
              <a:xfrm flipH="1" rot="20700040">
                <a:off x="112247" y="147055"/>
                <a:ext cx="557208" cy="68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fill="norm" stroke="1" extrusionOk="0">
                    <a:moveTo>
                      <a:pt x="10597" y="0"/>
                    </a:moveTo>
                    <a:cubicBezTo>
                      <a:pt x="9655" y="0"/>
                      <a:pt x="8751" y="441"/>
                      <a:pt x="8315" y="1208"/>
                    </a:cubicBezTo>
                    <a:lnTo>
                      <a:pt x="256" y="15353"/>
                    </a:lnTo>
                    <a:cubicBezTo>
                      <a:pt x="-353" y="16404"/>
                      <a:pt x="162" y="17694"/>
                      <a:pt x="1427" y="18209"/>
                    </a:cubicBezTo>
                    <a:lnTo>
                      <a:pt x="4637" y="19519"/>
                    </a:lnTo>
                    <a:lnTo>
                      <a:pt x="5973" y="20074"/>
                    </a:lnTo>
                    <a:lnTo>
                      <a:pt x="9182" y="21384"/>
                    </a:lnTo>
                    <a:cubicBezTo>
                      <a:pt x="9541" y="21530"/>
                      <a:pt x="9922" y="21600"/>
                      <a:pt x="10297" y="21600"/>
                    </a:cubicBezTo>
                    <a:cubicBezTo>
                      <a:pt x="11239" y="21600"/>
                      <a:pt x="12142" y="21159"/>
                      <a:pt x="12578" y="20392"/>
                    </a:cubicBezTo>
                    <a:lnTo>
                      <a:pt x="20637" y="6247"/>
                    </a:lnTo>
                    <a:cubicBezTo>
                      <a:pt x="21247" y="5196"/>
                      <a:pt x="20732" y="3906"/>
                      <a:pt x="19490" y="3391"/>
                    </a:cubicBezTo>
                    <a:lnTo>
                      <a:pt x="18599" y="3033"/>
                    </a:lnTo>
                    <a:cubicBezTo>
                      <a:pt x="18154" y="2855"/>
                      <a:pt x="17944" y="2419"/>
                      <a:pt x="18131" y="2022"/>
                    </a:cubicBezTo>
                    <a:lnTo>
                      <a:pt x="13820" y="256"/>
                    </a:lnTo>
                    <a:cubicBezTo>
                      <a:pt x="13639" y="508"/>
                      <a:pt x="13317" y="652"/>
                      <a:pt x="12987" y="652"/>
                    </a:cubicBezTo>
                    <a:cubicBezTo>
                      <a:pt x="12849" y="652"/>
                      <a:pt x="12710" y="626"/>
                      <a:pt x="12578" y="573"/>
                    </a:cubicBezTo>
                    <a:lnTo>
                      <a:pt x="11711" y="216"/>
                    </a:lnTo>
                    <a:cubicBezTo>
                      <a:pt x="11352" y="70"/>
                      <a:pt x="10972" y="0"/>
                      <a:pt x="10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1716;p26"/>
              <p:cNvSpPr/>
              <p:nvPr/>
            </p:nvSpPr>
            <p:spPr>
              <a:xfrm flipH="1" rot="20700040">
                <a:off x="28986" y="19725"/>
                <a:ext cx="185135" cy="248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19843" y="0"/>
                    </a:moveTo>
                    <a:cubicBezTo>
                      <a:pt x="19751" y="0"/>
                      <a:pt x="19659" y="9"/>
                      <a:pt x="19570" y="30"/>
                    </a:cubicBezTo>
                    <a:cubicBezTo>
                      <a:pt x="17975" y="410"/>
                      <a:pt x="16526" y="1062"/>
                      <a:pt x="15365" y="1985"/>
                    </a:cubicBezTo>
                    <a:cubicBezTo>
                      <a:pt x="12468" y="4267"/>
                      <a:pt x="11669" y="7799"/>
                      <a:pt x="8555" y="9918"/>
                    </a:cubicBezTo>
                    <a:lnTo>
                      <a:pt x="10582" y="10678"/>
                    </a:lnTo>
                    <a:cubicBezTo>
                      <a:pt x="11261" y="10864"/>
                      <a:pt x="10941" y="11562"/>
                      <a:pt x="10382" y="11562"/>
                    </a:cubicBezTo>
                    <a:cubicBezTo>
                      <a:pt x="10287" y="11562"/>
                      <a:pt x="10183" y="11541"/>
                      <a:pt x="10075" y="11493"/>
                    </a:cubicBezTo>
                    <a:lnTo>
                      <a:pt x="8045" y="10788"/>
                    </a:lnTo>
                    <a:cubicBezTo>
                      <a:pt x="7412" y="10558"/>
                      <a:pt x="6739" y="10448"/>
                      <a:pt x="6073" y="10448"/>
                    </a:cubicBezTo>
                    <a:cubicBezTo>
                      <a:pt x="4377" y="10448"/>
                      <a:pt x="2737" y="11155"/>
                      <a:pt x="1957" y="12364"/>
                    </a:cubicBezTo>
                    <a:lnTo>
                      <a:pt x="0" y="15461"/>
                    </a:lnTo>
                    <a:lnTo>
                      <a:pt x="7900" y="18339"/>
                    </a:lnTo>
                    <a:lnTo>
                      <a:pt x="8988" y="18722"/>
                    </a:lnTo>
                    <a:lnTo>
                      <a:pt x="16962" y="21600"/>
                    </a:lnTo>
                    <a:lnTo>
                      <a:pt x="18918" y="18503"/>
                    </a:lnTo>
                    <a:cubicBezTo>
                      <a:pt x="20006" y="16819"/>
                      <a:pt x="19063" y="14754"/>
                      <a:pt x="16744" y="13939"/>
                    </a:cubicBezTo>
                    <a:lnTo>
                      <a:pt x="14787" y="13232"/>
                    </a:lnTo>
                    <a:cubicBezTo>
                      <a:pt x="14219" y="12948"/>
                      <a:pt x="14529" y="12377"/>
                      <a:pt x="15048" y="12377"/>
                    </a:cubicBezTo>
                    <a:cubicBezTo>
                      <a:pt x="15128" y="12377"/>
                      <a:pt x="15208" y="12389"/>
                      <a:pt x="15294" y="12417"/>
                    </a:cubicBezTo>
                    <a:lnTo>
                      <a:pt x="17324" y="13123"/>
                    </a:lnTo>
                    <a:cubicBezTo>
                      <a:pt x="17613" y="9973"/>
                      <a:pt x="20801" y="7309"/>
                      <a:pt x="21382" y="4159"/>
                    </a:cubicBezTo>
                    <a:cubicBezTo>
                      <a:pt x="21600" y="2908"/>
                      <a:pt x="21453" y="1660"/>
                      <a:pt x="20801" y="463"/>
                    </a:cubicBezTo>
                    <a:cubicBezTo>
                      <a:pt x="20682" y="196"/>
                      <a:pt x="20270" y="0"/>
                      <a:pt x="19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1717;p26"/>
              <p:cNvSpPr/>
              <p:nvPr/>
            </p:nvSpPr>
            <p:spPr>
              <a:xfrm flipH="1" rot="20700040">
                <a:off x="166551" y="149249"/>
                <a:ext cx="21772" cy="3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6921" y="0"/>
                    </a:moveTo>
                    <a:cubicBezTo>
                      <a:pt x="15387" y="0"/>
                      <a:pt x="14200" y="417"/>
                      <a:pt x="13309" y="1237"/>
                    </a:cubicBezTo>
                    <a:lnTo>
                      <a:pt x="468" y="18384"/>
                    </a:lnTo>
                    <a:cubicBezTo>
                      <a:pt x="-695" y="19482"/>
                      <a:pt x="468" y="20935"/>
                      <a:pt x="2225" y="21306"/>
                    </a:cubicBezTo>
                    <a:cubicBezTo>
                      <a:pt x="2719" y="21507"/>
                      <a:pt x="3190" y="21600"/>
                      <a:pt x="3684" y="21600"/>
                    </a:cubicBezTo>
                    <a:cubicBezTo>
                      <a:pt x="4897" y="21600"/>
                      <a:pt x="6060" y="20997"/>
                      <a:pt x="6901" y="20208"/>
                    </a:cubicBezTo>
                    <a:lnTo>
                      <a:pt x="19742" y="3417"/>
                    </a:lnTo>
                    <a:cubicBezTo>
                      <a:pt x="20905" y="2335"/>
                      <a:pt x="20311" y="866"/>
                      <a:pt x="18554" y="139"/>
                    </a:cubicBezTo>
                    <a:cubicBezTo>
                      <a:pt x="17985" y="46"/>
                      <a:pt x="17441" y="0"/>
                      <a:pt x="16921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1718;p26"/>
              <p:cNvSpPr/>
              <p:nvPr/>
            </p:nvSpPr>
            <p:spPr>
              <a:xfrm flipH="1" rot="20700040">
                <a:off x="148521" y="164808"/>
                <a:ext cx="21704" cy="3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3" h="21600" fill="norm" stroke="1" extrusionOk="0">
                    <a:moveTo>
                      <a:pt x="17239" y="0"/>
                    </a:moveTo>
                    <a:cubicBezTo>
                      <a:pt x="15839" y="0"/>
                      <a:pt x="14466" y="603"/>
                      <a:pt x="14033" y="1392"/>
                    </a:cubicBezTo>
                    <a:lnTo>
                      <a:pt x="218" y="18539"/>
                    </a:lnTo>
                    <a:cubicBezTo>
                      <a:pt x="-367" y="19636"/>
                      <a:pt x="218" y="20734"/>
                      <a:pt x="2025" y="21461"/>
                    </a:cubicBezTo>
                    <a:cubicBezTo>
                      <a:pt x="2482" y="21554"/>
                      <a:pt x="2966" y="21600"/>
                      <a:pt x="3449" y="21600"/>
                    </a:cubicBezTo>
                    <a:cubicBezTo>
                      <a:pt x="4925" y="21600"/>
                      <a:pt x="6375" y="21183"/>
                      <a:pt x="6833" y="20363"/>
                    </a:cubicBezTo>
                    <a:lnTo>
                      <a:pt x="20622" y="3216"/>
                    </a:lnTo>
                    <a:cubicBezTo>
                      <a:pt x="21233" y="2118"/>
                      <a:pt x="20622" y="665"/>
                      <a:pt x="18841" y="294"/>
                    </a:cubicBezTo>
                    <a:cubicBezTo>
                      <a:pt x="18333" y="93"/>
                      <a:pt x="17773" y="0"/>
                      <a:pt x="17239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719;p26"/>
              <p:cNvSpPr/>
              <p:nvPr/>
            </p:nvSpPr>
            <p:spPr>
              <a:xfrm flipH="1" rot="20700040">
                <a:off x="130615" y="180235"/>
                <a:ext cx="21718" cy="3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7" h="21600" fill="norm" stroke="1" extrusionOk="0">
                    <a:moveTo>
                      <a:pt x="17417" y="0"/>
                    </a:moveTo>
                    <a:cubicBezTo>
                      <a:pt x="15941" y="0"/>
                      <a:pt x="14491" y="405"/>
                      <a:pt x="14033" y="1231"/>
                    </a:cubicBezTo>
                    <a:lnTo>
                      <a:pt x="218" y="18514"/>
                    </a:lnTo>
                    <a:cubicBezTo>
                      <a:pt x="-367" y="19621"/>
                      <a:pt x="218" y="20727"/>
                      <a:pt x="2025" y="21460"/>
                    </a:cubicBezTo>
                    <a:cubicBezTo>
                      <a:pt x="2482" y="21553"/>
                      <a:pt x="2966" y="21600"/>
                      <a:pt x="3449" y="21600"/>
                    </a:cubicBezTo>
                    <a:cubicBezTo>
                      <a:pt x="4925" y="21600"/>
                      <a:pt x="6375" y="21195"/>
                      <a:pt x="6833" y="20353"/>
                    </a:cubicBezTo>
                    <a:lnTo>
                      <a:pt x="20648" y="3070"/>
                    </a:lnTo>
                    <a:cubicBezTo>
                      <a:pt x="21233" y="1979"/>
                      <a:pt x="20648" y="873"/>
                      <a:pt x="18841" y="140"/>
                    </a:cubicBezTo>
                    <a:cubicBezTo>
                      <a:pt x="18384" y="47"/>
                      <a:pt x="17900" y="0"/>
                      <a:pt x="17417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720;p26"/>
              <p:cNvSpPr/>
              <p:nvPr/>
            </p:nvSpPr>
            <p:spPr>
              <a:xfrm flipH="1" rot="20700040">
                <a:off x="112839" y="195992"/>
                <a:ext cx="21714" cy="3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8" h="21600" fill="norm" stroke="1" extrusionOk="0">
                    <a:moveTo>
                      <a:pt x="17382" y="0"/>
                    </a:moveTo>
                    <a:cubicBezTo>
                      <a:pt x="15933" y="0"/>
                      <a:pt x="14459" y="421"/>
                      <a:pt x="14002" y="1247"/>
                    </a:cubicBezTo>
                    <a:lnTo>
                      <a:pt x="229" y="18530"/>
                    </a:lnTo>
                    <a:cubicBezTo>
                      <a:pt x="-381" y="19621"/>
                      <a:pt x="229" y="20727"/>
                      <a:pt x="2033" y="21460"/>
                    </a:cubicBezTo>
                    <a:cubicBezTo>
                      <a:pt x="2465" y="21553"/>
                      <a:pt x="2948" y="21600"/>
                      <a:pt x="3456" y="21600"/>
                    </a:cubicBezTo>
                    <a:cubicBezTo>
                      <a:pt x="4955" y="21600"/>
                      <a:pt x="6506" y="21195"/>
                      <a:pt x="7420" y="20369"/>
                    </a:cubicBezTo>
                    <a:lnTo>
                      <a:pt x="20609" y="3086"/>
                    </a:lnTo>
                    <a:cubicBezTo>
                      <a:pt x="21219" y="1979"/>
                      <a:pt x="20609" y="873"/>
                      <a:pt x="18805" y="140"/>
                    </a:cubicBezTo>
                    <a:cubicBezTo>
                      <a:pt x="18347" y="47"/>
                      <a:pt x="17865" y="0"/>
                      <a:pt x="17382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1721;p26"/>
              <p:cNvSpPr/>
              <p:nvPr/>
            </p:nvSpPr>
            <p:spPr>
              <a:xfrm flipH="1" rot="20700040">
                <a:off x="94693" y="211186"/>
                <a:ext cx="21765" cy="3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6" h="21600" fill="norm" stroke="1" extrusionOk="0">
                    <a:moveTo>
                      <a:pt x="16825" y="0"/>
                    </a:moveTo>
                    <a:cubicBezTo>
                      <a:pt x="15538" y="0"/>
                      <a:pt x="14326" y="417"/>
                      <a:pt x="13460" y="1237"/>
                    </a:cubicBezTo>
                    <a:lnTo>
                      <a:pt x="619" y="18384"/>
                    </a:lnTo>
                    <a:cubicBezTo>
                      <a:pt x="-569" y="19482"/>
                      <a:pt x="25" y="20935"/>
                      <a:pt x="1782" y="21306"/>
                    </a:cubicBezTo>
                    <a:cubicBezTo>
                      <a:pt x="2276" y="21507"/>
                      <a:pt x="2796" y="21600"/>
                      <a:pt x="3340" y="21600"/>
                    </a:cubicBezTo>
                    <a:cubicBezTo>
                      <a:pt x="4751" y="21600"/>
                      <a:pt x="6186" y="20997"/>
                      <a:pt x="7027" y="20208"/>
                    </a:cubicBezTo>
                    <a:lnTo>
                      <a:pt x="19868" y="3432"/>
                    </a:lnTo>
                    <a:cubicBezTo>
                      <a:pt x="21031" y="2335"/>
                      <a:pt x="19868" y="881"/>
                      <a:pt x="18111" y="139"/>
                    </a:cubicBezTo>
                    <a:cubicBezTo>
                      <a:pt x="17691" y="46"/>
                      <a:pt x="17245" y="0"/>
                      <a:pt x="16825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1722;p26"/>
              <p:cNvSpPr/>
              <p:nvPr/>
            </p:nvSpPr>
            <p:spPr>
              <a:xfrm flipH="1" rot="20700040">
                <a:off x="280121" y="484854"/>
                <a:ext cx="336764" cy="25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0" y="0"/>
                    </a:moveTo>
                    <a:cubicBezTo>
                      <a:pt x="17120" y="0"/>
                      <a:pt x="13470" y="1039"/>
                      <a:pt x="10099" y="2989"/>
                    </a:cubicBezTo>
                    <a:cubicBezTo>
                      <a:pt x="6131" y="5336"/>
                      <a:pt x="2685" y="8882"/>
                      <a:pt x="0" y="13370"/>
                    </a:cubicBezTo>
                    <a:lnTo>
                      <a:pt x="13025" y="21505"/>
                    </a:lnTo>
                    <a:cubicBezTo>
                      <a:pt x="13098" y="21569"/>
                      <a:pt x="13183" y="21600"/>
                      <a:pt x="13268" y="21600"/>
                    </a:cubicBezTo>
                    <a:cubicBezTo>
                      <a:pt x="13463" y="21600"/>
                      <a:pt x="13662" y="21445"/>
                      <a:pt x="13745" y="21193"/>
                    </a:cubicBezTo>
                    <a:lnTo>
                      <a:pt x="21600" y="15"/>
                    </a:lnTo>
                    <a:cubicBezTo>
                      <a:pt x="21340" y="4"/>
                      <a:pt x="21080" y="0"/>
                      <a:pt x="208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1723;p26"/>
              <p:cNvSpPr/>
              <p:nvPr/>
            </p:nvSpPr>
            <p:spPr>
              <a:xfrm flipH="1" rot="20700040">
                <a:off x="169459" y="240178"/>
                <a:ext cx="431073" cy="415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600" fill="norm" stroke="1" extrusionOk="0">
                    <a:moveTo>
                      <a:pt x="9785" y="0"/>
                    </a:moveTo>
                    <a:cubicBezTo>
                      <a:pt x="9613" y="0"/>
                      <a:pt x="9442" y="96"/>
                      <a:pt x="9373" y="264"/>
                    </a:cubicBezTo>
                    <a:lnTo>
                      <a:pt x="35" y="20397"/>
                    </a:lnTo>
                    <a:cubicBezTo>
                      <a:pt x="-57" y="20626"/>
                      <a:pt x="35" y="20884"/>
                      <a:pt x="253" y="20982"/>
                    </a:cubicBezTo>
                    <a:lnTo>
                      <a:pt x="1406" y="21600"/>
                    </a:lnTo>
                    <a:cubicBezTo>
                      <a:pt x="5271" y="16339"/>
                      <a:pt x="11245" y="13278"/>
                      <a:pt x="17595" y="13278"/>
                    </a:cubicBezTo>
                    <a:cubicBezTo>
                      <a:pt x="17790" y="13278"/>
                      <a:pt x="17985" y="13281"/>
                      <a:pt x="18181" y="13286"/>
                    </a:cubicBezTo>
                    <a:lnTo>
                      <a:pt x="18212" y="13286"/>
                    </a:lnTo>
                    <a:lnTo>
                      <a:pt x="21418" y="6338"/>
                    </a:lnTo>
                    <a:cubicBezTo>
                      <a:pt x="21543" y="6110"/>
                      <a:pt x="21449" y="5817"/>
                      <a:pt x="21232" y="5720"/>
                    </a:cubicBezTo>
                    <a:lnTo>
                      <a:pt x="9964" y="37"/>
                    </a:lnTo>
                    <a:cubicBezTo>
                      <a:pt x="9907" y="12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835" name="Google Shape;1724;p26"/>
            <p:cNvSpPr/>
            <p:nvPr/>
          </p:nvSpPr>
          <p:spPr>
            <a:xfrm flipH="1" rot="20700040">
              <a:off x="793948" y="178263"/>
              <a:ext cx="73084" cy="7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797" y="0"/>
                    <a:pt x="0" y="4796"/>
                    <a:pt x="0" y="10710"/>
                  </a:cubicBezTo>
                  <a:cubicBezTo>
                    <a:pt x="0" y="16797"/>
                    <a:pt x="4797" y="21600"/>
                    <a:pt x="10706" y="21600"/>
                  </a:cubicBezTo>
                  <a:cubicBezTo>
                    <a:pt x="16615" y="21600"/>
                    <a:pt x="21600" y="16797"/>
                    <a:pt x="21600" y="10710"/>
                  </a:cubicBezTo>
                  <a:cubicBezTo>
                    <a:pt x="21600" y="4796"/>
                    <a:pt x="16615" y="0"/>
                    <a:pt x="107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46" name="Google Shape;1725;p26"/>
          <p:cNvGrpSpPr/>
          <p:nvPr/>
        </p:nvGrpSpPr>
        <p:grpSpPr>
          <a:xfrm>
            <a:off x="7298815" y="-46899"/>
            <a:ext cx="725112" cy="1326469"/>
            <a:chOff x="0" y="0"/>
            <a:chExt cx="725110" cy="1326467"/>
          </a:xfrm>
        </p:grpSpPr>
        <p:sp>
          <p:nvSpPr>
            <p:cNvPr id="837" name="Google Shape;1726;p26"/>
            <p:cNvSpPr/>
            <p:nvPr/>
          </p:nvSpPr>
          <p:spPr>
            <a:xfrm flipH="1">
              <a:off x="0" y="357087"/>
              <a:ext cx="677305" cy="96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10293" y="8511"/>
                  </a:moveTo>
                  <a:cubicBezTo>
                    <a:pt x="10354" y="8511"/>
                    <a:pt x="10416" y="8512"/>
                    <a:pt x="10478" y="8513"/>
                  </a:cubicBezTo>
                  <a:cubicBezTo>
                    <a:pt x="13544" y="8555"/>
                    <a:pt x="16271" y="9947"/>
                    <a:pt x="17388" y="12050"/>
                  </a:cubicBezTo>
                  <a:cubicBezTo>
                    <a:pt x="18902" y="14904"/>
                    <a:pt x="16971" y="18147"/>
                    <a:pt x="13090" y="19261"/>
                  </a:cubicBezTo>
                  <a:cubicBezTo>
                    <a:pt x="12146" y="19531"/>
                    <a:pt x="11206" y="19655"/>
                    <a:pt x="10298" y="19655"/>
                  </a:cubicBezTo>
                  <a:cubicBezTo>
                    <a:pt x="5167" y="19655"/>
                    <a:pt x="1097" y="15697"/>
                    <a:pt x="3398" y="11841"/>
                  </a:cubicBezTo>
                  <a:cubicBezTo>
                    <a:pt x="4603" y="9822"/>
                    <a:pt x="7317" y="8511"/>
                    <a:pt x="10293" y="8511"/>
                  </a:cubicBezTo>
                  <a:close/>
                  <a:moveTo>
                    <a:pt x="6134" y="0"/>
                  </a:moveTo>
                  <a:cubicBezTo>
                    <a:pt x="5954" y="0"/>
                    <a:pt x="5771" y="24"/>
                    <a:pt x="5594" y="77"/>
                  </a:cubicBezTo>
                  <a:lnTo>
                    <a:pt x="899" y="1427"/>
                  </a:lnTo>
                  <a:cubicBezTo>
                    <a:pt x="-665" y="1927"/>
                    <a:pt x="1" y="3540"/>
                    <a:pt x="1455" y="3540"/>
                  </a:cubicBezTo>
                  <a:cubicBezTo>
                    <a:pt x="1620" y="3540"/>
                    <a:pt x="1795" y="3519"/>
                    <a:pt x="1978" y="3474"/>
                  </a:cubicBezTo>
                  <a:lnTo>
                    <a:pt x="2224" y="3404"/>
                  </a:lnTo>
                  <a:lnTo>
                    <a:pt x="4628" y="7915"/>
                  </a:lnTo>
                  <a:cubicBezTo>
                    <a:pt x="899" y="9766"/>
                    <a:pt x="-748" y="13177"/>
                    <a:pt x="577" y="16323"/>
                  </a:cubicBezTo>
                  <a:cubicBezTo>
                    <a:pt x="1894" y="19463"/>
                    <a:pt x="5827" y="21600"/>
                    <a:pt x="10278" y="21600"/>
                  </a:cubicBezTo>
                  <a:cubicBezTo>
                    <a:pt x="10307" y="21600"/>
                    <a:pt x="10336" y="21600"/>
                    <a:pt x="10364" y="21600"/>
                  </a:cubicBezTo>
                  <a:cubicBezTo>
                    <a:pt x="14264" y="21600"/>
                    <a:pt x="17823" y="19957"/>
                    <a:pt x="19508" y="17368"/>
                  </a:cubicBezTo>
                  <a:cubicBezTo>
                    <a:pt x="20739" y="15488"/>
                    <a:pt x="20852" y="13330"/>
                    <a:pt x="19830" y="11395"/>
                  </a:cubicBezTo>
                  <a:cubicBezTo>
                    <a:pt x="18296" y="8482"/>
                    <a:pt x="14510" y="6617"/>
                    <a:pt x="10371" y="6617"/>
                  </a:cubicBezTo>
                  <a:cubicBezTo>
                    <a:pt x="9862" y="6617"/>
                    <a:pt x="9348" y="6646"/>
                    <a:pt x="8831" y="6703"/>
                  </a:cubicBezTo>
                  <a:lnTo>
                    <a:pt x="6427" y="2193"/>
                  </a:lnTo>
                  <a:lnTo>
                    <a:pt x="6673" y="2123"/>
                  </a:lnTo>
                  <a:cubicBezTo>
                    <a:pt x="7430" y="1901"/>
                    <a:pt x="7828" y="1274"/>
                    <a:pt x="7525" y="703"/>
                  </a:cubicBezTo>
                  <a:cubicBezTo>
                    <a:pt x="7293" y="266"/>
                    <a:pt x="6727" y="0"/>
                    <a:pt x="61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1727;p26"/>
            <p:cNvSpPr/>
            <p:nvPr/>
          </p:nvSpPr>
          <p:spPr>
            <a:xfrm flipH="1">
              <a:off x="56641" y="454244"/>
              <a:ext cx="560107" cy="81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0" h="21600" fill="norm" stroke="1" extrusionOk="0">
                  <a:moveTo>
                    <a:pt x="3376" y="0"/>
                  </a:moveTo>
                  <a:lnTo>
                    <a:pt x="1748" y="497"/>
                  </a:lnTo>
                  <a:lnTo>
                    <a:pt x="5305" y="7538"/>
                  </a:lnTo>
                  <a:cubicBezTo>
                    <a:pt x="719" y="9310"/>
                    <a:pt x="-1253" y="13568"/>
                    <a:pt x="826" y="17196"/>
                  </a:cubicBezTo>
                  <a:cubicBezTo>
                    <a:pt x="2405" y="19953"/>
                    <a:pt x="5902" y="21600"/>
                    <a:pt x="9596" y="21600"/>
                  </a:cubicBezTo>
                  <a:cubicBezTo>
                    <a:pt x="10764" y="21600"/>
                    <a:pt x="11952" y="21436"/>
                    <a:pt x="13104" y="21090"/>
                  </a:cubicBezTo>
                  <a:cubicBezTo>
                    <a:pt x="17883" y="19648"/>
                    <a:pt x="20347" y="15556"/>
                    <a:pt x="18698" y="11796"/>
                  </a:cubicBezTo>
                  <a:cubicBezTo>
                    <a:pt x="17344" y="8710"/>
                    <a:pt x="13609" y="6751"/>
                    <a:pt x="9591" y="6751"/>
                  </a:cubicBezTo>
                  <a:cubicBezTo>
                    <a:pt x="8711" y="6751"/>
                    <a:pt x="7818" y="6844"/>
                    <a:pt x="6933" y="7041"/>
                  </a:cubicBezTo>
                  <a:lnTo>
                    <a:pt x="3376" y="0"/>
                  </a:ln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1728;p26"/>
            <p:cNvSpPr/>
            <p:nvPr/>
          </p:nvSpPr>
          <p:spPr>
            <a:xfrm flipH="1">
              <a:off x="114370" y="819753"/>
              <a:ext cx="439453" cy="39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21600" fill="norm" stroke="1" extrusionOk="0">
                  <a:moveTo>
                    <a:pt x="14894" y="0"/>
                  </a:moveTo>
                  <a:lnTo>
                    <a:pt x="155" y="7443"/>
                  </a:lnTo>
                  <a:cubicBezTo>
                    <a:pt x="-922" y="15135"/>
                    <a:pt x="3772" y="21600"/>
                    <a:pt x="9271" y="21600"/>
                  </a:cubicBezTo>
                  <a:cubicBezTo>
                    <a:pt x="10386" y="21600"/>
                    <a:pt x="11534" y="21334"/>
                    <a:pt x="12675" y="20758"/>
                  </a:cubicBezTo>
                  <a:cubicBezTo>
                    <a:pt x="19437" y="17345"/>
                    <a:pt x="20678" y="5668"/>
                    <a:pt x="148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1729;p26"/>
            <p:cNvSpPr/>
            <p:nvPr/>
          </p:nvSpPr>
          <p:spPr>
            <a:xfrm flipH="1">
              <a:off x="431200" y="1041949"/>
              <a:ext cx="42356" cy="4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4" h="21600" fill="norm" stroke="1" extrusionOk="0">
                  <a:moveTo>
                    <a:pt x="9407" y="0"/>
                  </a:moveTo>
                  <a:cubicBezTo>
                    <a:pt x="8266" y="0"/>
                    <a:pt x="7113" y="243"/>
                    <a:pt x="5995" y="756"/>
                  </a:cubicBezTo>
                  <a:cubicBezTo>
                    <a:pt x="1228" y="2985"/>
                    <a:pt x="-1292" y="9051"/>
                    <a:pt x="669" y="14778"/>
                  </a:cubicBezTo>
                  <a:cubicBezTo>
                    <a:pt x="2179" y="18939"/>
                    <a:pt x="5674" y="21600"/>
                    <a:pt x="9490" y="21600"/>
                  </a:cubicBezTo>
                  <a:cubicBezTo>
                    <a:pt x="10655" y="21600"/>
                    <a:pt x="11844" y="21357"/>
                    <a:pt x="13009" y="20844"/>
                  </a:cubicBezTo>
                  <a:cubicBezTo>
                    <a:pt x="17776" y="18615"/>
                    <a:pt x="20308" y="12549"/>
                    <a:pt x="18347" y="6822"/>
                  </a:cubicBezTo>
                  <a:cubicBezTo>
                    <a:pt x="16837" y="2661"/>
                    <a:pt x="13175" y="0"/>
                    <a:pt x="9407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1730;p26"/>
            <p:cNvSpPr/>
            <p:nvPr/>
          </p:nvSpPr>
          <p:spPr>
            <a:xfrm flipH="1">
              <a:off x="419571" y="974715"/>
              <a:ext cx="36255" cy="3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3" h="21600" fill="norm" stroke="1" extrusionOk="0">
                  <a:moveTo>
                    <a:pt x="9292" y="0"/>
                  </a:moveTo>
                  <a:cubicBezTo>
                    <a:pt x="8168" y="0"/>
                    <a:pt x="7017" y="236"/>
                    <a:pt x="5893" y="740"/>
                  </a:cubicBezTo>
                  <a:cubicBezTo>
                    <a:pt x="1315" y="2976"/>
                    <a:pt x="-1307" y="9289"/>
                    <a:pt x="663" y="14862"/>
                  </a:cubicBezTo>
                  <a:cubicBezTo>
                    <a:pt x="2147" y="19081"/>
                    <a:pt x="5699" y="21600"/>
                    <a:pt x="9472" y="21600"/>
                  </a:cubicBezTo>
                  <a:cubicBezTo>
                    <a:pt x="10679" y="21600"/>
                    <a:pt x="11914" y="21332"/>
                    <a:pt x="13093" y="20797"/>
                  </a:cubicBezTo>
                  <a:cubicBezTo>
                    <a:pt x="17685" y="18577"/>
                    <a:pt x="20293" y="12626"/>
                    <a:pt x="18337" y="7053"/>
                  </a:cubicBezTo>
                  <a:cubicBezTo>
                    <a:pt x="16811" y="2755"/>
                    <a:pt x="13148" y="0"/>
                    <a:pt x="9292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1731;p26"/>
            <p:cNvSpPr/>
            <p:nvPr/>
          </p:nvSpPr>
          <p:spPr>
            <a:xfrm flipH="1">
              <a:off x="394355" y="1023836"/>
              <a:ext cx="25454" cy="2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8" h="21600" fill="norm" stroke="1" extrusionOk="0">
                  <a:moveTo>
                    <a:pt x="9678" y="0"/>
                  </a:moveTo>
                  <a:cubicBezTo>
                    <a:pt x="8525" y="0"/>
                    <a:pt x="7371" y="225"/>
                    <a:pt x="6277" y="719"/>
                  </a:cubicBezTo>
                  <a:cubicBezTo>
                    <a:pt x="1106" y="2855"/>
                    <a:pt x="-1241" y="9215"/>
                    <a:pt x="649" y="14520"/>
                  </a:cubicBezTo>
                  <a:cubicBezTo>
                    <a:pt x="2081" y="18993"/>
                    <a:pt x="5740" y="21600"/>
                    <a:pt x="9499" y="21600"/>
                  </a:cubicBezTo>
                  <a:cubicBezTo>
                    <a:pt x="10633" y="21600"/>
                    <a:pt x="11767" y="21375"/>
                    <a:pt x="12841" y="20881"/>
                  </a:cubicBezTo>
                  <a:cubicBezTo>
                    <a:pt x="18012" y="18768"/>
                    <a:pt x="20359" y="12407"/>
                    <a:pt x="18469" y="6563"/>
                  </a:cubicBezTo>
                  <a:cubicBezTo>
                    <a:pt x="17037" y="2495"/>
                    <a:pt x="13398" y="0"/>
                    <a:pt x="967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1732;p26"/>
            <p:cNvSpPr/>
            <p:nvPr/>
          </p:nvSpPr>
          <p:spPr>
            <a:xfrm flipH="1">
              <a:off x="678240" y="276799"/>
              <a:ext cx="46871" cy="4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4" y="0"/>
                  </a:moveTo>
                  <a:cubicBezTo>
                    <a:pt x="4613" y="0"/>
                    <a:pt x="0" y="4896"/>
                    <a:pt x="0" y="10940"/>
                  </a:cubicBezTo>
                  <a:cubicBezTo>
                    <a:pt x="0" y="16704"/>
                    <a:pt x="4613" y="21600"/>
                    <a:pt x="10654" y="21600"/>
                  </a:cubicBezTo>
                  <a:cubicBezTo>
                    <a:pt x="16706" y="21600"/>
                    <a:pt x="21600" y="16704"/>
                    <a:pt x="21600" y="10940"/>
                  </a:cubicBezTo>
                  <a:cubicBezTo>
                    <a:pt x="21600" y="4896"/>
                    <a:pt x="16706" y="0"/>
                    <a:pt x="106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1733;p26"/>
            <p:cNvSpPr/>
            <p:nvPr/>
          </p:nvSpPr>
          <p:spPr>
            <a:xfrm flipH="1">
              <a:off x="590776" y="0"/>
              <a:ext cx="134335" cy="13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9" y="0"/>
                  </a:moveTo>
                  <a:cubicBezTo>
                    <a:pt x="4824" y="0"/>
                    <a:pt x="0" y="4899"/>
                    <a:pt x="0" y="10798"/>
                  </a:cubicBezTo>
                  <a:cubicBezTo>
                    <a:pt x="0" y="16799"/>
                    <a:pt x="4824" y="21600"/>
                    <a:pt x="10849" y="21600"/>
                  </a:cubicBezTo>
                  <a:cubicBezTo>
                    <a:pt x="16776" y="21600"/>
                    <a:pt x="21600" y="16799"/>
                    <a:pt x="21600" y="10798"/>
                  </a:cubicBezTo>
                  <a:cubicBezTo>
                    <a:pt x="21600" y="4899"/>
                    <a:pt x="16776" y="0"/>
                    <a:pt x="108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1734;p26"/>
            <p:cNvSpPr/>
            <p:nvPr/>
          </p:nvSpPr>
          <p:spPr>
            <a:xfrm flipH="1">
              <a:off x="565778" y="196193"/>
              <a:ext cx="60614" cy="5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1" y="0"/>
                  </a:moveTo>
                  <a:cubicBezTo>
                    <a:pt x="4898" y="0"/>
                    <a:pt x="0" y="4730"/>
                    <a:pt x="0" y="10805"/>
                  </a:cubicBezTo>
                  <a:cubicBezTo>
                    <a:pt x="0" y="16651"/>
                    <a:pt x="4898" y="21600"/>
                    <a:pt x="10691" y="21600"/>
                  </a:cubicBezTo>
                  <a:cubicBezTo>
                    <a:pt x="16702" y="21600"/>
                    <a:pt x="21600" y="16651"/>
                    <a:pt x="21600" y="10805"/>
                  </a:cubicBezTo>
                  <a:cubicBezTo>
                    <a:pt x="21600" y="4730"/>
                    <a:pt x="16702" y="0"/>
                    <a:pt x="106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7" name="Google Shape;1735;p26"/>
          <p:cNvSpPr/>
          <p:nvPr/>
        </p:nvSpPr>
        <p:spPr>
          <a:xfrm>
            <a:off x="1594426" y="744526"/>
            <a:ext cx="65862" cy="65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0" y="0"/>
                </a:moveTo>
                <a:cubicBezTo>
                  <a:pt x="4792" y="0"/>
                  <a:pt x="0" y="4804"/>
                  <a:pt x="0" y="10941"/>
                </a:cubicBezTo>
                <a:cubicBezTo>
                  <a:pt x="0" y="16808"/>
                  <a:pt x="4792" y="21600"/>
                  <a:pt x="10930" y="21600"/>
                </a:cubicBezTo>
                <a:cubicBezTo>
                  <a:pt x="16796" y="21600"/>
                  <a:pt x="21600" y="16808"/>
                  <a:pt x="21600" y="10941"/>
                </a:cubicBezTo>
                <a:cubicBezTo>
                  <a:pt x="21600" y="4804"/>
                  <a:pt x="16796" y="0"/>
                  <a:pt x="1093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8" name="Google Shape;1736;p26"/>
          <p:cNvSpPr/>
          <p:nvPr/>
        </p:nvSpPr>
        <p:spPr>
          <a:xfrm>
            <a:off x="1899364" y="323305"/>
            <a:ext cx="43081" cy="4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07" y="0"/>
                </a:moveTo>
                <a:cubicBezTo>
                  <a:pt x="4890" y="0"/>
                  <a:pt x="0" y="4798"/>
                  <a:pt x="0" y="10800"/>
                </a:cubicBezTo>
                <a:cubicBezTo>
                  <a:pt x="0" y="16802"/>
                  <a:pt x="4890" y="21600"/>
                  <a:pt x="11007" y="21600"/>
                </a:cubicBezTo>
                <a:cubicBezTo>
                  <a:pt x="17124" y="21600"/>
                  <a:pt x="21600" y="16802"/>
                  <a:pt x="21600" y="10800"/>
                </a:cubicBezTo>
                <a:cubicBezTo>
                  <a:pt x="21600" y="4798"/>
                  <a:pt x="17124" y="0"/>
                  <a:pt x="1100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9" name="Google Shape;1737;p26"/>
          <p:cNvSpPr/>
          <p:nvPr/>
        </p:nvSpPr>
        <p:spPr>
          <a:xfrm>
            <a:off x="8160687" y="1496576"/>
            <a:ext cx="73086" cy="73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06" y="0"/>
                </a:moveTo>
                <a:cubicBezTo>
                  <a:pt x="4797" y="0"/>
                  <a:pt x="0" y="4796"/>
                  <a:pt x="0" y="10710"/>
                </a:cubicBezTo>
                <a:cubicBezTo>
                  <a:pt x="0" y="16797"/>
                  <a:pt x="4797" y="21600"/>
                  <a:pt x="10706" y="21600"/>
                </a:cubicBezTo>
                <a:cubicBezTo>
                  <a:pt x="16615" y="21600"/>
                  <a:pt x="21600" y="16797"/>
                  <a:pt x="21600" y="10710"/>
                </a:cubicBezTo>
                <a:cubicBezTo>
                  <a:pt x="21600" y="4796"/>
                  <a:pt x="16615" y="0"/>
                  <a:pt x="1070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0" name="Google Shape;1738;p26"/>
          <p:cNvSpPr/>
          <p:nvPr/>
        </p:nvSpPr>
        <p:spPr>
          <a:xfrm>
            <a:off x="7125448" y="831537"/>
            <a:ext cx="109863" cy="110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4" y="0"/>
                </a:moveTo>
                <a:cubicBezTo>
                  <a:pt x="4846" y="0"/>
                  <a:pt x="0" y="4803"/>
                  <a:pt x="0" y="10710"/>
                </a:cubicBezTo>
                <a:cubicBezTo>
                  <a:pt x="0" y="16617"/>
                  <a:pt x="4846" y="21600"/>
                  <a:pt x="10804" y="21600"/>
                </a:cubicBezTo>
                <a:cubicBezTo>
                  <a:pt x="16762" y="21600"/>
                  <a:pt x="21600" y="16617"/>
                  <a:pt x="21600" y="10710"/>
                </a:cubicBezTo>
                <a:cubicBezTo>
                  <a:pt x="21600" y="4803"/>
                  <a:pt x="16762" y="0"/>
                  <a:pt x="1080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3" name="Google Shape;1739;p26"/>
          <p:cNvGrpSpPr/>
          <p:nvPr/>
        </p:nvGrpSpPr>
        <p:grpSpPr>
          <a:xfrm>
            <a:off x="848981" y="3794914"/>
            <a:ext cx="717931" cy="575503"/>
            <a:chOff x="0" y="35"/>
            <a:chExt cx="717930" cy="575502"/>
          </a:xfrm>
        </p:grpSpPr>
        <p:sp>
          <p:nvSpPr>
            <p:cNvPr id="851" name="Google Shape;1740;p26"/>
            <p:cNvSpPr/>
            <p:nvPr/>
          </p:nvSpPr>
          <p:spPr>
            <a:xfrm>
              <a:off x="0" y="35"/>
              <a:ext cx="61631" cy="6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76" y="0"/>
                    <a:pt x="0" y="4896"/>
                    <a:pt x="0" y="10660"/>
                  </a:cubicBezTo>
                  <a:cubicBezTo>
                    <a:pt x="0" y="16704"/>
                    <a:pt x="4676" y="21600"/>
                    <a:pt x="10800" y="21600"/>
                  </a:cubicBezTo>
                  <a:cubicBezTo>
                    <a:pt x="16936" y="21600"/>
                    <a:pt x="21600" y="16704"/>
                    <a:pt x="21600" y="10660"/>
                  </a:cubicBezTo>
                  <a:cubicBezTo>
                    <a:pt x="21600" y="4896"/>
                    <a:pt x="16936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1741;p26"/>
            <p:cNvSpPr/>
            <p:nvPr/>
          </p:nvSpPr>
          <p:spPr>
            <a:xfrm>
              <a:off x="618002" y="475609"/>
              <a:ext cx="99929" cy="9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60" y="0"/>
                    <a:pt x="0" y="4860"/>
                    <a:pt x="0" y="10796"/>
                  </a:cubicBezTo>
                  <a:cubicBezTo>
                    <a:pt x="0" y="16740"/>
                    <a:pt x="4860" y="21600"/>
                    <a:pt x="10796" y="21600"/>
                  </a:cubicBezTo>
                  <a:cubicBezTo>
                    <a:pt x="16740" y="21600"/>
                    <a:pt x="21600" y="16740"/>
                    <a:pt x="21600" y="10796"/>
                  </a:cubicBezTo>
                  <a:cubicBezTo>
                    <a:pt x="21600" y="4860"/>
                    <a:pt x="16740" y="0"/>
                    <a:pt x="10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54" name="Google Shape;1742;p26"/>
          <p:cNvSpPr/>
          <p:nvPr/>
        </p:nvSpPr>
        <p:spPr>
          <a:xfrm>
            <a:off x="1120013" y="3091285"/>
            <a:ext cx="90733" cy="91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676" y="0"/>
                  <a:pt x="0" y="4896"/>
                  <a:pt x="0" y="10660"/>
                </a:cubicBezTo>
                <a:cubicBezTo>
                  <a:pt x="0" y="16704"/>
                  <a:pt x="4676" y="21600"/>
                  <a:pt x="10800" y="21600"/>
                </a:cubicBezTo>
                <a:cubicBezTo>
                  <a:pt x="16936" y="21600"/>
                  <a:pt x="21600" y="16704"/>
                  <a:pt x="21600" y="10660"/>
                </a:cubicBezTo>
                <a:cubicBezTo>
                  <a:pt x="21600" y="4896"/>
                  <a:pt x="16936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5" name="Google Shape;1743;p26"/>
          <p:cNvSpPr/>
          <p:nvPr/>
        </p:nvSpPr>
        <p:spPr>
          <a:xfrm>
            <a:off x="8290284" y="2539585"/>
            <a:ext cx="48871" cy="4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99" y="0"/>
                </a:moveTo>
                <a:cubicBezTo>
                  <a:pt x="4886" y="0"/>
                  <a:pt x="0" y="4890"/>
                  <a:pt x="0" y="10593"/>
                </a:cubicBezTo>
                <a:cubicBezTo>
                  <a:pt x="0" y="16710"/>
                  <a:pt x="4886" y="21600"/>
                  <a:pt x="10999" y="21600"/>
                </a:cubicBezTo>
                <a:cubicBezTo>
                  <a:pt x="16714" y="21600"/>
                  <a:pt x="21600" y="16710"/>
                  <a:pt x="21600" y="10593"/>
                </a:cubicBezTo>
                <a:cubicBezTo>
                  <a:pt x="21600" y="4890"/>
                  <a:pt x="16714" y="0"/>
                  <a:pt x="1099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6" name="Google Shape;1744;p26"/>
          <p:cNvSpPr/>
          <p:nvPr/>
        </p:nvSpPr>
        <p:spPr>
          <a:xfrm>
            <a:off x="7287617" y="3438561"/>
            <a:ext cx="147114" cy="14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cubicBezTo>
                  <a:pt x="4860" y="0"/>
                  <a:pt x="0" y="4860"/>
                  <a:pt x="0" y="10796"/>
                </a:cubicBezTo>
                <a:cubicBezTo>
                  <a:pt x="0" y="16740"/>
                  <a:pt x="4860" y="21600"/>
                  <a:pt x="10796" y="21600"/>
                </a:cubicBezTo>
                <a:cubicBezTo>
                  <a:pt x="16740" y="21600"/>
                  <a:pt x="21600" y="16740"/>
                  <a:pt x="21600" y="10796"/>
                </a:cubicBezTo>
                <a:cubicBezTo>
                  <a:pt x="21600" y="4860"/>
                  <a:pt x="16740" y="0"/>
                  <a:pt x="1079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64" name="Google Shape;1745;p26"/>
          <p:cNvGrpSpPr/>
          <p:nvPr/>
        </p:nvGrpSpPr>
        <p:grpSpPr>
          <a:xfrm>
            <a:off x="555899" y="3653394"/>
            <a:ext cx="1244487" cy="1356352"/>
            <a:chOff x="0" y="0"/>
            <a:chExt cx="1244486" cy="1356351"/>
          </a:xfrm>
        </p:grpSpPr>
        <p:sp>
          <p:nvSpPr>
            <p:cNvPr id="857" name="Google Shape;1746;p26"/>
            <p:cNvSpPr/>
            <p:nvPr/>
          </p:nvSpPr>
          <p:spPr>
            <a:xfrm flipH="1" rot="21041074">
              <a:off x="79746" y="80733"/>
              <a:ext cx="1084995" cy="107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20932"/>
                  </a:lnTo>
                  <a:lnTo>
                    <a:pt x="3718" y="21600"/>
                  </a:lnTo>
                  <a:cubicBezTo>
                    <a:pt x="7047" y="14193"/>
                    <a:pt x="13574" y="8349"/>
                    <a:pt x="21175" y="5666"/>
                  </a:cubicBezTo>
                  <a:lnTo>
                    <a:pt x="21600" y="3208"/>
                  </a:lnTo>
                  <a:lnTo>
                    <a:pt x="19629" y="2850"/>
                  </a:lnTo>
                  <a:lnTo>
                    <a:pt x="19464" y="3841"/>
                  </a:lnTo>
                  <a:cubicBezTo>
                    <a:pt x="19993" y="4264"/>
                    <a:pt x="19677" y="5094"/>
                    <a:pt x="19056" y="5094"/>
                  </a:cubicBezTo>
                  <a:cubicBezTo>
                    <a:pt x="19012" y="5094"/>
                    <a:pt x="18967" y="5090"/>
                    <a:pt x="18921" y="5081"/>
                  </a:cubicBezTo>
                  <a:cubicBezTo>
                    <a:pt x="18212" y="4962"/>
                    <a:pt x="18141" y="3948"/>
                    <a:pt x="18838" y="3733"/>
                  </a:cubicBezTo>
                  <a:lnTo>
                    <a:pt x="19003" y="2743"/>
                  </a:lnTo>
                  <a:lnTo>
                    <a:pt x="17410" y="2457"/>
                  </a:lnTo>
                  <a:lnTo>
                    <a:pt x="17232" y="3447"/>
                  </a:lnTo>
                  <a:cubicBezTo>
                    <a:pt x="17765" y="3862"/>
                    <a:pt x="17443" y="4698"/>
                    <a:pt x="16814" y="4698"/>
                  </a:cubicBezTo>
                  <a:cubicBezTo>
                    <a:pt x="16774" y="4698"/>
                    <a:pt x="16732" y="4694"/>
                    <a:pt x="16690" y="4687"/>
                  </a:cubicBezTo>
                  <a:cubicBezTo>
                    <a:pt x="15981" y="4556"/>
                    <a:pt x="15911" y="3554"/>
                    <a:pt x="16607" y="3340"/>
                  </a:cubicBezTo>
                  <a:lnTo>
                    <a:pt x="16784" y="2338"/>
                  </a:lnTo>
                  <a:lnTo>
                    <a:pt x="15179" y="2051"/>
                  </a:lnTo>
                  <a:lnTo>
                    <a:pt x="15002" y="3053"/>
                  </a:lnTo>
                  <a:cubicBezTo>
                    <a:pt x="15542" y="3466"/>
                    <a:pt x="15217" y="4295"/>
                    <a:pt x="14594" y="4295"/>
                  </a:cubicBezTo>
                  <a:cubicBezTo>
                    <a:pt x="14551" y="4295"/>
                    <a:pt x="14506" y="4291"/>
                    <a:pt x="14459" y="4282"/>
                  </a:cubicBezTo>
                  <a:cubicBezTo>
                    <a:pt x="13751" y="4163"/>
                    <a:pt x="13692" y="3161"/>
                    <a:pt x="14376" y="2934"/>
                  </a:cubicBezTo>
                  <a:lnTo>
                    <a:pt x="14553" y="1944"/>
                  </a:lnTo>
                  <a:lnTo>
                    <a:pt x="12948" y="1658"/>
                  </a:lnTo>
                  <a:lnTo>
                    <a:pt x="12771" y="2648"/>
                  </a:lnTo>
                  <a:cubicBezTo>
                    <a:pt x="13312" y="3061"/>
                    <a:pt x="12996" y="3901"/>
                    <a:pt x="12374" y="3901"/>
                  </a:cubicBezTo>
                  <a:cubicBezTo>
                    <a:pt x="12331" y="3901"/>
                    <a:pt x="12286" y="3897"/>
                    <a:pt x="12240" y="3888"/>
                  </a:cubicBezTo>
                  <a:cubicBezTo>
                    <a:pt x="11520" y="3757"/>
                    <a:pt x="11461" y="2755"/>
                    <a:pt x="12146" y="2541"/>
                  </a:cubicBezTo>
                  <a:lnTo>
                    <a:pt x="12323" y="1539"/>
                  </a:lnTo>
                  <a:lnTo>
                    <a:pt x="10717" y="1252"/>
                  </a:lnTo>
                  <a:lnTo>
                    <a:pt x="10552" y="2254"/>
                  </a:lnTo>
                  <a:cubicBezTo>
                    <a:pt x="11085" y="2669"/>
                    <a:pt x="10762" y="3505"/>
                    <a:pt x="10134" y="3505"/>
                  </a:cubicBezTo>
                  <a:cubicBezTo>
                    <a:pt x="10093" y="3505"/>
                    <a:pt x="10052" y="3502"/>
                    <a:pt x="10009" y="3494"/>
                  </a:cubicBezTo>
                  <a:cubicBezTo>
                    <a:pt x="9301" y="3364"/>
                    <a:pt x="9230" y="2362"/>
                    <a:pt x="9927" y="2135"/>
                  </a:cubicBezTo>
                  <a:lnTo>
                    <a:pt x="10092" y="1145"/>
                  </a:lnTo>
                  <a:lnTo>
                    <a:pt x="8498" y="859"/>
                  </a:lnTo>
                  <a:lnTo>
                    <a:pt x="8309" y="1861"/>
                  </a:lnTo>
                  <a:cubicBezTo>
                    <a:pt x="8839" y="2273"/>
                    <a:pt x="8523" y="3102"/>
                    <a:pt x="7902" y="3102"/>
                  </a:cubicBezTo>
                  <a:cubicBezTo>
                    <a:pt x="7858" y="3102"/>
                    <a:pt x="7813" y="3098"/>
                    <a:pt x="7767" y="3089"/>
                  </a:cubicBezTo>
                  <a:cubicBezTo>
                    <a:pt x="7058" y="2970"/>
                    <a:pt x="6988" y="1968"/>
                    <a:pt x="7684" y="1741"/>
                  </a:cubicBezTo>
                  <a:lnTo>
                    <a:pt x="7861" y="751"/>
                  </a:lnTo>
                  <a:lnTo>
                    <a:pt x="6256" y="465"/>
                  </a:lnTo>
                  <a:lnTo>
                    <a:pt x="6079" y="1455"/>
                  </a:lnTo>
                  <a:cubicBezTo>
                    <a:pt x="6620" y="1868"/>
                    <a:pt x="6293" y="2708"/>
                    <a:pt x="5670" y="2708"/>
                  </a:cubicBezTo>
                  <a:cubicBezTo>
                    <a:pt x="5627" y="2708"/>
                    <a:pt x="5582" y="2704"/>
                    <a:pt x="5536" y="2696"/>
                  </a:cubicBezTo>
                  <a:cubicBezTo>
                    <a:pt x="4828" y="2564"/>
                    <a:pt x="4769" y="1562"/>
                    <a:pt x="5453" y="1348"/>
                  </a:cubicBezTo>
                  <a:lnTo>
                    <a:pt x="5630" y="346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1747;p26"/>
            <p:cNvSpPr/>
            <p:nvPr/>
          </p:nvSpPr>
          <p:spPr>
            <a:xfrm flipH="1" rot="21041074">
              <a:off x="135207" y="373062"/>
              <a:ext cx="876866" cy="91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95" y="3138"/>
                    <a:pt x="4119" y="9970"/>
                    <a:pt x="0" y="18630"/>
                  </a:cubicBezTo>
                  <a:lnTo>
                    <a:pt x="175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1748;p26"/>
            <p:cNvSpPr/>
            <p:nvPr/>
          </p:nvSpPr>
          <p:spPr>
            <a:xfrm flipH="1" rot="21041074">
              <a:off x="184236" y="396043"/>
              <a:ext cx="751205" cy="15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lnTo>
                    <a:pt x="0" y="3146"/>
                  </a:lnTo>
                  <a:lnTo>
                    <a:pt x="21497" y="21600"/>
                  </a:lnTo>
                  <a:lnTo>
                    <a:pt x="21600" y="1837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1749;p26"/>
            <p:cNvSpPr/>
            <p:nvPr/>
          </p:nvSpPr>
          <p:spPr>
            <a:xfrm flipH="1" rot="21041074">
              <a:off x="229736" y="523181"/>
              <a:ext cx="751181" cy="15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143"/>
                  </a:lnTo>
                  <a:lnTo>
                    <a:pt x="21498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1750;p26"/>
            <p:cNvSpPr/>
            <p:nvPr/>
          </p:nvSpPr>
          <p:spPr>
            <a:xfrm flipH="1" rot="21041074">
              <a:off x="274143" y="651082"/>
              <a:ext cx="751180" cy="15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227"/>
                  </a:lnTo>
                  <a:lnTo>
                    <a:pt x="21481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1751;p26"/>
            <p:cNvSpPr/>
            <p:nvPr/>
          </p:nvSpPr>
          <p:spPr>
            <a:xfrm flipH="1" rot="21041074">
              <a:off x="319144" y="778886"/>
              <a:ext cx="751180" cy="15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227"/>
                  </a:lnTo>
                  <a:lnTo>
                    <a:pt x="21498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1752;p26"/>
            <p:cNvSpPr/>
            <p:nvPr/>
          </p:nvSpPr>
          <p:spPr>
            <a:xfrm flipH="1" rot="21041074">
              <a:off x="363593" y="907312"/>
              <a:ext cx="751783" cy="15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158"/>
                  </a:lnTo>
                  <a:lnTo>
                    <a:pt x="21481" y="21600"/>
                  </a:lnTo>
                  <a:lnTo>
                    <a:pt x="21600" y="1844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75" name="Google Shape;1753;p26"/>
          <p:cNvGrpSpPr/>
          <p:nvPr/>
        </p:nvGrpSpPr>
        <p:grpSpPr>
          <a:xfrm>
            <a:off x="867751" y="4348652"/>
            <a:ext cx="1098460" cy="1142200"/>
            <a:chOff x="0" y="0"/>
            <a:chExt cx="1098458" cy="1142199"/>
          </a:xfrm>
        </p:grpSpPr>
        <p:sp>
          <p:nvSpPr>
            <p:cNvPr id="865" name="Google Shape;1754;p26"/>
            <p:cNvSpPr/>
            <p:nvPr/>
          </p:nvSpPr>
          <p:spPr>
            <a:xfrm flipH="1" rot="1200163">
              <a:off x="724168" y="45692"/>
              <a:ext cx="179829" cy="1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9417" y="0"/>
                  </a:moveTo>
                  <a:cubicBezTo>
                    <a:pt x="9147" y="0"/>
                    <a:pt x="8873" y="9"/>
                    <a:pt x="8600" y="34"/>
                  </a:cubicBezTo>
                  <a:lnTo>
                    <a:pt x="8529" y="34"/>
                  </a:lnTo>
                  <a:cubicBezTo>
                    <a:pt x="5093" y="837"/>
                    <a:pt x="2287" y="3470"/>
                    <a:pt x="1027" y="6907"/>
                  </a:cubicBezTo>
                  <a:cubicBezTo>
                    <a:pt x="-164" y="10269"/>
                    <a:pt x="-307" y="13925"/>
                    <a:pt x="537" y="17432"/>
                  </a:cubicBezTo>
                  <a:cubicBezTo>
                    <a:pt x="816" y="18529"/>
                    <a:pt x="1096" y="19701"/>
                    <a:pt x="1518" y="20797"/>
                  </a:cubicBezTo>
                  <a:lnTo>
                    <a:pt x="1797" y="21600"/>
                  </a:lnTo>
                  <a:lnTo>
                    <a:pt x="2570" y="21309"/>
                  </a:lnTo>
                  <a:cubicBezTo>
                    <a:pt x="3340" y="20943"/>
                    <a:pt x="4184" y="20649"/>
                    <a:pt x="4953" y="20357"/>
                  </a:cubicBezTo>
                  <a:lnTo>
                    <a:pt x="5655" y="20137"/>
                  </a:lnTo>
                  <a:lnTo>
                    <a:pt x="6707" y="19772"/>
                  </a:lnTo>
                  <a:lnTo>
                    <a:pt x="6427" y="18969"/>
                  </a:lnTo>
                  <a:cubicBezTo>
                    <a:pt x="6077" y="17944"/>
                    <a:pt x="5794" y="16921"/>
                    <a:pt x="5515" y="15824"/>
                  </a:cubicBezTo>
                  <a:cubicBezTo>
                    <a:pt x="5025" y="13559"/>
                    <a:pt x="5025" y="11220"/>
                    <a:pt x="5655" y="9026"/>
                  </a:cubicBezTo>
                  <a:cubicBezTo>
                    <a:pt x="5931" y="6429"/>
                    <a:pt x="7943" y="4995"/>
                    <a:pt x="9961" y="4995"/>
                  </a:cubicBezTo>
                  <a:cubicBezTo>
                    <a:pt x="11527" y="4995"/>
                    <a:pt x="13093" y="5859"/>
                    <a:pt x="13860" y="7709"/>
                  </a:cubicBezTo>
                  <a:cubicBezTo>
                    <a:pt x="15120" y="9612"/>
                    <a:pt x="15822" y="11877"/>
                    <a:pt x="15964" y="14142"/>
                  </a:cubicBezTo>
                  <a:cubicBezTo>
                    <a:pt x="16033" y="15239"/>
                    <a:pt x="16033" y="16336"/>
                    <a:pt x="16033" y="17432"/>
                  </a:cubicBezTo>
                  <a:lnTo>
                    <a:pt x="16033" y="18384"/>
                  </a:lnTo>
                  <a:lnTo>
                    <a:pt x="17786" y="18384"/>
                  </a:lnTo>
                  <a:cubicBezTo>
                    <a:pt x="18699" y="18384"/>
                    <a:pt x="19468" y="18458"/>
                    <a:pt x="20381" y="18529"/>
                  </a:cubicBezTo>
                  <a:lnTo>
                    <a:pt x="21222" y="18604"/>
                  </a:lnTo>
                  <a:lnTo>
                    <a:pt x="21222" y="17652"/>
                  </a:lnTo>
                  <a:cubicBezTo>
                    <a:pt x="21293" y="16484"/>
                    <a:pt x="21293" y="15313"/>
                    <a:pt x="21153" y="14142"/>
                  </a:cubicBezTo>
                  <a:cubicBezTo>
                    <a:pt x="21011" y="10560"/>
                    <a:pt x="19819" y="7124"/>
                    <a:pt x="17715" y="4273"/>
                  </a:cubicBezTo>
                  <a:cubicBezTo>
                    <a:pt x="15712" y="1577"/>
                    <a:pt x="12633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1755;p26"/>
            <p:cNvSpPr/>
            <p:nvPr/>
          </p:nvSpPr>
          <p:spPr>
            <a:xfrm flipH="1" rot="1200163">
              <a:off x="495804" y="52620"/>
              <a:ext cx="157364" cy="12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8433" y="0"/>
                  </a:moveTo>
                  <a:cubicBezTo>
                    <a:pt x="6703" y="0"/>
                    <a:pt x="4997" y="294"/>
                    <a:pt x="3428" y="1287"/>
                  </a:cubicBezTo>
                  <a:cubicBezTo>
                    <a:pt x="1204" y="2898"/>
                    <a:pt x="-146" y="6014"/>
                    <a:pt x="12" y="9334"/>
                  </a:cubicBezTo>
                  <a:cubicBezTo>
                    <a:pt x="7635" y="11346"/>
                    <a:pt x="14942" y="15066"/>
                    <a:pt x="20899" y="21600"/>
                  </a:cubicBezTo>
                  <a:cubicBezTo>
                    <a:pt x="21138" y="16272"/>
                    <a:pt x="21454" y="7122"/>
                    <a:pt x="19468" y="4305"/>
                  </a:cubicBezTo>
                  <a:cubicBezTo>
                    <a:pt x="17483" y="1487"/>
                    <a:pt x="14228" y="584"/>
                    <a:pt x="11132" y="183"/>
                  </a:cubicBezTo>
                  <a:cubicBezTo>
                    <a:pt x="10237" y="77"/>
                    <a:pt x="9331" y="0"/>
                    <a:pt x="8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1756;p26"/>
            <p:cNvSpPr/>
            <p:nvPr/>
          </p:nvSpPr>
          <p:spPr>
            <a:xfrm flipH="1" rot="1200163">
              <a:off x="890484" y="259858"/>
              <a:ext cx="149679" cy="15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14005" y="0"/>
                  </a:moveTo>
                  <a:cubicBezTo>
                    <a:pt x="11813" y="0"/>
                    <a:pt x="9591" y="781"/>
                    <a:pt x="7482" y="1678"/>
                  </a:cubicBezTo>
                  <a:cubicBezTo>
                    <a:pt x="4618" y="2923"/>
                    <a:pt x="1591" y="4668"/>
                    <a:pt x="363" y="7490"/>
                  </a:cubicBezTo>
                  <a:cubicBezTo>
                    <a:pt x="-944" y="10395"/>
                    <a:pt x="1591" y="17449"/>
                    <a:pt x="3065" y="21600"/>
                  </a:cubicBezTo>
                  <a:cubicBezTo>
                    <a:pt x="7399" y="14543"/>
                    <a:pt x="13620" y="9396"/>
                    <a:pt x="20656" y="5414"/>
                  </a:cubicBezTo>
                  <a:cubicBezTo>
                    <a:pt x="20001" y="2758"/>
                    <a:pt x="17955" y="767"/>
                    <a:pt x="15337" y="102"/>
                  </a:cubicBezTo>
                  <a:cubicBezTo>
                    <a:pt x="14896" y="32"/>
                    <a:pt x="14452" y="0"/>
                    <a:pt x="140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1757;p26"/>
            <p:cNvSpPr/>
            <p:nvPr/>
          </p:nvSpPr>
          <p:spPr>
            <a:xfrm flipH="1" rot="1200163">
              <a:off x="130493" y="115767"/>
              <a:ext cx="837472" cy="91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022" y="3208"/>
                  </a:moveTo>
                  <a:cubicBezTo>
                    <a:pt x="11466" y="3208"/>
                    <a:pt x="11911" y="3226"/>
                    <a:pt x="12355" y="3263"/>
                  </a:cubicBezTo>
                  <a:cubicBezTo>
                    <a:pt x="13036" y="3319"/>
                    <a:pt x="13749" y="3488"/>
                    <a:pt x="14189" y="3966"/>
                  </a:cubicBezTo>
                  <a:cubicBezTo>
                    <a:pt x="14446" y="4289"/>
                    <a:pt x="14628" y="4669"/>
                    <a:pt x="14734" y="5063"/>
                  </a:cubicBezTo>
                  <a:cubicBezTo>
                    <a:pt x="14977" y="5766"/>
                    <a:pt x="15219" y="6595"/>
                    <a:pt x="14780" y="7215"/>
                  </a:cubicBezTo>
                  <a:cubicBezTo>
                    <a:pt x="14340" y="7876"/>
                    <a:pt x="13385" y="8030"/>
                    <a:pt x="12551" y="8100"/>
                  </a:cubicBezTo>
                  <a:lnTo>
                    <a:pt x="6716" y="8916"/>
                  </a:lnTo>
                  <a:cubicBezTo>
                    <a:pt x="6337" y="9000"/>
                    <a:pt x="5958" y="9043"/>
                    <a:pt x="5564" y="9057"/>
                  </a:cubicBezTo>
                  <a:cubicBezTo>
                    <a:pt x="5522" y="9059"/>
                    <a:pt x="5481" y="9061"/>
                    <a:pt x="5439" y="9061"/>
                  </a:cubicBezTo>
                  <a:cubicBezTo>
                    <a:pt x="5027" y="9061"/>
                    <a:pt x="4623" y="8934"/>
                    <a:pt x="4306" y="8691"/>
                  </a:cubicBezTo>
                  <a:cubicBezTo>
                    <a:pt x="3699" y="8213"/>
                    <a:pt x="3654" y="7355"/>
                    <a:pt x="3669" y="6624"/>
                  </a:cubicBezTo>
                  <a:cubicBezTo>
                    <a:pt x="3638" y="6216"/>
                    <a:pt x="3699" y="5808"/>
                    <a:pt x="3836" y="5428"/>
                  </a:cubicBezTo>
                  <a:cubicBezTo>
                    <a:pt x="4093" y="4866"/>
                    <a:pt x="4669" y="4500"/>
                    <a:pt x="5276" y="4275"/>
                  </a:cubicBezTo>
                  <a:cubicBezTo>
                    <a:pt x="5321" y="4261"/>
                    <a:pt x="5366" y="4247"/>
                    <a:pt x="5428" y="4219"/>
                  </a:cubicBezTo>
                  <a:cubicBezTo>
                    <a:pt x="5534" y="4177"/>
                    <a:pt x="5821" y="4064"/>
                    <a:pt x="6231" y="3924"/>
                  </a:cubicBezTo>
                  <a:cubicBezTo>
                    <a:pt x="7777" y="3449"/>
                    <a:pt x="9398" y="3208"/>
                    <a:pt x="11022" y="3208"/>
                  </a:cubicBezTo>
                  <a:close/>
                  <a:moveTo>
                    <a:pt x="9687" y="0"/>
                  </a:moveTo>
                  <a:cubicBezTo>
                    <a:pt x="9565" y="0"/>
                    <a:pt x="9429" y="0"/>
                    <a:pt x="9308" y="14"/>
                  </a:cubicBezTo>
                  <a:lnTo>
                    <a:pt x="7216" y="309"/>
                  </a:lnTo>
                  <a:cubicBezTo>
                    <a:pt x="7079" y="324"/>
                    <a:pt x="6958" y="352"/>
                    <a:pt x="6837" y="394"/>
                  </a:cubicBezTo>
                  <a:cubicBezTo>
                    <a:pt x="6670" y="450"/>
                    <a:pt x="6488" y="520"/>
                    <a:pt x="6322" y="577"/>
                  </a:cubicBezTo>
                  <a:cubicBezTo>
                    <a:pt x="5746" y="774"/>
                    <a:pt x="5200" y="1013"/>
                    <a:pt x="4669" y="1294"/>
                  </a:cubicBezTo>
                  <a:cubicBezTo>
                    <a:pt x="3351" y="1955"/>
                    <a:pt x="2199" y="2841"/>
                    <a:pt x="1395" y="4022"/>
                  </a:cubicBezTo>
                  <a:lnTo>
                    <a:pt x="1349" y="4092"/>
                  </a:lnTo>
                  <a:cubicBezTo>
                    <a:pt x="92" y="6005"/>
                    <a:pt x="-60" y="8410"/>
                    <a:pt x="16" y="10688"/>
                  </a:cubicBezTo>
                  <a:cubicBezTo>
                    <a:pt x="137" y="13866"/>
                    <a:pt x="637" y="17016"/>
                    <a:pt x="1213" y="20167"/>
                  </a:cubicBezTo>
                  <a:cubicBezTo>
                    <a:pt x="1339" y="20997"/>
                    <a:pt x="2110" y="21600"/>
                    <a:pt x="2991" y="21600"/>
                  </a:cubicBezTo>
                  <a:cubicBezTo>
                    <a:pt x="3065" y="21600"/>
                    <a:pt x="3139" y="21596"/>
                    <a:pt x="3214" y="21587"/>
                  </a:cubicBezTo>
                  <a:lnTo>
                    <a:pt x="6943" y="21067"/>
                  </a:lnTo>
                  <a:lnTo>
                    <a:pt x="19919" y="19239"/>
                  </a:lnTo>
                  <a:cubicBezTo>
                    <a:pt x="20889" y="19084"/>
                    <a:pt x="21540" y="18226"/>
                    <a:pt x="21388" y="17326"/>
                  </a:cubicBezTo>
                  <a:cubicBezTo>
                    <a:pt x="20934" y="14176"/>
                    <a:pt x="20404" y="11026"/>
                    <a:pt x="19509" y="7960"/>
                  </a:cubicBezTo>
                  <a:cubicBezTo>
                    <a:pt x="18857" y="5752"/>
                    <a:pt x="17933" y="3502"/>
                    <a:pt x="16129" y="2025"/>
                  </a:cubicBezTo>
                  <a:lnTo>
                    <a:pt x="16053" y="1969"/>
                  </a:lnTo>
                  <a:cubicBezTo>
                    <a:pt x="14916" y="1055"/>
                    <a:pt x="13521" y="535"/>
                    <a:pt x="12066" y="253"/>
                  </a:cubicBezTo>
                  <a:cubicBezTo>
                    <a:pt x="11460" y="141"/>
                    <a:pt x="10869" y="70"/>
                    <a:pt x="10262" y="28"/>
                  </a:cubicBezTo>
                  <a:cubicBezTo>
                    <a:pt x="10066" y="14"/>
                    <a:pt x="9884" y="0"/>
                    <a:pt x="96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1758;p26"/>
            <p:cNvSpPr/>
            <p:nvPr/>
          </p:nvSpPr>
          <p:spPr>
            <a:xfrm flipH="1" rot="1200163">
              <a:off x="330707" y="173532"/>
              <a:ext cx="683609" cy="37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70" y="0"/>
                  </a:moveTo>
                  <a:cubicBezTo>
                    <a:pt x="9513" y="0"/>
                    <a:pt x="7974" y="560"/>
                    <a:pt x="6538" y="1655"/>
                  </a:cubicBezTo>
                  <a:cubicBezTo>
                    <a:pt x="4590" y="3131"/>
                    <a:pt x="2923" y="5602"/>
                    <a:pt x="1724" y="8724"/>
                  </a:cubicBezTo>
                  <a:cubicBezTo>
                    <a:pt x="487" y="12018"/>
                    <a:pt x="37" y="16101"/>
                    <a:pt x="0" y="20047"/>
                  </a:cubicBezTo>
                  <a:lnTo>
                    <a:pt x="0" y="21488"/>
                  </a:lnTo>
                  <a:cubicBezTo>
                    <a:pt x="0" y="21545"/>
                    <a:pt x="25" y="21600"/>
                    <a:pt x="54" y="21600"/>
                  </a:cubicBezTo>
                  <a:cubicBezTo>
                    <a:pt x="61" y="21600"/>
                    <a:pt x="68" y="21597"/>
                    <a:pt x="75" y="21591"/>
                  </a:cubicBezTo>
                  <a:cubicBezTo>
                    <a:pt x="85" y="21597"/>
                    <a:pt x="94" y="21600"/>
                    <a:pt x="102" y="21600"/>
                  </a:cubicBezTo>
                  <a:cubicBezTo>
                    <a:pt x="143" y="21600"/>
                    <a:pt x="168" y="21539"/>
                    <a:pt x="168" y="21455"/>
                  </a:cubicBezTo>
                  <a:cubicBezTo>
                    <a:pt x="187" y="17679"/>
                    <a:pt x="506" y="13734"/>
                    <a:pt x="1517" y="10405"/>
                  </a:cubicBezTo>
                  <a:cubicBezTo>
                    <a:pt x="2023" y="8792"/>
                    <a:pt x="2660" y="7351"/>
                    <a:pt x="3409" y="6117"/>
                  </a:cubicBezTo>
                  <a:cubicBezTo>
                    <a:pt x="4140" y="4880"/>
                    <a:pt x="4965" y="3817"/>
                    <a:pt x="5863" y="2959"/>
                  </a:cubicBezTo>
                  <a:cubicBezTo>
                    <a:pt x="7496" y="1464"/>
                    <a:pt x="9292" y="695"/>
                    <a:pt x="11112" y="695"/>
                  </a:cubicBezTo>
                  <a:cubicBezTo>
                    <a:pt x="11423" y="695"/>
                    <a:pt x="11734" y="718"/>
                    <a:pt x="12046" y="763"/>
                  </a:cubicBezTo>
                  <a:cubicBezTo>
                    <a:pt x="14126" y="1072"/>
                    <a:pt x="16130" y="2479"/>
                    <a:pt x="17779" y="4812"/>
                  </a:cubicBezTo>
                  <a:cubicBezTo>
                    <a:pt x="19427" y="7215"/>
                    <a:pt x="20495" y="10680"/>
                    <a:pt x="21188" y="14249"/>
                  </a:cubicBezTo>
                  <a:cubicBezTo>
                    <a:pt x="21282" y="14660"/>
                    <a:pt x="21356" y="15107"/>
                    <a:pt x="21432" y="15552"/>
                  </a:cubicBezTo>
                  <a:cubicBezTo>
                    <a:pt x="21439" y="15616"/>
                    <a:pt x="21463" y="15642"/>
                    <a:pt x="21492" y="15642"/>
                  </a:cubicBezTo>
                  <a:cubicBezTo>
                    <a:pt x="21539" y="15642"/>
                    <a:pt x="21593" y="15569"/>
                    <a:pt x="21582" y="15483"/>
                  </a:cubicBezTo>
                  <a:lnTo>
                    <a:pt x="21600" y="15450"/>
                  </a:lnTo>
                  <a:cubicBezTo>
                    <a:pt x="21001" y="11641"/>
                    <a:pt x="20045" y="7901"/>
                    <a:pt x="18472" y="5155"/>
                  </a:cubicBezTo>
                  <a:cubicBezTo>
                    <a:pt x="16935" y="2581"/>
                    <a:pt x="15024" y="900"/>
                    <a:pt x="12982" y="282"/>
                  </a:cubicBezTo>
                  <a:cubicBezTo>
                    <a:pt x="12346" y="93"/>
                    <a:pt x="11706" y="0"/>
                    <a:pt x="11070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1759;p26"/>
            <p:cNvSpPr/>
            <p:nvPr/>
          </p:nvSpPr>
          <p:spPr>
            <a:xfrm flipH="1" rot="1200163">
              <a:off x="283284" y="317588"/>
              <a:ext cx="40483" cy="6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8770" y="4218"/>
                  </a:moveTo>
                  <a:cubicBezTo>
                    <a:pt x="9075" y="4218"/>
                    <a:pt x="9394" y="4419"/>
                    <a:pt x="9712" y="4611"/>
                  </a:cubicBezTo>
                  <a:lnTo>
                    <a:pt x="10017" y="6787"/>
                  </a:lnTo>
                  <a:cubicBezTo>
                    <a:pt x="10017" y="6988"/>
                    <a:pt x="10017" y="7180"/>
                    <a:pt x="9394" y="7381"/>
                  </a:cubicBezTo>
                  <a:lnTo>
                    <a:pt x="5957" y="7574"/>
                  </a:lnTo>
                  <a:cubicBezTo>
                    <a:pt x="5639" y="7574"/>
                    <a:pt x="5320" y="7574"/>
                    <a:pt x="5320" y="7180"/>
                  </a:cubicBezTo>
                  <a:lnTo>
                    <a:pt x="4697" y="5013"/>
                  </a:lnTo>
                  <a:cubicBezTo>
                    <a:pt x="4697" y="4812"/>
                    <a:pt x="5015" y="4611"/>
                    <a:pt x="5320" y="4611"/>
                  </a:cubicBezTo>
                  <a:lnTo>
                    <a:pt x="8770" y="4218"/>
                  </a:lnTo>
                  <a:close/>
                  <a:moveTo>
                    <a:pt x="8956" y="0"/>
                  </a:moveTo>
                  <a:cubicBezTo>
                    <a:pt x="8797" y="0"/>
                    <a:pt x="8624" y="17"/>
                    <a:pt x="8452" y="75"/>
                  </a:cubicBezTo>
                  <a:lnTo>
                    <a:pt x="3450" y="469"/>
                  </a:lnTo>
                  <a:cubicBezTo>
                    <a:pt x="2826" y="469"/>
                    <a:pt x="2508" y="862"/>
                    <a:pt x="2508" y="1255"/>
                  </a:cubicBezTo>
                  <a:lnTo>
                    <a:pt x="0" y="20612"/>
                  </a:lnTo>
                  <a:cubicBezTo>
                    <a:pt x="0" y="21198"/>
                    <a:pt x="624" y="21600"/>
                    <a:pt x="1566" y="21600"/>
                  </a:cubicBezTo>
                  <a:lnTo>
                    <a:pt x="10641" y="20612"/>
                  </a:lnTo>
                  <a:lnTo>
                    <a:pt x="11278" y="20612"/>
                  </a:lnTo>
                  <a:lnTo>
                    <a:pt x="20353" y="19817"/>
                  </a:lnTo>
                  <a:cubicBezTo>
                    <a:pt x="20976" y="19817"/>
                    <a:pt x="21600" y="19232"/>
                    <a:pt x="21295" y="18637"/>
                  </a:cubicBezTo>
                  <a:lnTo>
                    <a:pt x="10017" y="469"/>
                  </a:lnTo>
                  <a:cubicBezTo>
                    <a:pt x="9792" y="176"/>
                    <a:pt x="9394" y="0"/>
                    <a:pt x="8956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1760;p26"/>
            <p:cNvSpPr/>
            <p:nvPr/>
          </p:nvSpPr>
          <p:spPr>
            <a:xfrm flipH="1" rot="1200163">
              <a:off x="659597" y="323153"/>
              <a:ext cx="222035" cy="24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12208" y="902"/>
                    <a:pt x="6462" y="3556"/>
                    <a:pt x="6462" y="3556"/>
                  </a:cubicBezTo>
                  <a:cubicBezTo>
                    <a:pt x="4049" y="4404"/>
                    <a:pt x="1695" y="5839"/>
                    <a:pt x="719" y="8014"/>
                  </a:cubicBezTo>
                  <a:cubicBezTo>
                    <a:pt x="144" y="9447"/>
                    <a:pt x="-87" y="10986"/>
                    <a:pt x="30" y="12526"/>
                  </a:cubicBezTo>
                  <a:cubicBezTo>
                    <a:pt x="30" y="15338"/>
                    <a:pt x="144" y="18469"/>
                    <a:pt x="2443" y="20327"/>
                  </a:cubicBezTo>
                  <a:cubicBezTo>
                    <a:pt x="3302" y="21017"/>
                    <a:pt x="4395" y="21443"/>
                    <a:pt x="5544" y="21600"/>
                  </a:cubicBezTo>
                  <a:cubicBezTo>
                    <a:pt x="5084" y="17461"/>
                    <a:pt x="5313" y="13320"/>
                    <a:pt x="7438" y="9712"/>
                  </a:cubicBezTo>
                  <a:cubicBezTo>
                    <a:pt x="10253" y="4829"/>
                    <a:pt x="15884" y="2123"/>
                    <a:pt x="2151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1761;p26"/>
            <p:cNvSpPr/>
            <p:nvPr/>
          </p:nvSpPr>
          <p:spPr>
            <a:xfrm flipH="1" rot="1200163">
              <a:off x="446278" y="272392"/>
              <a:ext cx="389594" cy="24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2651" y="0"/>
                  </a:moveTo>
                  <a:cubicBezTo>
                    <a:pt x="11480" y="0"/>
                    <a:pt x="10310" y="106"/>
                    <a:pt x="9148" y="309"/>
                  </a:cubicBezTo>
                  <a:lnTo>
                    <a:pt x="9052" y="309"/>
                  </a:lnTo>
                  <a:cubicBezTo>
                    <a:pt x="5912" y="2343"/>
                    <a:pt x="2770" y="5054"/>
                    <a:pt x="1169" y="9852"/>
                  </a:cubicBezTo>
                  <a:cubicBezTo>
                    <a:pt x="-17" y="13346"/>
                    <a:pt x="-146" y="17412"/>
                    <a:pt x="111" y="21531"/>
                  </a:cubicBezTo>
                  <a:cubicBezTo>
                    <a:pt x="429" y="21576"/>
                    <a:pt x="750" y="21600"/>
                    <a:pt x="1072" y="21600"/>
                  </a:cubicBezTo>
                  <a:cubicBezTo>
                    <a:pt x="1885" y="21600"/>
                    <a:pt x="2705" y="21452"/>
                    <a:pt x="3508" y="21116"/>
                  </a:cubicBezTo>
                  <a:lnTo>
                    <a:pt x="15846" y="18091"/>
                  </a:lnTo>
                  <a:lnTo>
                    <a:pt x="16103" y="18038"/>
                  </a:lnTo>
                  <a:cubicBezTo>
                    <a:pt x="17802" y="17726"/>
                    <a:pt x="19660" y="17151"/>
                    <a:pt x="20558" y="14807"/>
                  </a:cubicBezTo>
                  <a:cubicBezTo>
                    <a:pt x="21454" y="12510"/>
                    <a:pt x="20975" y="9434"/>
                    <a:pt x="20461" y="6827"/>
                  </a:cubicBezTo>
                  <a:cubicBezTo>
                    <a:pt x="20237" y="5368"/>
                    <a:pt x="19853" y="4011"/>
                    <a:pt x="19308" y="2813"/>
                  </a:cubicBezTo>
                  <a:cubicBezTo>
                    <a:pt x="18378" y="988"/>
                    <a:pt x="16871" y="362"/>
                    <a:pt x="15430" y="206"/>
                  </a:cubicBezTo>
                  <a:cubicBezTo>
                    <a:pt x="14508" y="66"/>
                    <a:pt x="13579" y="0"/>
                    <a:pt x="126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1762;p26"/>
            <p:cNvSpPr/>
            <p:nvPr/>
          </p:nvSpPr>
          <p:spPr>
            <a:xfrm flipH="1" rot="1200163">
              <a:off x="547735" y="600530"/>
              <a:ext cx="214855" cy="38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3950" y="703"/>
                    <a:pt x="8875" y="1338"/>
                    <a:pt x="8875" y="1338"/>
                  </a:cubicBezTo>
                  <a:cubicBezTo>
                    <a:pt x="6337" y="1537"/>
                    <a:pt x="4093" y="2408"/>
                    <a:pt x="2737" y="3645"/>
                  </a:cubicBezTo>
                  <a:cubicBezTo>
                    <a:pt x="1262" y="4948"/>
                    <a:pt x="731" y="6520"/>
                    <a:pt x="436" y="8025"/>
                  </a:cubicBezTo>
                  <a:cubicBezTo>
                    <a:pt x="-214" y="11101"/>
                    <a:pt x="-154" y="14210"/>
                    <a:pt x="731" y="17220"/>
                  </a:cubicBezTo>
                  <a:lnTo>
                    <a:pt x="731" y="17319"/>
                  </a:lnTo>
                  <a:cubicBezTo>
                    <a:pt x="1379" y="19426"/>
                    <a:pt x="4153" y="21064"/>
                    <a:pt x="7812" y="21499"/>
                  </a:cubicBezTo>
                  <a:cubicBezTo>
                    <a:pt x="8107" y="21532"/>
                    <a:pt x="8342" y="21566"/>
                    <a:pt x="8638" y="21600"/>
                  </a:cubicBezTo>
                  <a:cubicBezTo>
                    <a:pt x="8047" y="20396"/>
                    <a:pt x="7695" y="19158"/>
                    <a:pt x="7457" y="17955"/>
                  </a:cubicBezTo>
                  <a:cubicBezTo>
                    <a:pt x="6572" y="13809"/>
                    <a:pt x="7282" y="9463"/>
                    <a:pt x="10764" y="5784"/>
                  </a:cubicBezTo>
                  <a:cubicBezTo>
                    <a:pt x="13182" y="3276"/>
                    <a:pt x="16901" y="1237"/>
                    <a:pt x="213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1763;p26"/>
            <p:cNvSpPr/>
            <p:nvPr/>
          </p:nvSpPr>
          <p:spPr>
            <a:xfrm flipH="1" rot="1200163">
              <a:off x="202263" y="500883"/>
              <a:ext cx="506335" cy="40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14820" y="0"/>
                  </a:moveTo>
                  <a:cubicBezTo>
                    <a:pt x="14671" y="0"/>
                    <a:pt x="14520" y="11"/>
                    <a:pt x="14369" y="32"/>
                  </a:cubicBezTo>
                  <a:cubicBezTo>
                    <a:pt x="13798" y="95"/>
                    <a:pt x="13252" y="158"/>
                    <a:pt x="12681" y="220"/>
                  </a:cubicBezTo>
                  <a:cubicBezTo>
                    <a:pt x="10248" y="565"/>
                    <a:pt x="7938" y="971"/>
                    <a:pt x="6027" y="1378"/>
                  </a:cubicBezTo>
                  <a:cubicBezTo>
                    <a:pt x="4116" y="2535"/>
                    <a:pt x="2551" y="4443"/>
                    <a:pt x="1558" y="6790"/>
                  </a:cubicBezTo>
                  <a:cubicBezTo>
                    <a:pt x="93" y="10232"/>
                    <a:pt x="-230" y="14298"/>
                    <a:pt x="142" y="18178"/>
                  </a:cubicBezTo>
                  <a:cubicBezTo>
                    <a:pt x="242" y="19304"/>
                    <a:pt x="416" y="20461"/>
                    <a:pt x="664" y="21556"/>
                  </a:cubicBezTo>
                  <a:cubicBezTo>
                    <a:pt x="832" y="21584"/>
                    <a:pt x="999" y="21600"/>
                    <a:pt x="1166" y="21600"/>
                  </a:cubicBezTo>
                  <a:cubicBezTo>
                    <a:pt x="1371" y="21600"/>
                    <a:pt x="1577" y="21576"/>
                    <a:pt x="1782" y="21524"/>
                  </a:cubicBezTo>
                  <a:lnTo>
                    <a:pt x="14989" y="19022"/>
                  </a:lnTo>
                  <a:lnTo>
                    <a:pt x="17845" y="18459"/>
                  </a:lnTo>
                  <a:cubicBezTo>
                    <a:pt x="18342" y="18365"/>
                    <a:pt x="18813" y="18178"/>
                    <a:pt x="19235" y="17865"/>
                  </a:cubicBezTo>
                  <a:cubicBezTo>
                    <a:pt x="20601" y="16894"/>
                    <a:pt x="21370" y="14986"/>
                    <a:pt x="21172" y="13016"/>
                  </a:cubicBezTo>
                  <a:lnTo>
                    <a:pt x="21172" y="12922"/>
                  </a:lnTo>
                  <a:cubicBezTo>
                    <a:pt x="20824" y="10075"/>
                    <a:pt x="20179" y="7322"/>
                    <a:pt x="19235" y="4694"/>
                  </a:cubicBezTo>
                  <a:cubicBezTo>
                    <a:pt x="18788" y="3380"/>
                    <a:pt x="18218" y="2066"/>
                    <a:pt x="17348" y="1127"/>
                  </a:cubicBezTo>
                  <a:cubicBezTo>
                    <a:pt x="16623" y="402"/>
                    <a:pt x="15733" y="0"/>
                    <a:pt x="148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94" name="Google Shape;1764;p26"/>
          <p:cNvGrpSpPr/>
          <p:nvPr/>
        </p:nvGrpSpPr>
        <p:grpSpPr>
          <a:xfrm>
            <a:off x="358103" y="2826054"/>
            <a:ext cx="976692" cy="807987"/>
            <a:chOff x="0" y="0"/>
            <a:chExt cx="976691" cy="807986"/>
          </a:xfrm>
        </p:grpSpPr>
        <p:grpSp>
          <p:nvGrpSpPr>
            <p:cNvPr id="891" name="Google Shape;1765;p26"/>
            <p:cNvGrpSpPr/>
            <p:nvPr/>
          </p:nvGrpSpPr>
          <p:grpSpPr>
            <a:xfrm>
              <a:off x="0" y="0"/>
              <a:ext cx="976692" cy="807987"/>
              <a:chOff x="0" y="0"/>
              <a:chExt cx="976691" cy="807986"/>
            </a:xfrm>
          </p:grpSpPr>
          <p:sp>
            <p:nvSpPr>
              <p:cNvPr id="876" name="Google Shape;1766;p26"/>
              <p:cNvSpPr/>
              <p:nvPr/>
            </p:nvSpPr>
            <p:spPr>
              <a:xfrm flipH="1">
                <a:off x="46369" y="0"/>
                <a:ext cx="930323" cy="74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69" y="0"/>
                    </a:moveTo>
                    <a:lnTo>
                      <a:pt x="0" y="19794"/>
                    </a:lnTo>
                    <a:lnTo>
                      <a:pt x="1146" y="21600"/>
                    </a:lnTo>
                    <a:lnTo>
                      <a:pt x="21600" y="1824"/>
                    </a:lnTo>
                    <a:lnTo>
                      <a:pt x="2046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7" name="Google Shape;1767;p26"/>
              <p:cNvSpPr/>
              <p:nvPr/>
            </p:nvSpPr>
            <p:spPr>
              <a:xfrm flipH="1">
                <a:off x="0" y="60721"/>
                <a:ext cx="929714" cy="74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67" y="0"/>
                    </a:moveTo>
                    <a:lnTo>
                      <a:pt x="0" y="19776"/>
                    </a:lnTo>
                    <a:lnTo>
                      <a:pt x="1132" y="21600"/>
                    </a:lnTo>
                    <a:lnTo>
                      <a:pt x="21600" y="1824"/>
                    </a:lnTo>
                    <a:lnTo>
                      <a:pt x="2046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8" name="Google Shape;1768;p26"/>
              <p:cNvSpPr/>
              <p:nvPr/>
            </p:nvSpPr>
            <p:spPr>
              <a:xfrm flipH="1">
                <a:off x="796624" y="668657"/>
                <a:ext cx="53120" cy="6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97"/>
                    </a:lnTo>
                    <a:lnTo>
                      <a:pt x="18553" y="21600"/>
                    </a:lnTo>
                    <a:lnTo>
                      <a:pt x="21600" y="19503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9" name="Google Shape;1769;p26"/>
              <p:cNvSpPr/>
              <p:nvPr/>
            </p:nvSpPr>
            <p:spPr>
              <a:xfrm flipH="1">
                <a:off x="747265" y="629943"/>
                <a:ext cx="53120" cy="64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69"/>
                    </a:lnTo>
                    <a:lnTo>
                      <a:pt x="18553" y="21600"/>
                    </a:lnTo>
                    <a:lnTo>
                      <a:pt x="21600" y="19522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0" name="Google Shape;1770;p26"/>
              <p:cNvSpPr/>
              <p:nvPr/>
            </p:nvSpPr>
            <p:spPr>
              <a:xfrm flipH="1">
                <a:off x="697905" y="591811"/>
                <a:ext cx="53120" cy="64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77"/>
                    </a:lnTo>
                    <a:lnTo>
                      <a:pt x="18294" y="21600"/>
                    </a:lnTo>
                    <a:lnTo>
                      <a:pt x="21600" y="19523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1" name="Google Shape;1771;p26"/>
              <p:cNvSpPr/>
              <p:nvPr/>
            </p:nvSpPr>
            <p:spPr>
              <a:xfrm flipH="1">
                <a:off x="211806" y="212866"/>
                <a:ext cx="53120" cy="6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97"/>
                    </a:lnTo>
                    <a:lnTo>
                      <a:pt x="18294" y="21600"/>
                    </a:lnTo>
                    <a:lnTo>
                      <a:pt x="21600" y="19503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2" name="Google Shape;1772;p26"/>
              <p:cNvSpPr/>
              <p:nvPr/>
            </p:nvSpPr>
            <p:spPr>
              <a:xfrm flipH="1">
                <a:off x="162446" y="174761"/>
                <a:ext cx="53120" cy="6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6" y="0"/>
                    </a:moveTo>
                    <a:lnTo>
                      <a:pt x="0" y="2098"/>
                    </a:lnTo>
                    <a:lnTo>
                      <a:pt x="18294" y="21600"/>
                    </a:lnTo>
                    <a:lnTo>
                      <a:pt x="21600" y="19502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3" name="Google Shape;1773;p26"/>
              <p:cNvSpPr/>
              <p:nvPr/>
            </p:nvSpPr>
            <p:spPr>
              <a:xfrm flipH="1">
                <a:off x="106203" y="133197"/>
                <a:ext cx="53755" cy="6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7" y="0"/>
                    </a:moveTo>
                    <a:lnTo>
                      <a:pt x="0" y="2097"/>
                    </a:lnTo>
                    <a:lnTo>
                      <a:pt x="18333" y="21600"/>
                    </a:lnTo>
                    <a:lnTo>
                      <a:pt x="21600" y="19503"/>
                    </a:lnTo>
                    <a:lnTo>
                      <a:pt x="32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4" name="Google Shape;1774;p26"/>
              <p:cNvSpPr/>
              <p:nvPr/>
            </p:nvSpPr>
            <p:spPr>
              <a:xfrm flipH="1">
                <a:off x="353025" y="323142"/>
                <a:ext cx="53729" cy="64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8" y="0"/>
                    </a:moveTo>
                    <a:lnTo>
                      <a:pt x="0" y="2077"/>
                    </a:lnTo>
                    <a:lnTo>
                      <a:pt x="18342" y="21600"/>
                    </a:lnTo>
                    <a:lnTo>
                      <a:pt x="21600" y="19523"/>
                    </a:lnTo>
                    <a:lnTo>
                      <a:pt x="32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5" name="Google Shape;1775;p26"/>
              <p:cNvSpPr/>
              <p:nvPr/>
            </p:nvSpPr>
            <p:spPr>
              <a:xfrm flipH="1">
                <a:off x="303666" y="285645"/>
                <a:ext cx="53093" cy="64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07" y="0"/>
                    </a:moveTo>
                    <a:lnTo>
                      <a:pt x="0" y="2077"/>
                    </a:lnTo>
                    <a:lnTo>
                      <a:pt x="18303" y="21600"/>
                    </a:lnTo>
                    <a:lnTo>
                      <a:pt x="21600" y="19523"/>
                    </a:lnTo>
                    <a:lnTo>
                      <a:pt x="3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6" name="Google Shape;1776;p26"/>
              <p:cNvSpPr/>
              <p:nvPr/>
            </p:nvSpPr>
            <p:spPr>
              <a:xfrm flipH="1">
                <a:off x="599187" y="515601"/>
                <a:ext cx="53120" cy="6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47" y="0"/>
                    </a:moveTo>
                    <a:lnTo>
                      <a:pt x="0" y="2098"/>
                    </a:lnTo>
                    <a:lnTo>
                      <a:pt x="18294" y="21600"/>
                    </a:lnTo>
                    <a:lnTo>
                      <a:pt x="21600" y="19502"/>
                    </a:lnTo>
                    <a:lnTo>
                      <a:pt x="30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7" name="Google Shape;1777;p26"/>
              <p:cNvSpPr/>
              <p:nvPr/>
            </p:nvSpPr>
            <p:spPr>
              <a:xfrm flipH="1">
                <a:off x="549827" y="477469"/>
                <a:ext cx="53120" cy="6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47" y="0"/>
                    </a:moveTo>
                    <a:lnTo>
                      <a:pt x="0" y="2097"/>
                    </a:lnTo>
                    <a:lnTo>
                      <a:pt x="18294" y="21600"/>
                    </a:lnTo>
                    <a:lnTo>
                      <a:pt x="21600" y="19503"/>
                    </a:lnTo>
                    <a:lnTo>
                      <a:pt x="30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8" name="Google Shape;1778;p26"/>
              <p:cNvSpPr/>
              <p:nvPr/>
            </p:nvSpPr>
            <p:spPr>
              <a:xfrm flipH="1">
                <a:off x="500468" y="438728"/>
                <a:ext cx="53728" cy="64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68" y="0"/>
                    </a:moveTo>
                    <a:lnTo>
                      <a:pt x="0" y="2077"/>
                    </a:lnTo>
                    <a:lnTo>
                      <a:pt x="18332" y="21600"/>
                    </a:lnTo>
                    <a:lnTo>
                      <a:pt x="21600" y="19523"/>
                    </a:lnTo>
                    <a:lnTo>
                      <a:pt x="32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9" name="Google Shape;1779;p26"/>
              <p:cNvSpPr/>
              <p:nvPr/>
            </p:nvSpPr>
            <p:spPr>
              <a:xfrm flipH="1">
                <a:off x="648546" y="518725"/>
                <a:ext cx="80606" cy="99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78" y="0"/>
                    </a:moveTo>
                    <a:lnTo>
                      <a:pt x="0" y="1350"/>
                    </a:lnTo>
                    <a:lnTo>
                      <a:pt x="19422" y="21600"/>
                    </a:lnTo>
                    <a:lnTo>
                      <a:pt x="21600" y="20250"/>
                    </a:lnTo>
                    <a:lnTo>
                      <a:pt x="21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0" name="Google Shape;1780;p26"/>
              <p:cNvSpPr/>
              <p:nvPr/>
            </p:nvSpPr>
            <p:spPr>
              <a:xfrm flipH="1">
                <a:off x="254280" y="212559"/>
                <a:ext cx="80606" cy="9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71" y="0"/>
                    </a:moveTo>
                    <a:lnTo>
                      <a:pt x="0" y="1350"/>
                    </a:lnTo>
                    <a:lnTo>
                      <a:pt x="19422" y="21600"/>
                    </a:lnTo>
                    <a:lnTo>
                      <a:pt x="21600" y="20250"/>
                    </a:lnTo>
                    <a:lnTo>
                      <a:pt x="2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892" name="Google Shape;1781;p26"/>
            <p:cNvSpPr/>
            <p:nvPr/>
          </p:nvSpPr>
          <p:spPr>
            <a:xfrm flipH="1">
              <a:off x="397603" y="351593"/>
              <a:ext cx="53093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07" y="0"/>
                  </a:moveTo>
                  <a:lnTo>
                    <a:pt x="0" y="2098"/>
                  </a:lnTo>
                  <a:lnTo>
                    <a:pt x="18551" y="21600"/>
                  </a:lnTo>
                  <a:lnTo>
                    <a:pt x="21600" y="19502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1782;p26"/>
            <p:cNvSpPr/>
            <p:nvPr/>
          </p:nvSpPr>
          <p:spPr>
            <a:xfrm flipH="1">
              <a:off x="446962" y="354081"/>
              <a:ext cx="80580" cy="9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72" y="0"/>
                  </a:moveTo>
                  <a:lnTo>
                    <a:pt x="0" y="1350"/>
                  </a:lnTo>
                  <a:lnTo>
                    <a:pt x="19591" y="21600"/>
                  </a:lnTo>
                  <a:lnTo>
                    <a:pt x="21600" y="20250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07" name="Google Shape;1783;p26"/>
          <p:cNvGrpSpPr/>
          <p:nvPr/>
        </p:nvGrpSpPr>
        <p:grpSpPr>
          <a:xfrm>
            <a:off x="2489683" y="4539906"/>
            <a:ext cx="771073" cy="798822"/>
            <a:chOff x="0" y="0"/>
            <a:chExt cx="771072" cy="798820"/>
          </a:xfrm>
        </p:grpSpPr>
        <p:sp>
          <p:nvSpPr>
            <p:cNvPr id="895" name="Google Shape;1784;p26"/>
            <p:cNvSpPr/>
            <p:nvPr/>
          </p:nvSpPr>
          <p:spPr>
            <a:xfrm flipH="1">
              <a:off x="142135" y="78069"/>
              <a:ext cx="524293" cy="54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38" y="0"/>
                  </a:moveTo>
                  <a:lnTo>
                    <a:pt x="0" y="18863"/>
                  </a:lnTo>
                  <a:lnTo>
                    <a:pt x="2939" y="21600"/>
                  </a:lnTo>
                  <a:lnTo>
                    <a:pt x="21600" y="2737"/>
                  </a:lnTo>
                  <a:lnTo>
                    <a:pt x="1863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1785;p26"/>
            <p:cNvSpPr/>
            <p:nvPr/>
          </p:nvSpPr>
          <p:spPr>
            <a:xfrm flipH="1">
              <a:off x="70794" y="146579"/>
              <a:ext cx="524293" cy="54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61" y="0"/>
                  </a:moveTo>
                  <a:lnTo>
                    <a:pt x="0" y="18844"/>
                  </a:lnTo>
                  <a:lnTo>
                    <a:pt x="2963" y="21600"/>
                  </a:lnTo>
                  <a:lnTo>
                    <a:pt x="21600" y="2734"/>
                  </a:lnTo>
                  <a:lnTo>
                    <a:pt x="1866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1786;p26"/>
            <p:cNvSpPr/>
            <p:nvPr/>
          </p:nvSpPr>
          <p:spPr>
            <a:xfrm flipH="1">
              <a:off x="-1" y="0"/>
              <a:ext cx="91739" cy="6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572"/>
                  </a:lnTo>
                  <a:lnTo>
                    <a:pt x="71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1787;p26"/>
            <p:cNvSpPr/>
            <p:nvPr/>
          </p:nvSpPr>
          <p:spPr>
            <a:xfrm flipH="1">
              <a:off x="1188" y="0"/>
              <a:ext cx="61168" cy="9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752"/>
                  </a:lnTo>
                  <a:lnTo>
                    <a:pt x="108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1788;p26"/>
            <p:cNvSpPr/>
            <p:nvPr/>
          </p:nvSpPr>
          <p:spPr>
            <a:xfrm flipH="1">
              <a:off x="61167" y="33978"/>
              <a:ext cx="152856" cy="11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0" y="8595"/>
                  </a:lnTo>
                  <a:lnTo>
                    <a:pt x="10159" y="21600"/>
                  </a:lnTo>
                  <a:lnTo>
                    <a:pt x="21600" y="5589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1789;p26"/>
            <p:cNvSpPr/>
            <p:nvPr/>
          </p:nvSpPr>
          <p:spPr>
            <a:xfrm flipH="1">
              <a:off x="30570" y="63422"/>
              <a:ext cx="111560" cy="15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lnTo>
                    <a:pt x="0" y="11919"/>
                  </a:lnTo>
                  <a:lnTo>
                    <a:pt x="13925" y="21600"/>
                  </a:lnTo>
                  <a:lnTo>
                    <a:pt x="21600" y="4161"/>
                  </a:lnTo>
                  <a:lnTo>
                    <a:pt x="15676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1790;p26"/>
            <p:cNvSpPr/>
            <p:nvPr/>
          </p:nvSpPr>
          <p:spPr>
            <a:xfrm flipH="1">
              <a:off x="520788" y="616425"/>
              <a:ext cx="101362" cy="9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74" y="0"/>
                  </a:moveTo>
                  <a:lnTo>
                    <a:pt x="0" y="6626"/>
                  </a:lnTo>
                  <a:lnTo>
                    <a:pt x="15326" y="21600"/>
                  </a:lnTo>
                  <a:lnTo>
                    <a:pt x="21600" y="14969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1791;p26"/>
            <p:cNvSpPr/>
            <p:nvPr/>
          </p:nvSpPr>
          <p:spPr>
            <a:xfrm flipH="1">
              <a:off x="592707" y="547915"/>
              <a:ext cx="100784" cy="9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0" y="0"/>
                  </a:moveTo>
                  <a:lnTo>
                    <a:pt x="0" y="6626"/>
                  </a:lnTo>
                  <a:lnTo>
                    <a:pt x="15290" y="21600"/>
                  </a:lnTo>
                  <a:lnTo>
                    <a:pt x="21600" y="1496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1792;p26"/>
            <p:cNvSpPr/>
            <p:nvPr/>
          </p:nvSpPr>
          <p:spPr>
            <a:xfrm flipH="1">
              <a:off x="550233" y="646997"/>
              <a:ext cx="170997" cy="15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88" y="0"/>
                  </a:moveTo>
                  <a:lnTo>
                    <a:pt x="0" y="14741"/>
                  </a:lnTo>
                  <a:lnTo>
                    <a:pt x="4650" y="19654"/>
                  </a:lnTo>
                  <a:cubicBezTo>
                    <a:pt x="5838" y="20955"/>
                    <a:pt x="7384" y="21600"/>
                    <a:pt x="8933" y="21600"/>
                  </a:cubicBezTo>
                  <a:cubicBezTo>
                    <a:pt x="10551" y="21600"/>
                    <a:pt x="12167" y="20893"/>
                    <a:pt x="13373" y="19494"/>
                  </a:cubicBezTo>
                  <a:lnTo>
                    <a:pt x="21600" y="9747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1793;p26"/>
            <p:cNvSpPr/>
            <p:nvPr/>
          </p:nvSpPr>
          <p:spPr>
            <a:xfrm flipH="1">
              <a:off x="620959" y="579677"/>
              <a:ext cx="150114" cy="17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10968" y="0"/>
                  </a:moveTo>
                  <a:lnTo>
                    <a:pt x="1904" y="8525"/>
                  </a:lnTo>
                  <a:cubicBezTo>
                    <a:pt x="-699" y="11012"/>
                    <a:pt x="-619" y="14849"/>
                    <a:pt x="2061" y="17194"/>
                  </a:cubicBezTo>
                  <a:lnTo>
                    <a:pt x="7106" y="21600"/>
                  </a:lnTo>
                  <a:lnTo>
                    <a:pt x="20901" y="8597"/>
                  </a:lnTo>
                  <a:lnTo>
                    <a:pt x="1096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1794;p26"/>
            <p:cNvSpPr/>
            <p:nvPr/>
          </p:nvSpPr>
          <p:spPr>
            <a:xfrm flipH="1">
              <a:off x="139753" y="122121"/>
              <a:ext cx="476157" cy="49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7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5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1795;p26"/>
            <p:cNvSpPr/>
            <p:nvPr/>
          </p:nvSpPr>
          <p:spPr>
            <a:xfrm flipH="1">
              <a:off x="117716" y="143007"/>
              <a:ext cx="476180" cy="49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6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18" name="Google Shape;1796;p26"/>
          <p:cNvGrpSpPr/>
          <p:nvPr/>
        </p:nvGrpSpPr>
        <p:grpSpPr>
          <a:xfrm>
            <a:off x="2013673" y="4519621"/>
            <a:ext cx="590302" cy="497497"/>
            <a:chOff x="0" y="0"/>
            <a:chExt cx="590300" cy="497496"/>
          </a:xfrm>
        </p:grpSpPr>
        <p:sp>
          <p:nvSpPr>
            <p:cNvPr id="908" name="Google Shape;1797;p26"/>
            <p:cNvSpPr/>
            <p:nvPr/>
          </p:nvSpPr>
          <p:spPr>
            <a:xfrm rot="3667842">
              <a:off x="505113" y="364954"/>
              <a:ext cx="72474" cy="7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46" y="0"/>
                    <a:pt x="0" y="4881"/>
                    <a:pt x="0" y="10892"/>
                  </a:cubicBezTo>
                  <a:cubicBezTo>
                    <a:pt x="0" y="16719"/>
                    <a:pt x="4846" y="21600"/>
                    <a:pt x="10804" y="21600"/>
                  </a:cubicBezTo>
                  <a:cubicBezTo>
                    <a:pt x="16762" y="21600"/>
                    <a:pt x="21600" y="16719"/>
                    <a:pt x="21600" y="10892"/>
                  </a:cubicBezTo>
                  <a:cubicBezTo>
                    <a:pt x="21600" y="4881"/>
                    <a:pt x="16762" y="0"/>
                    <a:pt x="108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1798;p26"/>
            <p:cNvSpPr/>
            <p:nvPr/>
          </p:nvSpPr>
          <p:spPr>
            <a:xfrm rot="3667842">
              <a:off x="74285" y="69149"/>
              <a:ext cx="345502" cy="3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39" y="0"/>
                  </a:moveTo>
                  <a:cubicBezTo>
                    <a:pt x="9570" y="396"/>
                    <a:pt x="9062" y="794"/>
                    <a:pt x="8593" y="1119"/>
                  </a:cubicBezTo>
                  <a:cubicBezTo>
                    <a:pt x="6680" y="2383"/>
                    <a:pt x="4648" y="3430"/>
                    <a:pt x="2539" y="4298"/>
                  </a:cubicBezTo>
                  <a:cubicBezTo>
                    <a:pt x="1718" y="4659"/>
                    <a:pt x="859" y="4983"/>
                    <a:pt x="0" y="5236"/>
                  </a:cubicBezTo>
                  <a:cubicBezTo>
                    <a:pt x="40" y="5453"/>
                    <a:pt x="156" y="5634"/>
                    <a:pt x="273" y="5814"/>
                  </a:cubicBezTo>
                  <a:cubicBezTo>
                    <a:pt x="1094" y="7005"/>
                    <a:pt x="2031" y="8197"/>
                    <a:pt x="3086" y="9281"/>
                  </a:cubicBezTo>
                  <a:cubicBezTo>
                    <a:pt x="5936" y="12567"/>
                    <a:pt x="8242" y="16251"/>
                    <a:pt x="9961" y="20187"/>
                  </a:cubicBezTo>
                  <a:cubicBezTo>
                    <a:pt x="10116" y="20692"/>
                    <a:pt x="10429" y="21089"/>
                    <a:pt x="10858" y="21415"/>
                  </a:cubicBezTo>
                  <a:cubicBezTo>
                    <a:pt x="11093" y="21523"/>
                    <a:pt x="11406" y="21595"/>
                    <a:pt x="11679" y="21595"/>
                  </a:cubicBezTo>
                  <a:cubicBezTo>
                    <a:pt x="11773" y="21598"/>
                    <a:pt x="11866" y="21600"/>
                    <a:pt x="11960" y="21600"/>
                  </a:cubicBezTo>
                  <a:cubicBezTo>
                    <a:pt x="12803" y="21600"/>
                    <a:pt x="13639" y="21455"/>
                    <a:pt x="14414" y="21162"/>
                  </a:cubicBezTo>
                  <a:cubicBezTo>
                    <a:pt x="14414" y="21162"/>
                    <a:pt x="18514" y="19609"/>
                    <a:pt x="21287" y="17080"/>
                  </a:cubicBezTo>
                  <a:lnTo>
                    <a:pt x="21600" y="16828"/>
                  </a:lnTo>
                  <a:cubicBezTo>
                    <a:pt x="17029" y="11664"/>
                    <a:pt x="13124" y="6030"/>
                    <a:pt x="100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1799;p26"/>
            <p:cNvSpPr/>
            <p:nvPr/>
          </p:nvSpPr>
          <p:spPr>
            <a:xfrm rot="3667842">
              <a:off x="234603" y="146918"/>
              <a:ext cx="209293" cy="32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59" y="0"/>
                  </a:moveTo>
                  <a:cubicBezTo>
                    <a:pt x="2257" y="792"/>
                    <a:pt x="1161" y="1500"/>
                    <a:pt x="0" y="2168"/>
                  </a:cubicBezTo>
                  <a:cubicBezTo>
                    <a:pt x="5094" y="9132"/>
                    <a:pt x="11541" y="15637"/>
                    <a:pt x="19086" y="21600"/>
                  </a:cubicBezTo>
                  <a:cubicBezTo>
                    <a:pt x="19988" y="21057"/>
                    <a:pt x="20764" y="20349"/>
                    <a:pt x="21278" y="19599"/>
                  </a:cubicBezTo>
                  <a:cubicBezTo>
                    <a:pt x="21472" y="19306"/>
                    <a:pt x="21600" y="19014"/>
                    <a:pt x="21600" y="18682"/>
                  </a:cubicBezTo>
                  <a:cubicBezTo>
                    <a:pt x="21409" y="18140"/>
                    <a:pt x="20955" y="17597"/>
                    <a:pt x="20310" y="17222"/>
                  </a:cubicBezTo>
                  <a:cubicBezTo>
                    <a:pt x="15216" y="13594"/>
                    <a:pt x="11027" y="9508"/>
                    <a:pt x="7802" y="5086"/>
                  </a:cubicBezTo>
                  <a:cubicBezTo>
                    <a:pt x="6769" y="3543"/>
                    <a:pt x="5610" y="2043"/>
                    <a:pt x="4255" y="626"/>
                  </a:cubicBezTo>
                  <a:cubicBezTo>
                    <a:pt x="4061" y="375"/>
                    <a:pt x="3738" y="166"/>
                    <a:pt x="3353" y="41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1800;p26"/>
            <p:cNvSpPr/>
            <p:nvPr/>
          </p:nvSpPr>
          <p:spPr>
            <a:xfrm rot="3667842">
              <a:off x="252031" y="51487"/>
              <a:ext cx="191182" cy="12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25" y="0"/>
                  </a:moveTo>
                  <a:cubicBezTo>
                    <a:pt x="20711" y="0"/>
                    <a:pt x="20595" y="14"/>
                    <a:pt x="20472" y="46"/>
                  </a:cubicBezTo>
                  <a:cubicBezTo>
                    <a:pt x="18213" y="482"/>
                    <a:pt x="15952" y="1565"/>
                    <a:pt x="13905" y="3080"/>
                  </a:cubicBezTo>
                  <a:cubicBezTo>
                    <a:pt x="10166" y="5893"/>
                    <a:pt x="6636" y="9469"/>
                    <a:pt x="3458" y="13586"/>
                  </a:cubicBezTo>
                  <a:cubicBezTo>
                    <a:pt x="2399" y="15211"/>
                    <a:pt x="1412" y="17051"/>
                    <a:pt x="565" y="18998"/>
                  </a:cubicBezTo>
                  <a:cubicBezTo>
                    <a:pt x="212" y="19649"/>
                    <a:pt x="0" y="20407"/>
                    <a:pt x="0" y="21164"/>
                  </a:cubicBezTo>
                  <a:cubicBezTo>
                    <a:pt x="0" y="21274"/>
                    <a:pt x="0" y="21384"/>
                    <a:pt x="0" y="21600"/>
                  </a:cubicBezTo>
                  <a:cubicBezTo>
                    <a:pt x="1553" y="20733"/>
                    <a:pt x="3037" y="19759"/>
                    <a:pt x="4517" y="18676"/>
                  </a:cubicBezTo>
                  <a:cubicBezTo>
                    <a:pt x="8401" y="16074"/>
                    <a:pt x="12071" y="12934"/>
                    <a:pt x="15530" y="9143"/>
                  </a:cubicBezTo>
                  <a:cubicBezTo>
                    <a:pt x="17789" y="6655"/>
                    <a:pt x="19835" y="3621"/>
                    <a:pt x="21600" y="156"/>
                  </a:cubicBezTo>
                  <a:cubicBezTo>
                    <a:pt x="21352" y="78"/>
                    <a:pt x="21100" y="0"/>
                    <a:pt x="2082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1801;p26"/>
            <p:cNvSpPr/>
            <p:nvPr/>
          </p:nvSpPr>
          <p:spPr>
            <a:xfrm rot="3667842">
              <a:off x="122846" y="113971"/>
              <a:ext cx="207447" cy="27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6231" y="0"/>
                  </a:moveTo>
                  <a:lnTo>
                    <a:pt x="4155" y="989"/>
                  </a:lnTo>
                  <a:cubicBezTo>
                    <a:pt x="4884" y="1856"/>
                    <a:pt x="3889" y="2698"/>
                    <a:pt x="2871" y="2698"/>
                  </a:cubicBezTo>
                  <a:cubicBezTo>
                    <a:pt x="2437" y="2698"/>
                    <a:pt x="2000" y="2545"/>
                    <a:pt x="1689" y="2174"/>
                  </a:cubicBezTo>
                  <a:lnTo>
                    <a:pt x="199" y="2868"/>
                  </a:lnTo>
                  <a:cubicBezTo>
                    <a:pt x="4" y="2966"/>
                    <a:pt x="-62" y="3163"/>
                    <a:pt x="67" y="3362"/>
                  </a:cubicBezTo>
                  <a:lnTo>
                    <a:pt x="14924" y="21451"/>
                  </a:lnTo>
                  <a:cubicBezTo>
                    <a:pt x="15006" y="21546"/>
                    <a:pt x="15143" y="21600"/>
                    <a:pt x="15284" y="21600"/>
                  </a:cubicBezTo>
                  <a:cubicBezTo>
                    <a:pt x="15361" y="21600"/>
                    <a:pt x="15438" y="21585"/>
                    <a:pt x="15506" y="21550"/>
                  </a:cubicBezTo>
                  <a:lnTo>
                    <a:pt x="16999" y="20858"/>
                  </a:lnTo>
                  <a:cubicBezTo>
                    <a:pt x="16276" y="19962"/>
                    <a:pt x="17252" y="19139"/>
                    <a:pt x="18261" y="19139"/>
                  </a:cubicBezTo>
                  <a:cubicBezTo>
                    <a:pt x="18701" y="19139"/>
                    <a:pt x="19149" y="19296"/>
                    <a:pt x="19462" y="19671"/>
                  </a:cubicBezTo>
                  <a:lnTo>
                    <a:pt x="21538" y="18682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1802;p26"/>
            <p:cNvSpPr/>
            <p:nvPr/>
          </p:nvSpPr>
          <p:spPr>
            <a:xfrm rot="3667842">
              <a:off x="183241" y="149131"/>
              <a:ext cx="182453" cy="25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4189" y="0"/>
                  </a:moveTo>
                  <a:cubicBezTo>
                    <a:pt x="4077" y="0"/>
                    <a:pt x="3955" y="27"/>
                    <a:pt x="3833" y="69"/>
                  </a:cubicBezTo>
                  <a:lnTo>
                    <a:pt x="0" y="1749"/>
                  </a:lnTo>
                  <a:lnTo>
                    <a:pt x="17398" y="21600"/>
                  </a:lnTo>
                  <a:lnTo>
                    <a:pt x="21231" y="19920"/>
                  </a:lnTo>
                  <a:cubicBezTo>
                    <a:pt x="21525" y="19815"/>
                    <a:pt x="21600" y="19552"/>
                    <a:pt x="21453" y="19394"/>
                  </a:cubicBezTo>
                  <a:lnTo>
                    <a:pt x="4571" y="174"/>
                  </a:lnTo>
                  <a:cubicBezTo>
                    <a:pt x="4486" y="51"/>
                    <a:pt x="4349" y="0"/>
                    <a:pt x="4189" y="0"/>
                  </a:cubicBez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1803;p26"/>
            <p:cNvSpPr/>
            <p:nvPr/>
          </p:nvSpPr>
          <p:spPr>
            <a:xfrm rot="3667842">
              <a:off x="203448" y="220110"/>
              <a:ext cx="53762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0" h="21600" fill="norm" stroke="1" extrusionOk="0">
                  <a:moveTo>
                    <a:pt x="9418" y="0"/>
                  </a:moveTo>
                  <a:cubicBezTo>
                    <a:pt x="7719" y="0"/>
                    <a:pt x="5982" y="529"/>
                    <a:pt x="4385" y="1652"/>
                  </a:cubicBezTo>
                  <a:cubicBezTo>
                    <a:pt x="-23" y="4902"/>
                    <a:pt x="-1349" y="11393"/>
                    <a:pt x="1518" y="16391"/>
                  </a:cubicBezTo>
                  <a:cubicBezTo>
                    <a:pt x="3218" y="19768"/>
                    <a:pt x="6299" y="21600"/>
                    <a:pt x="9456" y="21600"/>
                  </a:cubicBezTo>
                  <a:cubicBezTo>
                    <a:pt x="11193" y="21600"/>
                    <a:pt x="12948" y="21039"/>
                    <a:pt x="14517" y="19885"/>
                  </a:cubicBezTo>
                  <a:cubicBezTo>
                    <a:pt x="18925" y="16888"/>
                    <a:pt x="20251" y="10144"/>
                    <a:pt x="17599" y="5146"/>
                  </a:cubicBezTo>
                  <a:cubicBezTo>
                    <a:pt x="15731" y="1885"/>
                    <a:pt x="12631" y="0"/>
                    <a:pt x="9418" y="0"/>
                  </a:cubicBezTo>
                  <a:close/>
                </a:path>
              </a:pathLst>
            </a:custGeom>
            <a:solidFill>
              <a:srgbClr val="73BC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1804;p26"/>
            <p:cNvSpPr/>
            <p:nvPr/>
          </p:nvSpPr>
          <p:spPr>
            <a:xfrm rot="3667842">
              <a:off x="216712" y="229003"/>
              <a:ext cx="28122" cy="3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724"/>
                  </a:lnTo>
                  <a:lnTo>
                    <a:pt x="14400" y="21600"/>
                  </a:lnTo>
                  <a:lnTo>
                    <a:pt x="21600" y="1823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1805;p26"/>
            <p:cNvSpPr/>
            <p:nvPr/>
          </p:nvSpPr>
          <p:spPr>
            <a:xfrm rot="3667842">
              <a:off x="212546" y="233493"/>
              <a:ext cx="36225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74" y="0"/>
                  </a:moveTo>
                  <a:lnTo>
                    <a:pt x="0" y="14400"/>
                  </a:lnTo>
                  <a:lnTo>
                    <a:pt x="3347" y="21600"/>
                  </a:lnTo>
                  <a:lnTo>
                    <a:pt x="21600" y="7200"/>
                  </a:lnTo>
                  <a:lnTo>
                    <a:pt x="178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1806;p26"/>
            <p:cNvSpPr/>
            <p:nvPr/>
          </p:nvSpPr>
          <p:spPr>
            <a:xfrm rot="3667842">
              <a:off x="314155" y="82133"/>
              <a:ext cx="76438" cy="5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18917" y="0"/>
                  </a:moveTo>
                  <a:cubicBezTo>
                    <a:pt x="16940" y="0"/>
                    <a:pt x="12880" y="2767"/>
                    <a:pt x="8519" y="7151"/>
                  </a:cubicBezTo>
                  <a:cubicBezTo>
                    <a:pt x="3076" y="12525"/>
                    <a:pt x="-712" y="18970"/>
                    <a:pt x="113" y="20860"/>
                  </a:cubicBezTo>
                  <a:cubicBezTo>
                    <a:pt x="301" y="21361"/>
                    <a:pt x="728" y="21600"/>
                    <a:pt x="1335" y="21600"/>
                  </a:cubicBezTo>
                  <a:cubicBezTo>
                    <a:pt x="3334" y="21600"/>
                    <a:pt x="7310" y="19004"/>
                    <a:pt x="11489" y="14677"/>
                  </a:cubicBezTo>
                  <a:cubicBezTo>
                    <a:pt x="16926" y="9029"/>
                    <a:pt x="20888" y="2858"/>
                    <a:pt x="20063" y="706"/>
                  </a:cubicBezTo>
                  <a:cubicBezTo>
                    <a:pt x="19882" y="228"/>
                    <a:pt x="19483" y="0"/>
                    <a:pt x="18917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5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1808;p27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926" name="Google Shape;1809;p27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7" name="Google Shape;1810;p27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8" name="Google Shape;1811;p27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9" name="Google Shape;1812;p27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0" name="Google Shape;1813;p27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1" name="Google Shape;1814;p27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2" name="Google Shape;1815;p27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3" name="Google Shape;1816;p27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4" name="Google Shape;1817;p27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5" name="Google Shape;1818;p27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6" name="Google Shape;1819;p27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7" name="Google Shape;1820;p27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8" name="Google Shape;1821;p27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9" name="Google Shape;1822;p27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0" name="Google Shape;1823;p27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1" name="Google Shape;1824;p27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2" name="Google Shape;1825;p27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3" name="Google Shape;1826;p27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4" name="Google Shape;1827;p27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5" name="Google Shape;1828;p27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6" name="Google Shape;1829;p27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7" name="Google Shape;1830;p27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8" name="Google Shape;1831;p27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9" name="Google Shape;1832;p27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51" name="Google Shape;1833;p27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62" name="Google Shape;1834;p27"/>
          <p:cNvGrpSpPr/>
          <p:nvPr/>
        </p:nvGrpSpPr>
        <p:grpSpPr>
          <a:xfrm>
            <a:off x="7629880" y="4179189"/>
            <a:ext cx="1098459" cy="1142200"/>
            <a:chOff x="0" y="0"/>
            <a:chExt cx="1098458" cy="1142199"/>
          </a:xfrm>
        </p:grpSpPr>
        <p:sp>
          <p:nvSpPr>
            <p:cNvPr id="952" name="Google Shape;1835;p27"/>
            <p:cNvSpPr/>
            <p:nvPr/>
          </p:nvSpPr>
          <p:spPr>
            <a:xfrm rot="20399837">
              <a:off x="194462" y="45692"/>
              <a:ext cx="179828" cy="1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9417" y="0"/>
                  </a:moveTo>
                  <a:cubicBezTo>
                    <a:pt x="9147" y="0"/>
                    <a:pt x="8873" y="9"/>
                    <a:pt x="8600" y="34"/>
                  </a:cubicBezTo>
                  <a:lnTo>
                    <a:pt x="8529" y="34"/>
                  </a:lnTo>
                  <a:cubicBezTo>
                    <a:pt x="5093" y="837"/>
                    <a:pt x="2287" y="3470"/>
                    <a:pt x="1027" y="6907"/>
                  </a:cubicBezTo>
                  <a:cubicBezTo>
                    <a:pt x="-164" y="10269"/>
                    <a:pt x="-307" y="13925"/>
                    <a:pt x="537" y="17432"/>
                  </a:cubicBezTo>
                  <a:cubicBezTo>
                    <a:pt x="816" y="18529"/>
                    <a:pt x="1096" y="19701"/>
                    <a:pt x="1518" y="20797"/>
                  </a:cubicBezTo>
                  <a:lnTo>
                    <a:pt x="1797" y="21600"/>
                  </a:lnTo>
                  <a:lnTo>
                    <a:pt x="2570" y="21309"/>
                  </a:lnTo>
                  <a:cubicBezTo>
                    <a:pt x="3340" y="20943"/>
                    <a:pt x="4184" y="20649"/>
                    <a:pt x="4953" y="20357"/>
                  </a:cubicBezTo>
                  <a:lnTo>
                    <a:pt x="5655" y="20137"/>
                  </a:lnTo>
                  <a:lnTo>
                    <a:pt x="6707" y="19772"/>
                  </a:lnTo>
                  <a:lnTo>
                    <a:pt x="6427" y="18969"/>
                  </a:lnTo>
                  <a:cubicBezTo>
                    <a:pt x="6077" y="17944"/>
                    <a:pt x="5794" y="16921"/>
                    <a:pt x="5515" y="15824"/>
                  </a:cubicBezTo>
                  <a:cubicBezTo>
                    <a:pt x="5025" y="13559"/>
                    <a:pt x="5025" y="11220"/>
                    <a:pt x="5655" y="9026"/>
                  </a:cubicBezTo>
                  <a:cubicBezTo>
                    <a:pt x="5931" y="6429"/>
                    <a:pt x="7943" y="4995"/>
                    <a:pt x="9961" y="4995"/>
                  </a:cubicBezTo>
                  <a:cubicBezTo>
                    <a:pt x="11527" y="4995"/>
                    <a:pt x="13093" y="5859"/>
                    <a:pt x="13860" y="7709"/>
                  </a:cubicBezTo>
                  <a:cubicBezTo>
                    <a:pt x="15120" y="9612"/>
                    <a:pt x="15822" y="11877"/>
                    <a:pt x="15964" y="14142"/>
                  </a:cubicBezTo>
                  <a:cubicBezTo>
                    <a:pt x="16033" y="15239"/>
                    <a:pt x="16033" y="16336"/>
                    <a:pt x="16033" y="17432"/>
                  </a:cubicBezTo>
                  <a:lnTo>
                    <a:pt x="16033" y="18384"/>
                  </a:lnTo>
                  <a:lnTo>
                    <a:pt x="17786" y="18384"/>
                  </a:lnTo>
                  <a:cubicBezTo>
                    <a:pt x="18699" y="18384"/>
                    <a:pt x="19468" y="18458"/>
                    <a:pt x="20381" y="18529"/>
                  </a:cubicBezTo>
                  <a:lnTo>
                    <a:pt x="21222" y="18604"/>
                  </a:lnTo>
                  <a:lnTo>
                    <a:pt x="21222" y="17652"/>
                  </a:lnTo>
                  <a:cubicBezTo>
                    <a:pt x="21293" y="16484"/>
                    <a:pt x="21293" y="15313"/>
                    <a:pt x="21153" y="14142"/>
                  </a:cubicBezTo>
                  <a:cubicBezTo>
                    <a:pt x="21011" y="10560"/>
                    <a:pt x="19819" y="7124"/>
                    <a:pt x="17715" y="4273"/>
                  </a:cubicBezTo>
                  <a:cubicBezTo>
                    <a:pt x="15712" y="1577"/>
                    <a:pt x="12633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1836;p27"/>
            <p:cNvSpPr/>
            <p:nvPr/>
          </p:nvSpPr>
          <p:spPr>
            <a:xfrm rot="20399837">
              <a:off x="445290" y="52620"/>
              <a:ext cx="157364" cy="12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8433" y="0"/>
                  </a:moveTo>
                  <a:cubicBezTo>
                    <a:pt x="6703" y="0"/>
                    <a:pt x="4997" y="294"/>
                    <a:pt x="3428" y="1287"/>
                  </a:cubicBezTo>
                  <a:cubicBezTo>
                    <a:pt x="1204" y="2898"/>
                    <a:pt x="-146" y="6014"/>
                    <a:pt x="12" y="9334"/>
                  </a:cubicBezTo>
                  <a:cubicBezTo>
                    <a:pt x="7635" y="11346"/>
                    <a:pt x="14942" y="15066"/>
                    <a:pt x="20899" y="21600"/>
                  </a:cubicBezTo>
                  <a:cubicBezTo>
                    <a:pt x="21138" y="16272"/>
                    <a:pt x="21454" y="7122"/>
                    <a:pt x="19468" y="4305"/>
                  </a:cubicBezTo>
                  <a:cubicBezTo>
                    <a:pt x="17483" y="1487"/>
                    <a:pt x="14228" y="584"/>
                    <a:pt x="11132" y="183"/>
                  </a:cubicBezTo>
                  <a:cubicBezTo>
                    <a:pt x="10237" y="77"/>
                    <a:pt x="9331" y="0"/>
                    <a:pt x="8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1837;p27"/>
            <p:cNvSpPr/>
            <p:nvPr/>
          </p:nvSpPr>
          <p:spPr>
            <a:xfrm rot="20399837">
              <a:off x="58295" y="259858"/>
              <a:ext cx="149679" cy="15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14005" y="0"/>
                  </a:moveTo>
                  <a:cubicBezTo>
                    <a:pt x="11813" y="0"/>
                    <a:pt x="9591" y="781"/>
                    <a:pt x="7482" y="1678"/>
                  </a:cubicBezTo>
                  <a:cubicBezTo>
                    <a:pt x="4618" y="2923"/>
                    <a:pt x="1591" y="4668"/>
                    <a:pt x="363" y="7490"/>
                  </a:cubicBezTo>
                  <a:cubicBezTo>
                    <a:pt x="-944" y="10395"/>
                    <a:pt x="1591" y="17449"/>
                    <a:pt x="3065" y="21600"/>
                  </a:cubicBezTo>
                  <a:cubicBezTo>
                    <a:pt x="7399" y="14543"/>
                    <a:pt x="13620" y="9396"/>
                    <a:pt x="20656" y="5414"/>
                  </a:cubicBezTo>
                  <a:cubicBezTo>
                    <a:pt x="20001" y="2758"/>
                    <a:pt x="17955" y="767"/>
                    <a:pt x="15337" y="102"/>
                  </a:cubicBezTo>
                  <a:cubicBezTo>
                    <a:pt x="14896" y="32"/>
                    <a:pt x="14452" y="0"/>
                    <a:pt x="140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1838;p27"/>
            <p:cNvSpPr/>
            <p:nvPr/>
          </p:nvSpPr>
          <p:spPr>
            <a:xfrm rot="20399837">
              <a:off x="130493" y="115767"/>
              <a:ext cx="837472" cy="91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022" y="3208"/>
                  </a:moveTo>
                  <a:cubicBezTo>
                    <a:pt x="11466" y="3208"/>
                    <a:pt x="11911" y="3226"/>
                    <a:pt x="12355" y="3263"/>
                  </a:cubicBezTo>
                  <a:cubicBezTo>
                    <a:pt x="13036" y="3319"/>
                    <a:pt x="13749" y="3488"/>
                    <a:pt x="14189" y="3966"/>
                  </a:cubicBezTo>
                  <a:cubicBezTo>
                    <a:pt x="14446" y="4289"/>
                    <a:pt x="14628" y="4669"/>
                    <a:pt x="14734" y="5063"/>
                  </a:cubicBezTo>
                  <a:cubicBezTo>
                    <a:pt x="14977" y="5766"/>
                    <a:pt x="15219" y="6595"/>
                    <a:pt x="14780" y="7215"/>
                  </a:cubicBezTo>
                  <a:cubicBezTo>
                    <a:pt x="14340" y="7876"/>
                    <a:pt x="13385" y="8030"/>
                    <a:pt x="12551" y="8100"/>
                  </a:cubicBezTo>
                  <a:lnTo>
                    <a:pt x="6716" y="8916"/>
                  </a:lnTo>
                  <a:cubicBezTo>
                    <a:pt x="6337" y="9000"/>
                    <a:pt x="5958" y="9043"/>
                    <a:pt x="5564" y="9057"/>
                  </a:cubicBezTo>
                  <a:cubicBezTo>
                    <a:pt x="5522" y="9059"/>
                    <a:pt x="5481" y="9061"/>
                    <a:pt x="5439" y="9061"/>
                  </a:cubicBezTo>
                  <a:cubicBezTo>
                    <a:pt x="5027" y="9061"/>
                    <a:pt x="4623" y="8934"/>
                    <a:pt x="4306" y="8691"/>
                  </a:cubicBezTo>
                  <a:cubicBezTo>
                    <a:pt x="3699" y="8213"/>
                    <a:pt x="3654" y="7355"/>
                    <a:pt x="3669" y="6624"/>
                  </a:cubicBezTo>
                  <a:cubicBezTo>
                    <a:pt x="3638" y="6216"/>
                    <a:pt x="3699" y="5808"/>
                    <a:pt x="3836" y="5428"/>
                  </a:cubicBezTo>
                  <a:cubicBezTo>
                    <a:pt x="4093" y="4866"/>
                    <a:pt x="4669" y="4500"/>
                    <a:pt x="5276" y="4275"/>
                  </a:cubicBezTo>
                  <a:cubicBezTo>
                    <a:pt x="5321" y="4261"/>
                    <a:pt x="5366" y="4247"/>
                    <a:pt x="5428" y="4219"/>
                  </a:cubicBezTo>
                  <a:cubicBezTo>
                    <a:pt x="5534" y="4177"/>
                    <a:pt x="5821" y="4064"/>
                    <a:pt x="6231" y="3924"/>
                  </a:cubicBezTo>
                  <a:cubicBezTo>
                    <a:pt x="7777" y="3449"/>
                    <a:pt x="9398" y="3208"/>
                    <a:pt x="11022" y="3208"/>
                  </a:cubicBezTo>
                  <a:close/>
                  <a:moveTo>
                    <a:pt x="9687" y="0"/>
                  </a:moveTo>
                  <a:cubicBezTo>
                    <a:pt x="9565" y="0"/>
                    <a:pt x="9429" y="0"/>
                    <a:pt x="9308" y="14"/>
                  </a:cubicBezTo>
                  <a:lnTo>
                    <a:pt x="7216" y="309"/>
                  </a:lnTo>
                  <a:cubicBezTo>
                    <a:pt x="7079" y="324"/>
                    <a:pt x="6958" y="352"/>
                    <a:pt x="6837" y="394"/>
                  </a:cubicBezTo>
                  <a:cubicBezTo>
                    <a:pt x="6670" y="450"/>
                    <a:pt x="6488" y="520"/>
                    <a:pt x="6322" y="577"/>
                  </a:cubicBezTo>
                  <a:cubicBezTo>
                    <a:pt x="5746" y="774"/>
                    <a:pt x="5200" y="1013"/>
                    <a:pt x="4669" y="1294"/>
                  </a:cubicBezTo>
                  <a:cubicBezTo>
                    <a:pt x="3351" y="1955"/>
                    <a:pt x="2199" y="2841"/>
                    <a:pt x="1395" y="4022"/>
                  </a:cubicBezTo>
                  <a:lnTo>
                    <a:pt x="1349" y="4092"/>
                  </a:lnTo>
                  <a:cubicBezTo>
                    <a:pt x="92" y="6005"/>
                    <a:pt x="-60" y="8410"/>
                    <a:pt x="16" y="10688"/>
                  </a:cubicBezTo>
                  <a:cubicBezTo>
                    <a:pt x="137" y="13866"/>
                    <a:pt x="637" y="17016"/>
                    <a:pt x="1213" y="20167"/>
                  </a:cubicBezTo>
                  <a:cubicBezTo>
                    <a:pt x="1339" y="20997"/>
                    <a:pt x="2110" y="21600"/>
                    <a:pt x="2991" y="21600"/>
                  </a:cubicBezTo>
                  <a:cubicBezTo>
                    <a:pt x="3065" y="21600"/>
                    <a:pt x="3139" y="21596"/>
                    <a:pt x="3214" y="21587"/>
                  </a:cubicBezTo>
                  <a:lnTo>
                    <a:pt x="6943" y="21067"/>
                  </a:lnTo>
                  <a:lnTo>
                    <a:pt x="19919" y="19239"/>
                  </a:lnTo>
                  <a:cubicBezTo>
                    <a:pt x="20889" y="19084"/>
                    <a:pt x="21540" y="18226"/>
                    <a:pt x="21388" y="17326"/>
                  </a:cubicBezTo>
                  <a:cubicBezTo>
                    <a:pt x="20934" y="14176"/>
                    <a:pt x="20404" y="11026"/>
                    <a:pt x="19509" y="7960"/>
                  </a:cubicBezTo>
                  <a:cubicBezTo>
                    <a:pt x="18857" y="5752"/>
                    <a:pt x="17933" y="3502"/>
                    <a:pt x="16129" y="2025"/>
                  </a:cubicBezTo>
                  <a:lnTo>
                    <a:pt x="16053" y="1969"/>
                  </a:lnTo>
                  <a:cubicBezTo>
                    <a:pt x="14916" y="1055"/>
                    <a:pt x="13521" y="535"/>
                    <a:pt x="12066" y="253"/>
                  </a:cubicBezTo>
                  <a:cubicBezTo>
                    <a:pt x="11460" y="141"/>
                    <a:pt x="10869" y="70"/>
                    <a:pt x="10262" y="28"/>
                  </a:cubicBezTo>
                  <a:cubicBezTo>
                    <a:pt x="10066" y="14"/>
                    <a:pt x="9884" y="0"/>
                    <a:pt x="96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1839;p27"/>
            <p:cNvSpPr/>
            <p:nvPr/>
          </p:nvSpPr>
          <p:spPr>
            <a:xfrm rot="20399837">
              <a:off x="84142" y="173532"/>
              <a:ext cx="683609" cy="37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70" y="0"/>
                  </a:moveTo>
                  <a:cubicBezTo>
                    <a:pt x="9513" y="0"/>
                    <a:pt x="7974" y="560"/>
                    <a:pt x="6538" y="1655"/>
                  </a:cubicBezTo>
                  <a:cubicBezTo>
                    <a:pt x="4590" y="3131"/>
                    <a:pt x="2923" y="5602"/>
                    <a:pt x="1724" y="8724"/>
                  </a:cubicBezTo>
                  <a:cubicBezTo>
                    <a:pt x="487" y="12018"/>
                    <a:pt x="37" y="16101"/>
                    <a:pt x="0" y="20047"/>
                  </a:cubicBezTo>
                  <a:lnTo>
                    <a:pt x="0" y="21488"/>
                  </a:lnTo>
                  <a:cubicBezTo>
                    <a:pt x="0" y="21545"/>
                    <a:pt x="25" y="21600"/>
                    <a:pt x="54" y="21600"/>
                  </a:cubicBezTo>
                  <a:cubicBezTo>
                    <a:pt x="61" y="21600"/>
                    <a:pt x="68" y="21597"/>
                    <a:pt x="75" y="21591"/>
                  </a:cubicBezTo>
                  <a:cubicBezTo>
                    <a:pt x="85" y="21597"/>
                    <a:pt x="94" y="21600"/>
                    <a:pt x="102" y="21600"/>
                  </a:cubicBezTo>
                  <a:cubicBezTo>
                    <a:pt x="143" y="21600"/>
                    <a:pt x="168" y="21539"/>
                    <a:pt x="168" y="21455"/>
                  </a:cubicBezTo>
                  <a:cubicBezTo>
                    <a:pt x="187" y="17679"/>
                    <a:pt x="506" y="13734"/>
                    <a:pt x="1517" y="10405"/>
                  </a:cubicBezTo>
                  <a:cubicBezTo>
                    <a:pt x="2023" y="8792"/>
                    <a:pt x="2660" y="7351"/>
                    <a:pt x="3409" y="6117"/>
                  </a:cubicBezTo>
                  <a:cubicBezTo>
                    <a:pt x="4140" y="4880"/>
                    <a:pt x="4965" y="3817"/>
                    <a:pt x="5863" y="2959"/>
                  </a:cubicBezTo>
                  <a:cubicBezTo>
                    <a:pt x="7496" y="1464"/>
                    <a:pt x="9292" y="695"/>
                    <a:pt x="11112" y="695"/>
                  </a:cubicBezTo>
                  <a:cubicBezTo>
                    <a:pt x="11423" y="695"/>
                    <a:pt x="11734" y="718"/>
                    <a:pt x="12046" y="763"/>
                  </a:cubicBezTo>
                  <a:cubicBezTo>
                    <a:pt x="14126" y="1072"/>
                    <a:pt x="16130" y="2479"/>
                    <a:pt x="17779" y="4812"/>
                  </a:cubicBezTo>
                  <a:cubicBezTo>
                    <a:pt x="19427" y="7215"/>
                    <a:pt x="20495" y="10680"/>
                    <a:pt x="21188" y="14249"/>
                  </a:cubicBezTo>
                  <a:cubicBezTo>
                    <a:pt x="21282" y="14660"/>
                    <a:pt x="21356" y="15107"/>
                    <a:pt x="21432" y="15552"/>
                  </a:cubicBezTo>
                  <a:cubicBezTo>
                    <a:pt x="21439" y="15616"/>
                    <a:pt x="21463" y="15642"/>
                    <a:pt x="21492" y="15642"/>
                  </a:cubicBezTo>
                  <a:cubicBezTo>
                    <a:pt x="21539" y="15642"/>
                    <a:pt x="21593" y="15569"/>
                    <a:pt x="21582" y="15483"/>
                  </a:cubicBezTo>
                  <a:lnTo>
                    <a:pt x="21600" y="15450"/>
                  </a:lnTo>
                  <a:cubicBezTo>
                    <a:pt x="21001" y="11641"/>
                    <a:pt x="20045" y="7901"/>
                    <a:pt x="18472" y="5155"/>
                  </a:cubicBezTo>
                  <a:cubicBezTo>
                    <a:pt x="16935" y="2581"/>
                    <a:pt x="15024" y="900"/>
                    <a:pt x="12982" y="282"/>
                  </a:cubicBezTo>
                  <a:cubicBezTo>
                    <a:pt x="12346" y="93"/>
                    <a:pt x="11706" y="0"/>
                    <a:pt x="11070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1840;p27"/>
            <p:cNvSpPr/>
            <p:nvPr/>
          </p:nvSpPr>
          <p:spPr>
            <a:xfrm rot="20399837">
              <a:off x="774692" y="317588"/>
              <a:ext cx="40482" cy="6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8770" y="4218"/>
                  </a:moveTo>
                  <a:cubicBezTo>
                    <a:pt x="9075" y="4218"/>
                    <a:pt x="9394" y="4419"/>
                    <a:pt x="9712" y="4611"/>
                  </a:cubicBezTo>
                  <a:lnTo>
                    <a:pt x="10017" y="6787"/>
                  </a:lnTo>
                  <a:cubicBezTo>
                    <a:pt x="10017" y="6988"/>
                    <a:pt x="10017" y="7180"/>
                    <a:pt x="9394" y="7381"/>
                  </a:cubicBezTo>
                  <a:lnTo>
                    <a:pt x="5957" y="7574"/>
                  </a:lnTo>
                  <a:cubicBezTo>
                    <a:pt x="5639" y="7574"/>
                    <a:pt x="5320" y="7574"/>
                    <a:pt x="5320" y="7180"/>
                  </a:cubicBezTo>
                  <a:lnTo>
                    <a:pt x="4697" y="5013"/>
                  </a:lnTo>
                  <a:cubicBezTo>
                    <a:pt x="4697" y="4812"/>
                    <a:pt x="5015" y="4611"/>
                    <a:pt x="5320" y="4611"/>
                  </a:cubicBezTo>
                  <a:lnTo>
                    <a:pt x="8770" y="4218"/>
                  </a:lnTo>
                  <a:close/>
                  <a:moveTo>
                    <a:pt x="8956" y="0"/>
                  </a:moveTo>
                  <a:cubicBezTo>
                    <a:pt x="8797" y="0"/>
                    <a:pt x="8624" y="17"/>
                    <a:pt x="8452" y="75"/>
                  </a:cubicBezTo>
                  <a:lnTo>
                    <a:pt x="3450" y="469"/>
                  </a:lnTo>
                  <a:cubicBezTo>
                    <a:pt x="2826" y="469"/>
                    <a:pt x="2508" y="862"/>
                    <a:pt x="2508" y="1255"/>
                  </a:cubicBezTo>
                  <a:lnTo>
                    <a:pt x="0" y="20612"/>
                  </a:lnTo>
                  <a:cubicBezTo>
                    <a:pt x="0" y="21198"/>
                    <a:pt x="624" y="21600"/>
                    <a:pt x="1566" y="21600"/>
                  </a:cubicBezTo>
                  <a:lnTo>
                    <a:pt x="10641" y="20612"/>
                  </a:lnTo>
                  <a:lnTo>
                    <a:pt x="11278" y="20612"/>
                  </a:lnTo>
                  <a:lnTo>
                    <a:pt x="20353" y="19817"/>
                  </a:lnTo>
                  <a:cubicBezTo>
                    <a:pt x="20976" y="19817"/>
                    <a:pt x="21600" y="19232"/>
                    <a:pt x="21295" y="18637"/>
                  </a:cubicBezTo>
                  <a:lnTo>
                    <a:pt x="10017" y="469"/>
                  </a:lnTo>
                  <a:cubicBezTo>
                    <a:pt x="9792" y="176"/>
                    <a:pt x="9394" y="0"/>
                    <a:pt x="8956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1841;p27"/>
            <p:cNvSpPr/>
            <p:nvPr/>
          </p:nvSpPr>
          <p:spPr>
            <a:xfrm rot="20399837">
              <a:off x="216826" y="323153"/>
              <a:ext cx="222035" cy="24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12208" y="902"/>
                    <a:pt x="6462" y="3556"/>
                    <a:pt x="6462" y="3556"/>
                  </a:cubicBezTo>
                  <a:cubicBezTo>
                    <a:pt x="4049" y="4404"/>
                    <a:pt x="1695" y="5839"/>
                    <a:pt x="719" y="8014"/>
                  </a:cubicBezTo>
                  <a:cubicBezTo>
                    <a:pt x="144" y="9447"/>
                    <a:pt x="-87" y="10986"/>
                    <a:pt x="30" y="12526"/>
                  </a:cubicBezTo>
                  <a:cubicBezTo>
                    <a:pt x="30" y="15338"/>
                    <a:pt x="144" y="18469"/>
                    <a:pt x="2443" y="20327"/>
                  </a:cubicBezTo>
                  <a:cubicBezTo>
                    <a:pt x="3302" y="21017"/>
                    <a:pt x="4395" y="21443"/>
                    <a:pt x="5544" y="21600"/>
                  </a:cubicBezTo>
                  <a:cubicBezTo>
                    <a:pt x="5084" y="17461"/>
                    <a:pt x="5313" y="13320"/>
                    <a:pt x="7438" y="9712"/>
                  </a:cubicBezTo>
                  <a:cubicBezTo>
                    <a:pt x="10253" y="4829"/>
                    <a:pt x="15884" y="2123"/>
                    <a:pt x="2151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1842;p27"/>
            <p:cNvSpPr/>
            <p:nvPr/>
          </p:nvSpPr>
          <p:spPr>
            <a:xfrm rot="20399837">
              <a:off x="262586" y="272392"/>
              <a:ext cx="389594" cy="24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2651" y="0"/>
                  </a:moveTo>
                  <a:cubicBezTo>
                    <a:pt x="11480" y="0"/>
                    <a:pt x="10310" y="106"/>
                    <a:pt x="9148" y="309"/>
                  </a:cubicBezTo>
                  <a:lnTo>
                    <a:pt x="9052" y="309"/>
                  </a:lnTo>
                  <a:cubicBezTo>
                    <a:pt x="5912" y="2343"/>
                    <a:pt x="2770" y="5054"/>
                    <a:pt x="1169" y="9852"/>
                  </a:cubicBezTo>
                  <a:cubicBezTo>
                    <a:pt x="-17" y="13346"/>
                    <a:pt x="-146" y="17412"/>
                    <a:pt x="111" y="21531"/>
                  </a:cubicBezTo>
                  <a:cubicBezTo>
                    <a:pt x="429" y="21576"/>
                    <a:pt x="750" y="21600"/>
                    <a:pt x="1072" y="21600"/>
                  </a:cubicBezTo>
                  <a:cubicBezTo>
                    <a:pt x="1885" y="21600"/>
                    <a:pt x="2705" y="21452"/>
                    <a:pt x="3508" y="21116"/>
                  </a:cubicBezTo>
                  <a:lnTo>
                    <a:pt x="15846" y="18091"/>
                  </a:lnTo>
                  <a:lnTo>
                    <a:pt x="16103" y="18038"/>
                  </a:lnTo>
                  <a:cubicBezTo>
                    <a:pt x="17802" y="17726"/>
                    <a:pt x="19660" y="17151"/>
                    <a:pt x="20558" y="14807"/>
                  </a:cubicBezTo>
                  <a:cubicBezTo>
                    <a:pt x="21454" y="12510"/>
                    <a:pt x="20975" y="9434"/>
                    <a:pt x="20461" y="6827"/>
                  </a:cubicBezTo>
                  <a:cubicBezTo>
                    <a:pt x="20237" y="5368"/>
                    <a:pt x="19853" y="4011"/>
                    <a:pt x="19308" y="2813"/>
                  </a:cubicBezTo>
                  <a:cubicBezTo>
                    <a:pt x="18378" y="988"/>
                    <a:pt x="16871" y="362"/>
                    <a:pt x="15430" y="206"/>
                  </a:cubicBezTo>
                  <a:cubicBezTo>
                    <a:pt x="14508" y="66"/>
                    <a:pt x="13579" y="0"/>
                    <a:pt x="126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1843;p27"/>
            <p:cNvSpPr/>
            <p:nvPr/>
          </p:nvSpPr>
          <p:spPr>
            <a:xfrm rot="20399837">
              <a:off x="335869" y="600530"/>
              <a:ext cx="214854" cy="38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3950" y="703"/>
                    <a:pt x="8875" y="1338"/>
                    <a:pt x="8875" y="1338"/>
                  </a:cubicBezTo>
                  <a:cubicBezTo>
                    <a:pt x="6337" y="1537"/>
                    <a:pt x="4093" y="2408"/>
                    <a:pt x="2737" y="3645"/>
                  </a:cubicBezTo>
                  <a:cubicBezTo>
                    <a:pt x="1262" y="4948"/>
                    <a:pt x="731" y="6520"/>
                    <a:pt x="436" y="8025"/>
                  </a:cubicBezTo>
                  <a:cubicBezTo>
                    <a:pt x="-214" y="11101"/>
                    <a:pt x="-154" y="14210"/>
                    <a:pt x="731" y="17220"/>
                  </a:cubicBezTo>
                  <a:lnTo>
                    <a:pt x="731" y="17319"/>
                  </a:lnTo>
                  <a:cubicBezTo>
                    <a:pt x="1379" y="19426"/>
                    <a:pt x="4153" y="21064"/>
                    <a:pt x="7812" y="21499"/>
                  </a:cubicBezTo>
                  <a:cubicBezTo>
                    <a:pt x="8107" y="21532"/>
                    <a:pt x="8342" y="21566"/>
                    <a:pt x="8638" y="21600"/>
                  </a:cubicBezTo>
                  <a:cubicBezTo>
                    <a:pt x="8047" y="20396"/>
                    <a:pt x="7695" y="19158"/>
                    <a:pt x="7457" y="17955"/>
                  </a:cubicBezTo>
                  <a:cubicBezTo>
                    <a:pt x="6572" y="13809"/>
                    <a:pt x="7282" y="9463"/>
                    <a:pt x="10764" y="5784"/>
                  </a:cubicBezTo>
                  <a:cubicBezTo>
                    <a:pt x="13182" y="3276"/>
                    <a:pt x="16901" y="1237"/>
                    <a:pt x="213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1844;p27"/>
            <p:cNvSpPr/>
            <p:nvPr/>
          </p:nvSpPr>
          <p:spPr>
            <a:xfrm rot="20399837">
              <a:off x="389860" y="500883"/>
              <a:ext cx="506335" cy="40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14820" y="0"/>
                  </a:moveTo>
                  <a:cubicBezTo>
                    <a:pt x="14671" y="0"/>
                    <a:pt x="14520" y="11"/>
                    <a:pt x="14369" y="32"/>
                  </a:cubicBezTo>
                  <a:cubicBezTo>
                    <a:pt x="13798" y="95"/>
                    <a:pt x="13252" y="158"/>
                    <a:pt x="12681" y="220"/>
                  </a:cubicBezTo>
                  <a:cubicBezTo>
                    <a:pt x="10248" y="565"/>
                    <a:pt x="7938" y="971"/>
                    <a:pt x="6027" y="1378"/>
                  </a:cubicBezTo>
                  <a:cubicBezTo>
                    <a:pt x="4116" y="2535"/>
                    <a:pt x="2551" y="4443"/>
                    <a:pt x="1558" y="6790"/>
                  </a:cubicBezTo>
                  <a:cubicBezTo>
                    <a:pt x="93" y="10232"/>
                    <a:pt x="-230" y="14298"/>
                    <a:pt x="142" y="18178"/>
                  </a:cubicBezTo>
                  <a:cubicBezTo>
                    <a:pt x="242" y="19304"/>
                    <a:pt x="416" y="20461"/>
                    <a:pt x="664" y="21556"/>
                  </a:cubicBezTo>
                  <a:cubicBezTo>
                    <a:pt x="832" y="21584"/>
                    <a:pt x="999" y="21600"/>
                    <a:pt x="1166" y="21600"/>
                  </a:cubicBezTo>
                  <a:cubicBezTo>
                    <a:pt x="1371" y="21600"/>
                    <a:pt x="1577" y="21576"/>
                    <a:pt x="1782" y="21524"/>
                  </a:cubicBezTo>
                  <a:lnTo>
                    <a:pt x="14989" y="19022"/>
                  </a:lnTo>
                  <a:lnTo>
                    <a:pt x="17845" y="18459"/>
                  </a:lnTo>
                  <a:cubicBezTo>
                    <a:pt x="18342" y="18365"/>
                    <a:pt x="18813" y="18178"/>
                    <a:pt x="19235" y="17865"/>
                  </a:cubicBezTo>
                  <a:cubicBezTo>
                    <a:pt x="20601" y="16894"/>
                    <a:pt x="21370" y="14986"/>
                    <a:pt x="21172" y="13016"/>
                  </a:cubicBezTo>
                  <a:lnTo>
                    <a:pt x="21172" y="12922"/>
                  </a:lnTo>
                  <a:cubicBezTo>
                    <a:pt x="20824" y="10075"/>
                    <a:pt x="20179" y="7322"/>
                    <a:pt x="19235" y="4694"/>
                  </a:cubicBezTo>
                  <a:cubicBezTo>
                    <a:pt x="18788" y="3380"/>
                    <a:pt x="18218" y="2066"/>
                    <a:pt x="17348" y="1127"/>
                  </a:cubicBezTo>
                  <a:cubicBezTo>
                    <a:pt x="16623" y="402"/>
                    <a:pt x="15733" y="0"/>
                    <a:pt x="148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74" name="Google Shape;1845;p27"/>
          <p:cNvGrpSpPr/>
          <p:nvPr/>
        </p:nvGrpSpPr>
        <p:grpSpPr>
          <a:xfrm>
            <a:off x="590590" y="446471"/>
            <a:ext cx="875248" cy="887850"/>
            <a:chOff x="0" y="0"/>
            <a:chExt cx="875246" cy="887849"/>
          </a:xfrm>
        </p:grpSpPr>
        <p:grpSp>
          <p:nvGrpSpPr>
            <p:cNvPr id="972" name="Google Shape;1846;p27"/>
            <p:cNvGrpSpPr/>
            <p:nvPr/>
          </p:nvGrpSpPr>
          <p:grpSpPr>
            <a:xfrm>
              <a:off x="127254" y="0"/>
              <a:ext cx="747993" cy="887850"/>
              <a:chOff x="0" y="0"/>
              <a:chExt cx="747992" cy="887849"/>
            </a:xfrm>
          </p:grpSpPr>
          <p:sp>
            <p:nvSpPr>
              <p:cNvPr id="963" name="Google Shape;1847;p27"/>
              <p:cNvSpPr/>
              <p:nvPr/>
            </p:nvSpPr>
            <p:spPr>
              <a:xfrm rot="899960">
                <a:off x="78538" y="147055"/>
                <a:ext cx="557207" cy="68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fill="norm" stroke="1" extrusionOk="0">
                    <a:moveTo>
                      <a:pt x="10597" y="0"/>
                    </a:moveTo>
                    <a:cubicBezTo>
                      <a:pt x="9655" y="0"/>
                      <a:pt x="8751" y="441"/>
                      <a:pt x="8315" y="1208"/>
                    </a:cubicBezTo>
                    <a:lnTo>
                      <a:pt x="256" y="15353"/>
                    </a:lnTo>
                    <a:cubicBezTo>
                      <a:pt x="-353" y="16404"/>
                      <a:pt x="162" y="17694"/>
                      <a:pt x="1427" y="18209"/>
                    </a:cubicBezTo>
                    <a:lnTo>
                      <a:pt x="4637" y="19519"/>
                    </a:lnTo>
                    <a:lnTo>
                      <a:pt x="5973" y="20074"/>
                    </a:lnTo>
                    <a:lnTo>
                      <a:pt x="9182" y="21384"/>
                    </a:lnTo>
                    <a:cubicBezTo>
                      <a:pt x="9541" y="21530"/>
                      <a:pt x="9922" y="21600"/>
                      <a:pt x="10297" y="21600"/>
                    </a:cubicBezTo>
                    <a:cubicBezTo>
                      <a:pt x="11239" y="21600"/>
                      <a:pt x="12142" y="21159"/>
                      <a:pt x="12578" y="20392"/>
                    </a:cubicBezTo>
                    <a:lnTo>
                      <a:pt x="20637" y="6247"/>
                    </a:lnTo>
                    <a:cubicBezTo>
                      <a:pt x="21247" y="5196"/>
                      <a:pt x="20732" y="3906"/>
                      <a:pt x="19490" y="3391"/>
                    </a:cubicBezTo>
                    <a:lnTo>
                      <a:pt x="18599" y="3033"/>
                    </a:lnTo>
                    <a:cubicBezTo>
                      <a:pt x="18154" y="2855"/>
                      <a:pt x="17944" y="2419"/>
                      <a:pt x="18131" y="2022"/>
                    </a:cubicBezTo>
                    <a:lnTo>
                      <a:pt x="13820" y="256"/>
                    </a:lnTo>
                    <a:cubicBezTo>
                      <a:pt x="13639" y="508"/>
                      <a:pt x="13317" y="652"/>
                      <a:pt x="12987" y="652"/>
                    </a:cubicBezTo>
                    <a:cubicBezTo>
                      <a:pt x="12849" y="652"/>
                      <a:pt x="12710" y="626"/>
                      <a:pt x="12578" y="573"/>
                    </a:cubicBezTo>
                    <a:lnTo>
                      <a:pt x="11711" y="216"/>
                    </a:lnTo>
                    <a:cubicBezTo>
                      <a:pt x="11352" y="70"/>
                      <a:pt x="10972" y="0"/>
                      <a:pt x="10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1848;p27"/>
              <p:cNvSpPr/>
              <p:nvPr/>
            </p:nvSpPr>
            <p:spPr>
              <a:xfrm rot="899960">
                <a:off x="533872" y="19725"/>
                <a:ext cx="185134" cy="248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19843" y="0"/>
                    </a:moveTo>
                    <a:cubicBezTo>
                      <a:pt x="19751" y="0"/>
                      <a:pt x="19659" y="9"/>
                      <a:pt x="19570" y="30"/>
                    </a:cubicBezTo>
                    <a:cubicBezTo>
                      <a:pt x="17975" y="410"/>
                      <a:pt x="16526" y="1062"/>
                      <a:pt x="15365" y="1985"/>
                    </a:cubicBezTo>
                    <a:cubicBezTo>
                      <a:pt x="12468" y="4267"/>
                      <a:pt x="11669" y="7799"/>
                      <a:pt x="8555" y="9918"/>
                    </a:cubicBezTo>
                    <a:lnTo>
                      <a:pt x="10582" y="10678"/>
                    </a:lnTo>
                    <a:cubicBezTo>
                      <a:pt x="11261" y="10864"/>
                      <a:pt x="10941" y="11562"/>
                      <a:pt x="10382" y="11562"/>
                    </a:cubicBezTo>
                    <a:cubicBezTo>
                      <a:pt x="10287" y="11562"/>
                      <a:pt x="10183" y="11541"/>
                      <a:pt x="10075" y="11493"/>
                    </a:cubicBezTo>
                    <a:lnTo>
                      <a:pt x="8045" y="10788"/>
                    </a:lnTo>
                    <a:cubicBezTo>
                      <a:pt x="7412" y="10558"/>
                      <a:pt x="6739" y="10448"/>
                      <a:pt x="6073" y="10448"/>
                    </a:cubicBezTo>
                    <a:cubicBezTo>
                      <a:pt x="4377" y="10448"/>
                      <a:pt x="2737" y="11155"/>
                      <a:pt x="1957" y="12364"/>
                    </a:cubicBezTo>
                    <a:lnTo>
                      <a:pt x="0" y="15461"/>
                    </a:lnTo>
                    <a:lnTo>
                      <a:pt x="7900" y="18339"/>
                    </a:lnTo>
                    <a:lnTo>
                      <a:pt x="8988" y="18722"/>
                    </a:lnTo>
                    <a:lnTo>
                      <a:pt x="16962" y="21600"/>
                    </a:lnTo>
                    <a:lnTo>
                      <a:pt x="18918" y="18503"/>
                    </a:lnTo>
                    <a:cubicBezTo>
                      <a:pt x="20006" y="16819"/>
                      <a:pt x="19063" y="14754"/>
                      <a:pt x="16744" y="13939"/>
                    </a:cubicBezTo>
                    <a:lnTo>
                      <a:pt x="14787" y="13232"/>
                    </a:lnTo>
                    <a:cubicBezTo>
                      <a:pt x="14219" y="12948"/>
                      <a:pt x="14529" y="12377"/>
                      <a:pt x="15048" y="12377"/>
                    </a:cubicBezTo>
                    <a:cubicBezTo>
                      <a:pt x="15128" y="12377"/>
                      <a:pt x="15208" y="12389"/>
                      <a:pt x="15294" y="12417"/>
                    </a:cubicBezTo>
                    <a:lnTo>
                      <a:pt x="17324" y="13123"/>
                    </a:lnTo>
                    <a:cubicBezTo>
                      <a:pt x="17613" y="9973"/>
                      <a:pt x="20801" y="7309"/>
                      <a:pt x="21382" y="4159"/>
                    </a:cubicBezTo>
                    <a:cubicBezTo>
                      <a:pt x="21600" y="2908"/>
                      <a:pt x="21453" y="1660"/>
                      <a:pt x="20801" y="463"/>
                    </a:cubicBezTo>
                    <a:cubicBezTo>
                      <a:pt x="20682" y="196"/>
                      <a:pt x="20270" y="0"/>
                      <a:pt x="19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1849;p27"/>
              <p:cNvSpPr/>
              <p:nvPr/>
            </p:nvSpPr>
            <p:spPr>
              <a:xfrm rot="899960">
                <a:off x="559669" y="149249"/>
                <a:ext cx="21773" cy="3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6921" y="0"/>
                    </a:moveTo>
                    <a:cubicBezTo>
                      <a:pt x="15387" y="0"/>
                      <a:pt x="14200" y="417"/>
                      <a:pt x="13309" y="1237"/>
                    </a:cubicBezTo>
                    <a:lnTo>
                      <a:pt x="468" y="18384"/>
                    </a:lnTo>
                    <a:cubicBezTo>
                      <a:pt x="-695" y="19482"/>
                      <a:pt x="468" y="20935"/>
                      <a:pt x="2225" y="21306"/>
                    </a:cubicBezTo>
                    <a:cubicBezTo>
                      <a:pt x="2719" y="21507"/>
                      <a:pt x="3190" y="21600"/>
                      <a:pt x="3684" y="21600"/>
                    </a:cubicBezTo>
                    <a:cubicBezTo>
                      <a:pt x="4897" y="21600"/>
                      <a:pt x="6060" y="20997"/>
                      <a:pt x="6901" y="20208"/>
                    </a:cubicBezTo>
                    <a:lnTo>
                      <a:pt x="19742" y="3417"/>
                    </a:lnTo>
                    <a:cubicBezTo>
                      <a:pt x="20905" y="2335"/>
                      <a:pt x="20311" y="866"/>
                      <a:pt x="18554" y="139"/>
                    </a:cubicBezTo>
                    <a:cubicBezTo>
                      <a:pt x="17985" y="46"/>
                      <a:pt x="17441" y="0"/>
                      <a:pt x="16921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1850;p27"/>
              <p:cNvSpPr/>
              <p:nvPr/>
            </p:nvSpPr>
            <p:spPr>
              <a:xfrm rot="899960">
                <a:off x="577768" y="164808"/>
                <a:ext cx="21703" cy="3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3" h="21600" fill="norm" stroke="1" extrusionOk="0">
                    <a:moveTo>
                      <a:pt x="17239" y="0"/>
                    </a:moveTo>
                    <a:cubicBezTo>
                      <a:pt x="15839" y="0"/>
                      <a:pt x="14466" y="603"/>
                      <a:pt x="14033" y="1392"/>
                    </a:cubicBezTo>
                    <a:lnTo>
                      <a:pt x="218" y="18539"/>
                    </a:lnTo>
                    <a:cubicBezTo>
                      <a:pt x="-367" y="19636"/>
                      <a:pt x="218" y="20734"/>
                      <a:pt x="2025" y="21461"/>
                    </a:cubicBezTo>
                    <a:cubicBezTo>
                      <a:pt x="2482" y="21554"/>
                      <a:pt x="2966" y="21600"/>
                      <a:pt x="3449" y="21600"/>
                    </a:cubicBezTo>
                    <a:cubicBezTo>
                      <a:pt x="4925" y="21600"/>
                      <a:pt x="6375" y="21183"/>
                      <a:pt x="6833" y="20363"/>
                    </a:cubicBezTo>
                    <a:lnTo>
                      <a:pt x="20622" y="3216"/>
                    </a:lnTo>
                    <a:cubicBezTo>
                      <a:pt x="21233" y="2118"/>
                      <a:pt x="20622" y="665"/>
                      <a:pt x="18841" y="294"/>
                    </a:cubicBezTo>
                    <a:cubicBezTo>
                      <a:pt x="18333" y="93"/>
                      <a:pt x="17773" y="0"/>
                      <a:pt x="17239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1851;p27"/>
              <p:cNvSpPr/>
              <p:nvPr/>
            </p:nvSpPr>
            <p:spPr>
              <a:xfrm rot="899960">
                <a:off x="595659" y="180235"/>
                <a:ext cx="21719" cy="3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7" h="21600" fill="norm" stroke="1" extrusionOk="0">
                    <a:moveTo>
                      <a:pt x="17417" y="0"/>
                    </a:moveTo>
                    <a:cubicBezTo>
                      <a:pt x="15941" y="0"/>
                      <a:pt x="14491" y="405"/>
                      <a:pt x="14033" y="1231"/>
                    </a:cubicBezTo>
                    <a:lnTo>
                      <a:pt x="218" y="18514"/>
                    </a:lnTo>
                    <a:cubicBezTo>
                      <a:pt x="-367" y="19621"/>
                      <a:pt x="218" y="20727"/>
                      <a:pt x="2025" y="21460"/>
                    </a:cubicBezTo>
                    <a:cubicBezTo>
                      <a:pt x="2482" y="21553"/>
                      <a:pt x="2966" y="21600"/>
                      <a:pt x="3449" y="21600"/>
                    </a:cubicBezTo>
                    <a:cubicBezTo>
                      <a:pt x="4925" y="21600"/>
                      <a:pt x="6375" y="21195"/>
                      <a:pt x="6833" y="20353"/>
                    </a:cubicBezTo>
                    <a:lnTo>
                      <a:pt x="20648" y="3070"/>
                    </a:lnTo>
                    <a:cubicBezTo>
                      <a:pt x="21233" y="1979"/>
                      <a:pt x="20648" y="873"/>
                      <a:pt x="18841" y="140"/>
                    </a:cubicBezTo>
                    <a:cubicBezTo>
                      <a:pt x="18384" y="47"/>
                      <a:pt x="17900" y="0"/>
                      <a:pt x="17417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1852;p27"/>
              <p:cNvSpPr/>
              <p:nvPr/>
            </p:nvSpPr>
            <p:spPr>
              <a:xfrm rot="899960">
                <a:off x="613439" y="195992"/>
                <a:ext cx="21715" cy="3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8" h="21600" fill="norm" stroke="1" extrusionOk="0">
                    <a:moveTo>
                      <a:pt x="17382" y="0"/>
                    </a:moveTo>
                    <a:cubicBezTo>
                      <a:pt x="15933" y="0"/>
                      <a:pt x="14459" y="421"/>
                      <a:pt x="14002" y="1247"/>
                    </a:cubicBezTo>
                    <a:lnTo>
                      <a:pt x="229" y="18530"/>
                    </a:lnTo>
                    <a:cubicBezTo>
                      <a:pt x="-381" y="19621"/>
                      <a:pt x="229" y="20727"/>
                      <a:pt x="2033" y="21460"/>
                    </a:cubicBezTo>
                    <a:cubicBezTo>
                      <a:pt x="2465" y="21553"/>
                      <a:pt x="2948" y="21600"/>
                      <a:pt x="3456" y="21600"/>
                    </a:cubicBezTo>
                    <a:cubicBezTo>
                      <a:pt x="4955" y="21600"/>
                      <a:pt x="6506" y="21195"/>
                      <a:pt x="7420" y="20369"/>
                    </a:cubicBezTo>
                    <a:lnTo>
                      <a:pt x="20609" y="3086"/>
                    </a:lnTo>
                    <a:cubicBezTo>
                      <a:pt x="21219" y="1979"/>
                      <a:pt x="20609" y="873"/>
                      <a:pt x="18805" y="140"/>
                    </a:cubicBezTo>
                    <a:cubicBezTo>
                      <a:pt x="18347" y="47"/>
                      <a:pt x="17865" y="0"/>
                      <a:pt x="17382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1853;p27"/>
              <p:cNvSpPr/>
              <p:nvPr/>
            </p:nvSpPr>
            <p:spPr>
              <a:xfrm rot="899960">
                <a:off x="631534" y="211186"/>
                <a:ext cx="21766" cy="3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6" h="21600" fill="norm" stroke="1" extrusionOk="0">
                    <a:moveTo>
                      <a:pt x="16825" y="0"/>
                    </a:moveTo>
                    <a:cubicBezTo>
                      <a:pt x="15538" y="0"/>
                      <a:pt x="14326" y="417"/>
                      <a:pt x="13460" y="1237"/>
                    </a:cubicBezTo>
                    <a:lnTo>
                      <a:pt x="619" y="18384"/>
                    </a:lnTo>
                    <a:cubicBezTo>
                      <a:pt x="-569" y="19482"/>
                      <a:pt x="25" y="20935"/>
                      <a:pt x="1782" y="21306"/>
                    </a:cubicBezTo>
                    <a:cubicBezTo>
                      <a:pt x="2276" y="21507"/>
                      <a:pt x="2796" y="21600"/>
                      <a:pt x="3340" y="21600"/>
                    </a:cubicBezTo>
                    <a:cubicBezTo>
                      <a:pt x="4751" y="21600"/>
                      <a:pt x="6186" y="20997"/>
                      <a:pt x="7027" y="20208"/>
                    </a:cubicBezTo>
                    <a:lnTo>
                      <a:pt x="19868" y="3432"/>
                    </a:lnTo>
                    <a:cubicBezTo>
                      <a:pt x="21031" y="2335"/>
                      <a:pt x="19868" y="881"/>
                      <a:pt x="18111" y="139"/>
                    </a:cubicBezTo>
                    <a:cubicBezTo>
                      <a:pt x="17691" y="46"/>
                      <a:pt x="17245" y="0"/>
                      <a:pt x="16825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1854;p27"/>
              <p:cNvSpPr/>
              <p:nvPr/>
            </p:nvSpPr>
            <p:spPr>
              <a:xfrm rot="899960">
                <a:off x="131108" y="484854"/>
                <a:ext cx="336764" cy="25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0" y="0"/>
                    </a:moveTo>
                    <a:cubicBezTo>
                      <a:pt x="17120" y="0"/>
                      <a:pt x="13470" y="1039"/>
                      <a:pt x="10099" y="2989"/>
                    </a:cubicBezTo>
                    <a:cubicBezTo>
                      <a:pt x="6131" y="5336"/>
                      <a:pt x="2685" y="8882"/>
                      <a:pt x="0" y="13370"/>
                    </a:cubicBezTo>
                    <a:lnTo>
                      <a:pt x="13025" y="21505"/>
                    </a:lnTo>
                    <a:cubicBezTo>
                      <a:pt x="13098" y="21569"/>
                      <a:pt x="13183" y="21600"/>
                      <a:pt x="13268" y="21600"/>
                    </a:cubicBezTo>
                    <a:cubicBezTo>
                      <a:pt x="13463" y="21600"/>
                      <a:pt x="13662" y="21445"/>
                      <a:pt x="13745" y="21193"/>
                    </a:cubicBezTo>
                    <a:lnTo>
                      <a:pt x="21600" y="15"/>
                    </a:lnTo>
                    <a:cubicBezTo>
                      <a:pt x="21340" y="4"/>
                      <a:pt x="21080" y="0"/>
                      <a:pt x="208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1855;p27"/>
              <p:cNvSpPr/>
              <p:nvPr/>
            </p:nvSpPr>
            <p:spPr>
              <a:xfrm rot="899960">
                <a:off x="147461" y="240178"/>
                <a:ext cx="431072" cy="415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600" fill="norm" stroke="1" extrusionOk="0">
                    <a:moveTo>
                      <a:pt x="9785" y="0"/>
                    </a:moveTo>
                    <a:cubicBezTo>
                      <a:pt x="9613" y="0"/>
                      <a:pt x="9442" y="96"/>
                      <a:pt x="9373" y="264"/>
                    </a:cubicBezTo>
                    <a:lnTo>
                      <a:pt x="35" y="20397"/>
                    </a:lnTo>
                    <a:cubicBezTo>
                      <a:pt x="-57" y="20626"/>
                      <a:pt x="35" y="20884"/>
                      <a:pt x="253" y="20982"/>
                    </a:cubicBezTo>
                    <a:lnTo>
                      <a:pt x="1406" y="21600"/>
                    </a:lnTo>
                    <a:cubicBezTo>
                      <a:pt x="5271" y="16339"/>
                      <a:pt x="11245" y="13278"/>
                      <a:pt x="17595" y="13278"/>
                    </a:cubicBezTo>
                    <a:cubicBezTo>
                      <a:pt x="17790" y="13278"/>
                      <a:pt x="17985" y="13281"/>
                      <a:pt x="18181" y="13286"/>
                    </a:cubicBezTo>
                    <a:lnTo>
                      <a:pt x="18212" y="13286"/>
                    </a:lnTo>
                    <a:lnTo>
                      <a:pt x="21418" y="6338"/>
                    </a:lnTo>
                    <a:cubicBezTo>
                      <a:pt x="21543" y="6110"/>
                      <a:pt x="21449" y="5817"/>
                      <a:pt x="21232" y="5720"/>
                    </a:cubicBezTo>
                    <a:lnTo>
                      <a:pt x="9964" y="37"/>
                    </a:lnTo>
                    <a:cubicBezTo>
                      <a:pt x="9907" y="12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73" name="Google Shape;1856;p27"/>
            <p:cNvSpPr/>
            <p:nvPr/>
          </p:nvSpPr>
          <p:spPr>
            <a:xfrm rot="899960">
              <a:off x="8215" y="178263"/>
              <a:ext cx="73084" cy="7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797" y="0"/>
                    <a:pt x="0" y="4796"/>
                    <a:pt x="0" y="10710"/>
                  </a:cubicBezTo>
                  <a:cubicBezTo>
                    <a:pt x="0" y="16797"/>
                    <a:pt x="4797" y="21600"/>
                    <a:pt x="10706" y="21600"/>
                  </a:cubicBezTo>
                  <a:cubicBezTo>
                    <a:pt x="16615" y="21600"/>
                    <a:pt x="21600" y="16797"/>
                    <a:pt x="21600" y="10710"/>
                  </a:cubicBezTo>
                  <a:cubicBezTo>
                    <a:pt x="21600" y="4796"/>
                    <a:pt x="16615" y="0"/>
                    <a:pt x="107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75" name="Google Shape;1857;p27"/>
          <p:cNvSpPr/>
          <p:nvPr/>
        </p:nvSpPr>
        <p:spPr>
          <a:xfrm>
            <a:off x="1594426" y="744526"/>
            <a:ext cx="65862" cy="65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0" y="0"/>
                </a:moveTo>
                <a:cubicBezTo>
                  <a:pt x="4792" y="0"/>
                  <a:pt x="0" y="4804"/>
                  <a:pt x="0" y="10941"/>
                </a:cubicBezTo>
                <a:cubicBezTo>
                  <a:pt x="0" y="16808"/>
                  <a:pt x="4792" y="21600"/>
                  <a:pt x="10930" y="21600"/>
                </a:cubicBezTo>
                <a:cubicBezTo>
                  <a:pt x="16796" y="21600"/>
                  <a:pt x="21600" y="16808"/>
                  <a:pt x="21600" y="10941"/>
                </a:cubicBezTo>
                <a:cubicBezTo>
                  <a:pt x="21600" y="4804"/>
                  <a:pt x="16796" y="0"/>
                  <a:pt x="1093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6" name="Google Shape;1858;p27"/>
          <p:cNvSpPr/>
          <p:nvPr/>
        </p:nvSpPr>
        <p:spPr>
          <a:xfrm>
            <a:off x="1899364" y="323305"/>
            <a:ext cx="43081" cy="4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07" y="0"/>
                </a:moveTo>
                <a:cubicBezTo>
                  <a:pt x="4890" y="0"/>
                  <a:pt x="0" y="4798"/>
                  <a:pt x="0" y="10800"/>
                </a:cubicBezTo>
                <a:cubicBezTo>
                  <a:pt x="0" y="16802"/>
                  <a:pt x="4890" y="21600"/>
                  <a:pt x="11007" y="21600"/>
                </a:cubicBezTo>
                <a:cubicBezTo>
                  <a:pt x="17124" y="21600"/>
                  <a:pt x="21600" y="16802"/>
                  <a:pt x="21600" y="10800"/>
                </a:cubicBezTo>
                <a:cubicBezTo>
                  <a:pt x="21600" y="4798"/>
                  <a:pt x="17124" y="0"/>
                  <a:pt x="1100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7" name="Google Shape;1859;p27"/>
          <p:cNvSpPr/>
          <p:nvPr/>
        </p:nvSpPr>
        <p:spPr>
          <a:xfrm>
            <a:off x="8160687" y="1496576"/>
            <a:ext cx="73086" cy="73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06" y="0"/>
                </a:moveTo>
                <a:cubicBezTo>
                  <a:pt x="4797" y="0"/>
                  <a:pt x="0" y="4796"/>
                  <a:pt x="0" y="10710"/>
                </a:cubicBezTo>
                <a:cubicBezTo>
                  <a:pt x="0" y="16797"/>
                  <a:pt x="4797" y="21600"/>
                  <a:pt x="10706" y="21600"/>
                </a:cubicBezTo>
                <a:cubicBezTo>
                  <a:pt x="16615" y="21600"/>
                  <a:pt x="21600" y="16797"/>
                  <a:pt x="21600" y="10710"/>
                </a:cubicBezTo>
                <a:cubicBezTo>
                  <a:pt x="21600" y="4796"/>
                  <a:pt x="16615" y="0"/>
                  <a:pt x="1070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8" name="Google Shape;1860;p27"/>
          <p:cNvSpPr/>
          <p:nvPr/>
        </p:nvSpPr>
        <p:spPr>
          <a:xfrm>
            <a:off x="7125448" y="831537"/>
            <a:ext cx="109863" cy="110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4" y="0"/>
                </a:moveTo>
                <a:cubicBezTo>
                  <a:pt x="4846" y="0"/>
                  <a:pt x="0" y="4803"/>
                  <a:pt x="0" y="10710"/>
                </a:cubicBezTo>
                <a:cubicBezTo>
                  <a:pt x="0" y="16617"/>
                  <a:pt x="4846" y="21600"/>
                  <a:pt x="10804" y="21600"/>
                </a:cubicBezTo>
                <a:cubicBezTo>
                  <a:pt x="16762" y="21600"/>
                  <a:pt x="21600" y="16617"/>
                  <a:pt x="21600" y="10710"/>
                </a:cubicBezTo>
                <a:cubicBezTo>
                  <a:pt x="21600" y="4803"/>
                  <a:pt x="16762" y="0"/>
                  <a:pt x="1080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81" name="Google Shape;1861;p27"/>
          <p:cNvGrpSpPr/>
          <p:nvPr/>
        </p:nvGrpSpPr>
        <p:grpSpPr>
          <a:xfrm>
            <a:off x="848981" y="3794914"/>
            <a:ext cx="717931" cy="575503"/>
            <a:chOff x="0" y="35"/>
            <a:chExt cx="717930" cy="575502"/>
          </a:xfrm>
        </p:grpSpPr>
        <p:sp>
          <p:nvSpPr>
            <p:cNvPr id="979" name="Google Shape;1862;p27"/>
            <p:cNvSpPr/>
            <p:nvPr/>
          </p:nvSpPr>
          <p:spPr>
            <a:xfrm>
              <a:off x="0" y="35"/>
              <a:ext cx="61631" cy="6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76" y="0"/>
                    <a:pt x="0" y="4896"/>
                    <a:pt x="0" y="10660"/>
                  </a:cubicBezTo>
                  <a:cubicBezTo>
                    <a:pt x="0" y="16704"/>
                    <a:pt x="4676" y="21600"/>
                    <a:pt x="10800" y="21600"/>
                  </a:cubicBezTo>
                  <a:cubicBezTo>
                    <a:pt x="16936" y="21600"/>
                    <a:pt x="21600" y="16704"/>
                    <a:pt x="21600" y="10660"/>
                  </a:cubicBezTo>
                  <a:cubicBezTo>
                    <a:pt x="21600" y="4896"/>
                    <a:pt x="16936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1863;p27"/>
            <p:cNvSpPr/>
            <p:nvPr/>
          </p:nvSpPr>
          <p:spPr>
            <a:xfrm>
              <a:off x="618002" y="475609"/>
              <a:ext cx="99929" cy="9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60" y="0"/>
                    <a:pt x="0" y="4860"/>
                    <a:pt x="0" y="10796"/>
                  </a:cubicBezTo>
                  <a:cubicBezTo>
                    <a:pt x="0" y="16740"/>
                    <a:pt x="4860" y="21600"/>
                    <a:pt x="10796" y="21600"/>
                  </a:cubicBezTo>
                  <a:cubicBezTo>
                    <a:pt x="16740" y="21600"/>
                    <a:pt x="21600" y="16740"/>
                    <a:pt x="21600" y="10796"/>
                  </a:cubicBezTo>
                  <a:cubicBezTo>
                    <a:pt x="21600" y="4860"/>
                    <a:pt x="16740" y="0"/>
                    <a:pt x="10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82" name="Google Shape;1864;p27"/>
          <p:cNvSpPr/>
          <p:nvPr/>
        </p:nvSpPr>
        <p:spPr>
          <a:xfrm>
            <a:off x="1120013" y="3091285"/>
            <a:ext cx="90733" cy="91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676" y="0"/>
                  <a:pt x="0" y="4896"/>
                  <a:pt x="0" y="10660"/>
                </a:cubicBezTo>
                <a:cubicBezTo>
                  <a:pt x="0" y="16704"/>
                  <a:pt x="4676" y="21600"/>
                  <a:pt x="10800" y="21600"/>
                </a:cubicBezTo>
                <a:cubicBezTo>
                  <a:pt x="16936" y="21600"/>
                  <a:pt x="21600" y="16704"/>
                  <a:pt x="21600" y="10660"/>
                </a:cubicBezTo>
                <a:cubicBezTo>
                  <a:pt x="21600" y="4896"/>
                  <a:pt x="16936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3" name="Google Shape;1865;p27"/>
          <p:cNvSpPr/>
          <p:nvPr/>
        </p:nvSpPr>
        <p:spPr>
          <a:xfrm>
            <a:off x="8290284" y="2539585"/>
            <a:ext cx="48871" cy="4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99" y="0"/>
                </a:moveTo>
                <a:cubicBezTo>
                  <a:pt x="4886" y="0"/>
                  <a:pt x="0" y="4890"/>
                  <a:pt x="0" y="10593"/>
                </a:cubicBezTo>
                <a:cubicBezTo>
                  <a:pt x="0" y="16710"/>
                  <a:pt x="4886" y="21600"/>
                  <a:pt x="10999" y="21600"/>
                </a:cubicBezTo>
                <a:cubicBezTo>
                  <a:pt x="16714" y="21600"/>
                  <a:pt x="21600" y="16710"/>
                  <a:pt x="21600" y="10593"/>
                </a:cubicBezTo>
                <a:cubicBezTo>
                  <a:pt x="21600" y="4890"/>
                  <a:pt x="16714" y="0"/>
                  <a:pt x="1099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4" name="Google Shape;1866;p27"/>
          <p:cNvSpPr/>
          <p:nvPr/>
        </p:nvSpPr>
        <p:spPr>
          <a:xfrm>
            <a:off x="7287617" y="3438561"/>
            <a:ext cx="147114" cy="14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cubicBezTo>
                  <a:pt x="4860" y="0"/>
                  <a:pt x="0" y="4860"/>
                  <a:pt x="0" y="10796"/>
                </a:cubicBezTo>
                <a:cubicBezTo>
                  <a:pt x="0" y="16740"/>
                  <a:pt x="4860" y="21600"/>
                  <a:pt x="10796" y="21600"/>
                </a:cubicBezTo>
                <a:cubicBezTo>
                  <a:pt x="16740" y="21600"/>
                  <a:pt x="21600" y="16740"/>
                  <a:pt x="21600" y="10796"/>
                </a:cubicBezTo>
                <a:cubicBezTo>
                  <a:pt x="21600" y="4860"/>
                  <a:pt x="16740" y="0"/>
                  <a:pt x="1079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نص العنوان"/>
          <p:cNvSpPr txBox="1"/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lIns="34289" tIns="34289" rIns="34289" bIns="34289" anchor="b">
            <a:normAutofit fontScale="100000" lnSpcReduction="0"/>
          </a:bodyPr>
          <a:lstStyle>
            <a:lvl1pPr algn="ctr" defTabSz="685800">
              <a:lnSpc>
                <a:spcPct val="90000"/>
              </a:lnSpc>
              <a:defRPr b="0"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993" name="مستوى النص الأول…"/>
          <p:cNvSpPr txBox="1"/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89" tIns="34289" rIns="34289" bIns="34289">
            <a:normAutofit fontScale="100000" lnSpcReduction="0"/>
          </a:bodyPr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994" name="رقم الشريحة"/>
          <p:cNvSpPr txBox="1"/>
          <p:nvPr>
            <p:ph type="sldNum" sz="quarter" idx="2"/>
          </p:nvPr>
        </p:nvSpPr>
        <p:spPr>
          <a:xfrm>
            <a:off x="628650" y="4812657"/>
            <a:ext cx="197366" cy="183055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277;p3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285" name="Google Shape;278;p3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279;p3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280;p3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281;p3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282;p3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283;p3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284;p3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Google Shape;285;p3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286;p3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287;p3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288;p3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289;p3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290;p3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291;p3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292;p3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293;p3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294;p3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295;p3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296;p3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297;p3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298;p3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299;p3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300;p3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301;p3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0" name="Google Shape;302;p3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1" name="نص العنوان"/>
          <p:cNvSpPr txBox="1"/>
          <p:nvPr>
            <p:ph type="title"/>
          </p:nvPr>
        </p:nvSpPr>
        <p:spPr>
          <a:xfrm>
            <a:off x="3763431" y="1161725"/>
            <a:ext cx="2369701" cy="841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sz="5500">
                <a:solidFill>
                  <a:schemeClr val="accent6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12" name="مستوى النص الأول…"/>
          <p:cNvSpPr txBox="1"/>
          <p:nvPr>
            <p:ph type="body" sz="quarter" idx="1"/>
          </p:nvPr>
        </p:nvSpPr>
        <p:spPr>
          <a:xfrm>
            <a:off x="2742300" y="3399175"/>
            <a:ext cx="3659400" cy="58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buClrTx/>
              <a:buSzTx/>
              <a:buFontTx/>
              <a:buNone/>
              <a:defRPr sz="1600"/>
            </a:lvl1pPr>
            <a:lvl2pPr marL="342900" indent="254000" algn="ctr">
              <a:buClrTx/>
              <a:buSzTx/>
              <a:buFontTx/>
              <a:buNone/>
              <a:defRPr sz="1600"/>
            </a:lvl2pPr>
            <a:lvl3pPr marL="342900" indent="711200" algn="ctr">
              <a:buClrTx/>
              <a:buSzTx/>
              <a:buFontTx/>
              <a:buNone/>
              <a:defRPr sz="1600"/>
            </a:lvl3pPr>
            <a:lvl4pPr marL="342900" indent="1168400" algn="ctr">
              <a:buClrTx/>
              <a:buSzTx/>
              <a:buFontTx/>
              <a:buNone/>
              <a:defRPr sz="1600"/>
            </a:lvl4pPr>
            <a:lvl5pPr marL="342900" indent="16256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15" name="Google Shape;305;p3"/>
          <p:cNvGrpSpPr/>
          <p:nvPr/>
        </p:nvGrpSpPr>
        <p:grpSpPr>
          <a:xfrm>
            <a:off x="1594426" y="323305"/>
            <a:ext cx="348019" cy="487083"/>
            <a:chOff x="34" y="34"/>
            <a:chExt cx="348018" cy="487082"/>
          </a:xfrm>
        </p:grpSpPr>
        <p:sp>
          <p:nvSpPr>
            <p:cNvPr id="313" name="Google Shape;306;p3"/>
            <p:cNvSpPr/>
            <p:nvPr/>
          </p:nvSpPr>
          <p:spPr>
            <a:xfrm>
              <a:off x="34" y="421256"/>
              <a:ext cx="65861" cy="6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0" y="0"/>
                  </a:moveTo>
                  <a:cubicBezTo>
                    <a:pt x="4792" y="0"/>
                    <a:pt x="0" y="4804"/>
                    <a:pt x="0" y="10941"/>
                  </a:cubicBezTo>
                  <a:cubicBezTo>
                    <a:pt x="0" y="16808"/>
                    <a:pt x="4792" y="21600"/>
                    <a:pt x="10930" y="21600"/>
                  </a:cubicBezTo>
                  <a:cubicBezTo>
                    <a:pt x="16796" y="21600"/>
                    <a:pt x="21600" y="16808"/>
                    <a:pt x="21600" y="10941"/>
                  </a:cubicBezTo>
                  <a:cubicBezTo>
                    <a:pt x="21600" y="4804"/>
                    <a:pt x="16796" y="0"/>
                    <a:pt x="109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307;p3"/>
            <p:cNvSpPr/>
            <p:nvPr/>
          </p:nvSpPr>
          <p:spPr>
            <a:xfrm>
              <a:off x="304972" y="34"/>
              <a:ext cx="43081" cy="4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07" y="0"/>
                  </a:moveTo>
                  <a:cubicBezTo>
                    <a:pt x="4890" y="0"/>
                    <a:pt x="0" y="4798"/>
                    <a:pt x="0" y="10800"/>
                  </a:cubicBezTo>
                  <a:cubicBezTo>
                    <a:pt x="0" y="16802"/>
                    <a:pt x="4890" y="21600"/>
                    <a:pt x="11007" y="21600"/>
                  </a:cubicBezTo>
                  <a:cubicBezTo>
                    <a:pt x="17124" y="21600"/>
                    <a:pt x="21600" y="16802"/>
                    <a:pt x="21600" y="10800"/>
                  </a:cubicBezTo>
                  <a:cubicBezTo>
                    <a:pt x="21600" y="4798"/>
                    <a:pt x="17124" y="0"/>
                    <a:pt x="110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6" name="Google Shape;308;p3"/>
          <p:cNvSpPr/>
          <p:nvPr/>
        </p:nvSpPr>
        <p:spPr>
          <a:xfrm>
            <a:off x="8160687" y="1496576"/>
            <a:ext cx="73086" cy="73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06" y="0"/>
                </a:moveTo>
                <a:cubicBezTo>
                  <a:pt x="4797" y="0"/>
                  <a:pt x="0" y="4796"/>
                  <a:pt x="0" y="10710"/>
                </a:cubicBezTo>
                <a:cubicBezTo>
                  <a:pt x="0" y="16797"/>
                  <a:pt x="4797" y="21600"/>
                  <a:pt x="10706" y="21600"/>
                </a:cubicBezTo>
                <a:cubicBezTo>
                  <a:pt x="16615" y="21600"/>
                  <a:pt x="21600" y="16797"/>
                  <a:pt x="21600" y="10710"/>
                </a:cubicBezTo>
                <a:cubicBezTo>
                  <a:pt x="21600" y="4796"/>
                  <a:pt x="16615" y="0"/>
                  <a:pt x="1070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7" name="Google Shape;309;p3"/>
          <p:cNvSpPr/>
          <p:nvPr/>
        </p:nvSpPr>
        <p:spPr>
          <a:xfrm>
            <a:off x="7125448" y="831537"/>
            <a:ext cx="109863" cy="110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4" y="0"/>
                </a:moveTo>
                <a:cubicBezTo>
                  <a:pt x="4846" y="0"/>
                  <a:pt x="0" y="4803"/>
                  <a:pt x="0" y="10710"/>
                </a:cubicBezTo>
                <a:cubicBezTo>
                  <a:pt x="0" y="16617"/>
                  <a:pt x="4846" y="21600"/>
                  <a:pt x="10804" y="21600"/>
                </a:cubicBezTo>
                <a:cubicBezTo>
                  <a:pt x="16762" y="21600"/>
                  <a:pt x="21600" y="16617"/>
                  <a:pt x="21600" y="10710"/>
                </a:cubicBezTo>
                <a:cubicBezTo>
                  <a:pt x="21600" y="4803"/>
                  <a:pt x="16762" y="0"/>
                  <a:pt x="1080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8" name="Google Shape;310;p3"/>
          <p:cNvSpPr/>
          <p:nvPr/>
        </p:nvSpPr>
        <p:spPr>
          <a:xfrm>
            <a:off x="1120013" y="3091285"/>
            <a:ext cx="90733" cy="91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676" y="0"/>
                  <a:pt x="0" y="4896"/>
                  <a:pt x="0" y="10660"/>
                </a:cubicBezTo>
                <a:cubicBezTo>
                  <a:pt x="0" y="16704"/>
                  <a:pt x="4676" y="21600"/>
                  <a:pt x="10800" y="21600"/>
                </a:cubicBezTo>
                <a:cubicBezTo>
                  <a:pt x="16936" y="21600"/>
                  <a:pt x="21600" y="16704"/>
                  <a:pt x="21600" y="10660"/>
                </a:cubicBezTo>
                <a:cubicBezTo>
                  <a:pt x="21600" y="4896"/>
                  <a:pt x="16936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1" name="Google Shape;311;p3"/>
          <p:cNvGrpSpPr/>
          <p:nvPr/>
        </p:nvGrpSpPr>
        <p:grpSpPr>
          <a:xfrm>
            <a:off x="7287617" y="2539585"/>
            <a:ext cx="1051539" cy="1046090"/>
            <a:chOff x="51" y="39"/>
            <a:chExt cx="1051538" cy="1046088"/>
          </a:xfrm>
        </p:grpSpPr>
        <p:sp>
          <p:nvSpPr>
            <p:cNvPr id="319" name="Google Shape;312;p3"/>
            <p:cNvSpPr/>
            <p:nvPr/>
          </p:nvSpPr>
          <p:spPr>
            <a:xfrm>
              <a:off x="1002719" y="39"/>
              <a:ext cx="48871" cy="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99" y="0"/>
                  </a:moveTo>
                  <a:cubicBezTo>
                    <a:pt x="4886" y="0"/>
                    <a:pt x="0" y="4890"/>
                    <a:pt x="0" y="10593"/>
                  </a:cubicBezTo>
                  <a:cubicBezTo>
                    <a:pt x="0" y="16710"/>
                    <a:pt x="4886" y="21600"/>
                    <a:pt x="10999" y="21600"/>
                  </a:cubicBezTo>
                  <a:cubicBezTo>
                    <a:pt x="16714" y="21600"/>
                    <a:pt x="21600" y="16710"/>
                    <a:pt x="21600" y="10593"/>
                  </a:cubicBezTo>
                  <a:cubicBezTo>
                    <a:pt x="21600" y="4890"/>
                    <a:pt x="16714" y="0"/>
                    <a:pt x="10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313;p3"/>
            <p:cNvSpPr/>
            <p:nvPr/>
          </p:nvSpPr>
          <p:spPr>
            <a:xfrm>
              <a:off x="51" y="899014"/>
              <a:ext cx="147115" cy="14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60" y="0"/>
                    <a:pt x="0" y="4860"/>
                    <a:pt x="0" y="10796"/>
                  </a:cubicBezTo>
                  <a:cubicBezTo>
                    <a:pt x="0" y="16740"/>
                    <a:pt x="4860" y="21600"/>
                    <a:pt x="10796" y="21600"/>
                  </a:cubicBezTo>
                  <a:cubicBezTo>
                    <a:pt x="16740" y="21600"/>
                    <a:pt x="21600" y="16740"/>
                    <a:pt x="21600" y="10796"/>
                  </a:cubicBezTo>
                  <a:cubicBezTo>
                    <a:pt x="21600" y="4860"/>
                    <a:pt x="16740" y="0"/>
                    <a:pt x="10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15;p4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329" name="Google Shape;316;p4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317;p4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Google Shape;318;p4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319;p4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Google Shape;320;p4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Google Shape;321;p4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Google Shape;322;p4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Google Shape;323;p4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Google Shape;324;p4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Google Shape;325;p4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Google Shape;326;p4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Google Shape;327;p4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Google Shape;328;p4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Google Shape;329;p4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Google Shape;330;p4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Google Shape;331;p4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Google Shape;332;p4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Google Shape;333;p4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Google Shape;334;p4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8" name="Google Shape;335;p4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9" name="Google Shape;336;p4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Google Shape;337;p4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Google Shape;338;p4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Google Shape;339;p4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4" name="Google Shape;340;p4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4" name="Google Shape;341;p4"/>
          <p:cNvGrpSpPr/>
          <p:nvPr/>
        </p:nvGrpSpPr>
        <p:grpSpPr>
          <a:xfrm>
            <a:off x="7447391" y="4413729"/>
            <a:ext cx="673588" cy="441951"/>
            <a:chOff x="0" y="0"/>
            <a:chExt cx="673587" cy="441950"/>
          </a:xfrm>
        </p:grpSpPr>
        <p:sp>
          <p:nvSpPr>
            <p:cNvPr id="355" name="Google Shape;342;p4"/>
            <p:cNvSpPr/>
            <p:nvPr/>
          </p:nvSpPr>
          <p:spPr>
            <a:xfrm>
              <a:off x="-1" y="847"/>
              <a:ext cx="308652" cy="44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94" y="612"/>
                    <a:pt x="2581" y="7771"/>
                    <a:pt x="4592" y="15451"/>
                  </a:cubicBezTo>
                  <a:lnTo>
                    <a:pt x="0" y="16369"/>
                  </a:lnTo>
                  <a:lnTo>
                    <a:pt x="2144" y="21600"/>
                  </a:lnTo>
                  <a:lnTo>
                    <a:pt x="3454" y="21325"/>
                  </a:lnTo>
                  <a:lnTo>
                    <a:pt x="2363" y="18633"/>
                  </a:lnTo>
                  <a:lnTo>
                    <a:pt x="2581" y="18572"/>
                  </a:lnTo>
                  <a:lnTo>
                    <a:pt x="3673" y="21295"/>
                  </a:lnTo>
                  <a:lnTo>
                    <a:pt x="5072" y="21019"/>
                  </a:lnTo>
                  <a:lnTo>
                    <a:pt x="3981" y="18296"/>
                  </a:lnTo>
                  <a:lnTo>
                    <a:pt x="4242" y="18235"/>
                  </a:lnTo>
                  <a:lnTo>
                    <a:pt x="5335" y="20958"/>
                  </a:lnTo>
                  <a:lnTo>
                    <a:pt x="6690" y="20683"/>
                  </a:lnTo>
                  <a:lnTo>
                    <a:pt x="5598" y="17960"/>
                  </a:lnTo>
                  <a:lnTo>
                    <a:pt x="5860" y="17929"/>
                  </a:lnTo>
                  <a:lnTo>
                    <a:pt x="6953" y="20652"/>
                  </a:lnTo>
                  <a:lnTo>
                    <a:pt x="8309" y="20377"/>
                  </a:lnTo>
                  <a:lnTo>
                    <a:pt x="7216" y="17654"/>
                  </a:lnTo>
                  <a:lnTo>
                    <a:pt x="7435" y="17592"/>
                  </a:lnTo>
                  <a:lnTo>
                    <a:pt x="8528" y="20315"/>
                  </a:lnTo>
                  <a:lnTo>
                    <a:pt x="9927" y="20040"/>
                  </a:lnTo>
                  <a:lnTo>
                    <a:pt x="8834" y="17317"/>
                  </a:lnTo>
                  <a:lnTo>
                    <a:pt x="9053" y="17256"/>
                  </a:lnTo>
                  <a:lnTo>
                    <a:pt x="10146" y="19979"/>
                  </a:lnTo>
                  <a:lnTo>
                    <a:pt x="10713" y="19857"/>
                  </a:lnTo>
                  <a:cubicBezTo>
                    <a:pt x="8745" y="15206"/>
                    <a:pt x="8789" y="10005"/>
                    <a:pt x="12418" y="5905"/>
                  </a:cubicBezTo>
                  <a:cubicBezTo>
                    <a:pt x="14604" y="3396"/>
                    <a:pt x="17927" y="1561"/>
                    <a:pt x="21600" y="0"/>
                  </a:cubicBezTo>
                  <a:close/>
                </a:path>
              </a:pathLst>
            </a:custGeom>
            <a:solidFill>
              <a:srgbClr val="73BC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343;p4"/>
            <p:cNvSpPr/>
            <p:nvPr/>
          </p:nvSpPr>
          <p:spPr>
            <a:xfrm>
              <a:off x="134012" y="0"/>
              <a:ext cx="539576" cy="40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7624" y="5798"/>
                  </a:moveTo>
                  <a:cubicBezTo>
                    <a:pt x="9980" y="5798"/>
                    <a:pt x="12210" y="7609"/>
                    <a:pt x="13259" y="10606"/>
                  </a:cubicBezTo>
                  <a:lnTo>
                    <a:pt x="1440" y="15190"/>
                  </a:lnTo>
                  <a:cubicBezTo>
                    <a:pt x="1072" y="11104"/>
                    <a:pt x="2988" y="7252"/>
                    <a:pt x="5912" y="6123"/>
                  </a:cubicBezTo>
                  <a:cubicBezTo>
                    <a:pt x="6480" y="5903"/>
                    <a:pt x="7056" y="5798"/>
                    <a:pt x="7624" y="5798"/>
                  </a:cubicBezTo>
                  <a:close/>
                  <a:moveTo>
                    <a:pt x="7657" y="0"/>
                  </a:moveTo>
                  <a:cubicBezTo>
                    <a:pt x="7380" y="0"/>
                    <a:pt x="7101" y="15"/>
                    <a:pt x="6821" y="45"/>
                  </a:cubicBezTo>
                  <a:cubicBezTo>
                    <a:pt x="4781" y="1706"/>
                    <a:pt x="2914" y="3731"/>
                    <a:pt x="1661" y="6455"/>
                  </a:cubicBezTo>
                  <a:cubicBezTo>
                    <a:pt x="-354" y="10906"/>
                    <a:pt x="-379" y="16551"/>
                    <a:pt x="752" y="21600"/>
                  </a:cubicBezTo>
                  <a:lnTo>
                    <a:pt x="1195" y="21434"/>
                  </a:lnTo>
                  <a:lnTo>
                    <a:pt x="580" y="18478"/>
                  </a:lnTo>
                  <a:lnTo>
                    <a:pt x="727" y="18411"/>
                  </a:lnTo>
                  <a:lnTo>
                    <a:pt x="1341" y="21366"/>
                  </a:lnTo>
                  <a:lnTo>
                    <a:pt x="2104" y="21068"/>
                  </a:lnTo>
                  <a:lnTo>
                    <a:pt x="1489" y="18112"/>
                  </a:lnTo>
                  <a:lnTo>
                    <a:pt x="1636" y="18078"/>
                  </a:lnTo>
                  <a:lnTo>
                    <a:pt x="2251" y="21002"/>
                  </a:lnTo>
                  <a:lnTo>
                    <a:pt x="3013" y="20702"/>
                  </a:lnTo>
                  <a:lnTo>
                    <a:pt x="2398" y="17780"/>
                  </a:lnTo>
                  <a:lnTo>
                    <a:pt x="2545" y="17714"/>
                  </a:lnTo>
                  <a:lnTo>
                    <a:pt x="3160" y="20670"/>
                  </a:lnTo>
                  <a:lnTo>
                    <a:pt x="3922" y="20371"/>
                  </a:lnTo>
                  <a:lnTo>
                    <a:pt x="3308" y="17415"/>
                  </a:lnTo>
                  <a:lnTo>
                    <a:pt x="3454" y="17348"/>
                  </a:lnTo>
                  <a:lnTo>
                    <a:pt x="4069" y="20304"/>
                  </a:lnTo>
                  <a:lnTo>
                    <a:pt x="4855" y="20005"/>
                  </a:lnTo>
                  <a:lnTo>
                    <a:pt x="4241" y="17049"/>
                  </a:lnTo>
                  <a:lnTo>
                    <a:pt x="4364" y="17016"/>
                  </a:lnTo>
                  <a:lnTo>
                    <a:pt x="4978" y="19971"/>
                  </a:lnTo>
                  <a:lnTo>
                    <a:pt x="5764" y="19673"/>
                  </a:lnTo>
                  <a:lnTo>
                    <a:pt x="5150" y="16717"/>
                  </a:lnTo>
                  <a:lnTo>
                    <a:pt x="5273" y="16651"/>
                  </a:lnTo>
                  <a:lnTo>
                    <a:pt x="5887" y="19607"/>
                  </a:lnTo>
                  <a:lnTo>
                    <a:pt x="6673" y="19307"/>
                  </a:lnTo>
                  <a:lnTo>
                    <a:pt x="6059" y="16351"/>
                  </a:lnTo>
                  <a:lnTo>
                    <a:pt x="6207" y="16319"/>
                  </a:lnTo>
                  <a:lnTo>
                    <a:pt x="6821" y="19241"/>
                  </a:lnTo>
                  <a:lnTo>
                    <a:pt x="7583" y="18943"/>
                  </a:lnTo>
                  <a:lnTo>
                    <a:pt x="6968" y="16021"/>
                  </a:lnTo>
                  <a:lnTo>
                    <a:pt x="7116" y="15953"/>
                  </a:lnTo>
                  <a:lnTo>
                    <a:pt x="7731" y="18909"/>
                  </a:lnTo>
                  <a:lnTo>
                    <a:pt x="8492" y="18610"/>
                  </a:lnTo>
                  <a:lnTo>
                    <a:pt x="7877" y="15655"/>
                  </a:lnTo>
                  <a:lnTo>
                    <a:pt x="8025" y="15588"/>
                  </a:lnTo>
                  <a:lnTo>
                    <a:pt x="8640" y="18544"/>
                  </a:lnTo>
                  <a:lnTo>
                    <a:pt x="9401" y="18244"/>
                  </a:lnTo>
                  <a:lnTo>
                    <a:pt x="8788" y="15289"/>
                  </a:lnTo>
                  <a:lnTo>
                    <a:pt x="8934" y="15256"/>
                  </a:lnTo>
                  <a:lnTo>
                    <a:pt x="9549" y="18178"/>
                  </a:lnTo>
                  <a:lnTo>
                    <a:pt x="10310" y="17880"/>
                  </a:lnTo>
                  <a:lnTo>
                    <a:pt x="9697" y="14956"/>
                  </a:lnTo>
                  <a:lnTo>
                    <a:pt x="9844" y="14890"/>
                  </a:lnTo>
                  <a:lnTo>
                    <a:pt x="10458" y="17846"/>
                  </a:lnTo>
                  <a:lnTo>
                    <a:pt x="11219" y="17548"/>
                  </a:lnTo>
                  <a:lnTo>
                    <a:pt x="10606" y="14592"/>
                  </a:lnTo>
                  <a:lnTo>
                    <a:pt x="10753" y="14526"/>
                  </a:lnTo>
                  <a:lnTo>
                    <a:pt x="11367" y="17482"/>
                  </a:lnTo>
                  <a:lnTo>
                    <a:pt x="12153" y="17182"/>
                  </a:lnTo>
                  <a:lnTo>
                    <a:pt x="11539" y="14226"/>
                  </a:lnTo>
                  <a:lnTo>
                    <a:pt x="11662" y="14194"/>
                  </a:lnTo>
                  <a:lnTo>
                    <a:pt x="12276" y="17149"/>
                  </a:lnTo>
                  <a:lnTo>
                    <a:pt x="13063" y="16850"/>
                  </a:lnTo>
                  <a:lnTo>
                    <a:pt x="12448" y="13894"/>
                  </a:lnTo>
                  <a:lnTo>
                    <a:pt x="12571" y="13828"/>
                  </a:lnTo>
                  <a:lnTo>
                    <a:pt x="13185" y="16783"/>
                  </a:lnTo>
                  <a:lnTo>
                    <a:pt x="13972" y="16485"/>
                  </a:lnTo>
                  <a:lnTo>
                    <a:pt x="13357" y="13529"/>
                  </a:lnTo>
                  <a:lnTo>
                    <a:pt x="13505" y="13495"/>
                  </a:lnTo>
                  <a:lnTo>
                    <a:pt x="14120" y="16419"/>
                  </a:lnTo>
                  <a:lnTo>
                    <a:pt x="14881" y="16119"/>
                  </a:lnTo>
                  <a:lnTo>
                    <a:pt x="14266" y="13197"/>
                  </a:lnTo>
                  <a:lnTo>
                    <a:pt x="14414" y="13131"/>
                  </a:lnTo>
                  <a:lnTo>
                    <a:pt x="15029" y="16087"/>
                  </a:lnTo>
                  <a:lnTo>
                    <a:pt x="15790" y="15787"/>
                  </a:lnTo>
                  <a:lnTo>
                    <a:pt x="15176" y="12831"/>
                  </a:lnTo>
                  <a:lnTo>
                    <a:pt x="15323" y="12765"/>
                  </a:lnTo>
                  <a:lnTo>
                    <a:pt x="15938" y="15721"/>
                  </a:lnTo>
                  <a:lnTo>
                    <a:pt x="16699" y="15422"/>
                  </a:lnTo>
                  <a:lnTo>
                    <a:pt x="16085" y="12467"/>
                  </a:lnTo>
                  <a:lnTo>
                    <a:pt x="16233" y="12433"/>
                  </a:lnTo>
                  <a:lnTo>
                    <a:pt x="16847" y="15356"/>
                  </a:lnTo>
                  <a:lnTo>
                    <a:pt x="17608" y="15056"/>
                  </a:lnTo>
                  <a:lnTo>
                    <a:pt x="16994" y="12134"/>
                  </a:lnTo>
                  <a:lnTo>
                    <a:pt x="17142" y="12068"/>
                  </a:lnTo>
                  <a:lnTo>
                    <a:pt x="17756" y="15024"/>
                  </a:lnTo>
                  <a:lnTo>
                    <a:pt x="18517" y="14724"/>
                  </a:lnTo>
                  <a:lnTo>
                    <a:pt x="17903" y="11768"/>
                  </a:lnTo>
                  <a:lnTo>
                    <a:pt x="18051" y="11702"/>
                  </a:lnTo>
                  <a:lnTo>
                    <a:pt x="18665" y="14658"/>
                  </a:lnTo>
                  <a:lnTo>
                    <a:pt x="19452" y="14360"/>
                  </a:lnTo>
                  <a:lnTo>
                    <a:pt x="18837" y="11404"/>
                  </a:lnTo>
                  <a:lnTo>
                    <a:pt x="18960" y="11370"/>
                  </a:lnTo>
                  <a:lnTo>
                    <a:pt x="19575" y="14326"/>
                  </a:lnTo>
                  <a:lnTo>
                    <a:pt x="20361" y="14027"/>
                  </a:lnTo>
                  <a:lnTo>
                    <a:pt x="19746" y="11072"/>
                  </a:lnTo>
                  <a:lnTo>
                    <a:pt x="19869" y="11005"/>
                  </a:lnTo>
                  <a:lnTo>
                    <a:pt x="20484" y="13961"/>
                  </a:lnTo>
                  <a:lnTo>
                    <a:pt x="21221" y="13662"/>
                  </a:lnTo>
                  <a:lnTo>
                    <a:pt x="19992" y="7982"/>
                  </a:lnTo>
                  <a:lnTo>
                    <a:pt x="17412" y="8979"/>
                  </a:lnTo>
                  <a:cubicBezTo>
                    <a:pt x="15820" y="3553"/>
                    <a:pt x="11931" y="0"/>
                    <a:pt x="76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44;p4"/>
            <p:cNvSpPr/>
            <p:nvPr/>
          </p:nvSpPr>
          <p:spPr>
            <a:xfrm>
              <a:off x="33126" y="380125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63" y="0"/>
                  </a:moveTo>
                  <a:lnTo>
                    <a:pt x="0" y="23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45;p4"/>
            <p:cNvSpPr/>
            <p:nvPr/>
          </p:nvSpPr>
          <p:spPr>
            <a:xfrm>
              <a:off x="56879" y="373240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78"/>
                  </a:lnTo>
                  <a:lnTo>
                    <a:pt x="17404" y="21600"/>
                  </a:lnTo>
                  <a:lnTo>
                    <a:pt x="21600" y="21356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46;p4"/>
            <p:cNvSpPr/>
            <p:nvPr/>
          </p:nvSpPr>
          <p:spPr>
            <a:xfrm>
              <a:off x="79996" y="366356"/>
              <a:ext cx="19358" cy="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83"/>
                  </a:lnTo>
                  <a:lnTo>
                    <a:pt x="17404" y="21600"/>
                  </a:lnTo>
                  <a:lnTo>
                    <a:pt x="21600" y="21117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47;p4"/>
            <p:cNvSpPr/>
            <p:nvPr/>
          </p:nvSpPr>
          <p:spPr>
            <a:xfrm>
              <a:off x="103114" y="360105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244"/>
                  </a:lnTo>
                  <a:lnTo>
                    <a:pt x="17434" y="21600"/>
                  </a:lnTo>
                  <a:lnTo>
                    <a:pt x="21600" y="2112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48;p4"/>
            <p:cNvSpPr/>
            <p:nvPr/>
          </p:nvSpPr>
          <p:spPr>
            <a:xfrm>
              <a:off x="126231" y="353247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7434" y="21600"/>
                  </a:lnTo>
                  <a:lnTo>
                    <a:pt x="21600" y="2135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349;p4"/>
            <p:cNvSpPr/>
            <p:nvPr/>
          </p:nvSpPr>
          <p:spPr>
            <a:xfrm>
              <a:off x="149348" y="346363"/>
              <a:ext cx="19358" cy="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83"/>
                  </a:lnTo>
                  <a:lnTo>
                    <a:pt x="17434" y="21600"/>
                  </a:lnTo>
                  <a:lnTo>
                    <a:pt x="21600" y="2111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350;p4"/>
            <p:cNvSpPr/>
            <p:nvPr/>
          </p:nvSpPr>
          <p:spPr>
            <a:xfrm>
              <a:off x="172466" y="340114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7434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351;p4"/>
            <p:cNvSpPr/>
            <p:nvPr/>
          </p:nvSpPr>
          <p:spPr>
            <a:xfrm>
              <a:off x="195583" y="333255"/>
              <a:ext cx="19358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8113" y="21600"/>
                  </a:lnTo>
                  <a:lnTo>
                    <a:pt x="21600" y="2136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352;p4"/>
            <p:cNvSpPr/>
            <p:nvPr/>
          </p:nvSpPr>
          <p:spPr>
            <a:xfrm>
              <a:off x="218700" y="326370"/>
              <a:ext cx="19358" cy="5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83"/>
                  </a:lnTo>
                  <a:lnTo>
                    <a:pt x="18113" y="21600"/>
                  </a:lnTo>
                  <a:lnTo>
                    <a:pt x="21600" y="2111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353;p4"/>
            <p:cNvSpPr/>
            <p:nvPr/>
          </p:nvSpPr>
          <p:spPr>
            <a:xfrm>
              <a:off x="241818" y="320121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8113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354;p4"/>
            <p:cNvSpPr/>
            <p:nvPr/>
          </p:nvSpPr>
          <p:spPr>
            <a:xfrm>
              <a:off x="264935" y="313262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355;p4"/>
            <p:cNvSpPr/>
            <p:nvPr/>
          </p:nvSpPr>
          <p:spPr>
            <a:xfrm>
              <a:off x="288052" y="306378"/>
              <a:ext cx="19993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3"/>
                  </a:lnTo>
                  <a:lnTo>
                    <a:pt x="17537" y="21600"/>
                  </a:lnTo>
                  <a:lnTo>
                    <a:pt x="21600" y="21127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356;p4"/>
            <p:cNvSpPr/>
            <p:nvPr/>
          </p:nvSpPr>
          <p:spPr>
            <a:xfrm>
              <a:off x="311170" y="300127"/>
              <a:ext cx="19993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24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357;p4"/>
            <p:cNvSpPr/>
            <p:nvPr/>
          </p:nvSpPr>
          <p:spPr>
            <a:xfrm>
              <a:off x="334897" y="293269"/>
              <a:ext cx="1938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478"/>
                  </a:lnTo>
                  <a:lnTo>
                    <a:pt x="17410" y="21600"/>
                  </a:lnTo>
                  <a:lnTo>
                    <a:pt x="21600" y="21366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358;p4"/>
            <p:cNvSpPr/>
            <p:nvPr/>
          </p:nvSpPr>
          <p:spPr>
            <a:xfrm>
              <a:off x="358040" y="286385"/>
              <a:ext cx="19357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7" y="0"/>
                  </a:moveTo>
                  <a:lnTo>
                    <a:pt x="0" y="473"/>
                  </a:lnTo>
                  <a:lnTo>
                    <a:pt x="17404" y="21600"/>
                  </a:lnTo>
                  <a:lnTo>
                    <a:pt x="21600" y="21127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359;p4"/>
            <p:cNvSpPr/>
            <p:nvPr/>
          </p:nvSpPr>
          <p:spPr>
            <a:xfrm>
              <a:off x="381157" y="280135"/>
              <a:ext cx="19357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244"/>
                  </a:lnTo>
                  <a:lnTo>
                    <a:pt x="17404" y="21600"/>
                  </a:lnTo>
                  <a:lnTo>
                    <a:pt x="21600" y="2112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360;p4"/>
            <p:cNvSpPr/>
            <p:nvPr/>
          </p:nvSpPr>
          <p:spPr>
            <a:xfrm>
              <a:off x="404275" y="273277"/>
              <a:ext cx="19357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78"/>
                  </a:lnTo>
                  <a:lnTo>
                    <a:pt x="17404" y="21600"/>
                  </a:lnTo>
                  <a:lnTo>
                    <a:pt x="21600" y="21366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361;p4"/>
            <p:cNvSpPr/>
            <p:nvPr/>
          </p:nvSpPr>
          <p:spPr>
            <a:xfrm>
              <a:off x="427392" y="266392"/>
              <a:ext cx="19358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3"/>
                  </a:lnTo>
                  <a:lnTo>
                    <a:pt x="18113" y="21600"/>
                  </a:lnTo>
                  <a:lnTo>
                    <a:pt x="21600" y="2112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362;p4"/>
            <p:cNvSpPr/>
            <p:nvPr/>
          </p:nvSpPr>
          <p:spPr>
            <a:xfrm>
              <a:off x="450509" y="260143"/>
              <a:ext cx="19358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7404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363;p4"/>
            <p:cNvSpPr/>
            <p:nvPr/>
          </p:nvSpPr>
          <p:spPr>
            <a:xfrm>
              <a:off x="473627" y="253284"/>
              <a:ext cx="19358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8113" y="21600"/>
                  </a:lnTo>
                  <a:lnTo>
                    <a:pt x="21600" y="2136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364;p4"/>
            <p:cNvSpPr/>
            <p:nvPr/>
          </p:nvSpPr>
          <p:spPr>
            <a:xfrm>
              <a:off x="496744" y="246399"/>
              <a:ext cx="19358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3"/>
                  </a:lnTo>
                  <a:lnTo>
                    <a:pt x="18113" y="21600"/>
                  </a:lnTo>
                  <a:lnTo>
                    <a:pt x="21600" y="2112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365;p4"/>
            <p:cNvSpPr/>
            <p:nvPr/>
          </p:nvSpPr>
          <p:spPr>
            <a:xfrm>
              <a:off x="519861" y="240149"/>
              <a:ext cx="19994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24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366;p4"/>
            <p:cNvSpPr/>
            <p:nvPr/>
          </p:nvSpPr>
          <p:spPr>
            <a:xfrm>
              <a:off x="542979" y="233291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367;p4"/>
            <p:cNvSpPr/>
            <p:nvPr/>
          </p:nvSpPr>
          <p:spPr>
            <a:xfrm>
              <a:off x="566096" y="226407"/>
              <a:ext cx="19993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3"/>
                  </a:lnTo>
                  <a:lnTo>
                    <a:pt x="17537" y="21600"/>
                  </a:lnTo>
                  <a:lnTo>
                    <a:pt x="21600" y="21127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368;p4"/>
            <p:cNvSpPr/>
            <p:nvPr/>
          </p:nvSpPr>
          <p:spPr>
            <a:xfrm>
              <a:off x="589823" y="220157"/>
              <a:ext cx="19384" cy="5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244"/>
                  </a:lnTo>
                  <a:lnTo>
                    <a:pt x="17410" y="21600"/>
                  </a:lnTo>
                  <a:lnTo>
                    <a:pt x="21600" y="21122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369;p4"/>
            <p:cNvSpPr/>
            <p:nvPr/>
          </p:nvSpPr>
          <p:spPr>
            <a:xfrm>
              <a:off x="612330" y="213299"/>
              <a:ext cx="19993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370;p4"/>
            <p:cNvSpPr/>
            <p:nvPr/>
          </p:nvSpPr>
          <p:spPr>
            <a:xfrm>
              <a:off x="636057" y="206413"/>
              <a:ext cx="19384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473"/>
                  </a:lnTo>
                  <a:lnTo>
                    <a:pt x="17410" y="21600"/>
                  </a:lnTo>
                  <a:lnTo>
                    <a:pt x="21600" y="21127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85" name="Google Shape;371;p4"/>
          <p:cNvSpPr/>
          <p:nvPr/>
        </p:nvSpPr>
        <p:spPr>
          <a:xfrm>
            <a:off x="7105180" y="2825369"/>
            <a:ext cx="15071" cy="15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5" h="21600" fill="norm" stroke="1" extrusionOk="0">
                <a:moveTo>
                  <a:pt x="11679" y="0"/>
                </a:moveTo>
                <a:cubicBezTo>
                  <a:pt x="11239" y="0"/>
                  <a:pt x="10800" y="38"/>
                  <a:pt x="10361" y="114"/>
                </a:cubicBezTo>
                <a:cubicBezTo>
                  <a:pt x="4320" y="114"/>
                  <a:pt x="0" y="5495"/>
                  <a:pt x="0" y="11747"/>
                </a:cubicBezTo>
                <a:cubicBezTo>
                  <a:pt x="842" y="17128"/>
                  <a:pt x="5162" y="21600"/>
                  <a:pt x="11239" y="21600"/>
                </a:cubicBezTo>
                <a:cubicBezTo>
                  <a:pt x="17280" y="21600"/>
                  <a:pt x="21600" y="16219"/>
                  <a:pt x="20721" y="9966"/>
                </a:cubicBezTo>
                <a:cubicBezTo>
                  <a:pt x="20721" y="4244"/>
                  <a:pt x="16401" y="0"/>
                  <a:pt x="1167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8" name="Google Shape;372;p4"/>
          <p:cNvGrpSpPr/>
          <p:nvPr/>
        </p:nvGrpSpPr>
        <p:grpSpPr>
          <a:xfrm>
            <a:off x="1594426" y="323305"/>
            <a:ext cx="348019" cy="487083"/>
            <a:chOff x="34" y="34"/>
            <a:chExt cx="348018" cy="487082"/>
          </a:xfrm>
        </p:grpSpPr>
        <p:sp>
          <p:nvSpPr>
            <p:cNvPr id="386" name="Google Shape;373;p4"/>
            <p:cNvSpPr/>
            <p:nvPr/>
          </p:nvSpPr>
          <p:spPr>
            <a:xfrm>
              <a:off x="34" y="421256"/>
              <a:ext cx="65861" cy="6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0" y="0"/>
                  </a:moveTo>
                  <a:cubicBezTo>
                    <a:pt x="4792" y="0"/>
                    <a:pt x="0" y="4804"/>
                    <a:pt x="0" y="10941"/>
                  </a:cubicBezTo>
                  <a:cubicBezTo>
                    <a:pt x="0" y="16808"/>
                    <a:pt x="4792" y="21600"/>
                    <a:pt x="10930" y="21600"/>
                  </a:cubicBezTo>
                  <a:cubicBezTo>
                    <a:pt x="16796" y="21600"/>
                    <a:pt x="21600" y="16808"/>
                    <a:pt x="21600" y="10941"/>
                  </a:cubicBezTo>
                  <a:cubicBezTo>
                    <a:pt x="21600" y="4804"/>
                    <a:pt x="16796" y="0"/>
                    <a:pt x="109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374;p4"/>
            <p:cNvSpPr/>
            <p:nvPr/>
          </p:nvSpPr>
          <p:spPr>
            <a:xfrm>
              <a:off x="304972" y="34"/>
              <a:ext cx="43081" cy="4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07" y="0"/>
                  </a:moveTo>
                  <a:cubicBezTo>
                    <a:pt x="4890" y="0"/>
                    <a:pt x="0" y="4798"/>
                    <a:pt x="0" y="10800"/>
                  </a:cubicBezTo>
                  <a:cubicBezTo>
                    <a:pt x="0" y="16802"/>
                    <a:pt x="4890" y="21600"/>
                    <a:pt x="11007" y="21600"/>
                  </a:cubicBezTo>
                  <a:cubicBezTo>
                    <a:pt x="17124" y="21600"/>
                    <a:pt x="21600" y="16802"/>
                    <a:pt x="21600" y="10800"/>
                  </a:cubicBezTo>
                  <a:cubicBezTo>
                    <a:pt x="21600" y="4798"/>
                    <a:pt x="17124" y="0"/>
                    <a:pt x="110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89" name="Google Shape;375;p4"/>
          <p:cNvSpPr/>
          <p:nvPr/>
        </p:nvSpPr>
        <p:spPr>
          <a:xfrm>
            <a:off x="7125448" y="831537"/>
            <a:ext cx="109863" cy="110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4" y="0"/>
                </a:moveTo>
                <a:cubicBezTo>
                  <a:pt x="4846" y="0"/>
                  <a:pt x="0" y="4803"/>
                  <a:pt x="0" y="10710"/>
                </a:cubicBezTo>
                <a:cubicBezTo>
                  <a:pt x="0" y="16617"/>
                  <a:pt x="4846" y="21600"/>
                  <a:pt x="10804" y="21600"/>
                </a:cubicBezTo>
                <a:cubicBezTo>
                  <a:pt x="16762" y="21600"/>
                  <a:pt x="21600" y="16617"/>
                  <a:pt x="21600" y="10710"/>
                </a:cubicBezTo>
                <a:cubicBezTo>
                  <a:pt x="21600" y="4803"/>
                  <a:pt x="16762" y="0"/>
                  <a:pt x="1080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99" name="Google Shape;376;p4"/>
          <p:cNvGrpSpPr/>
          <p:nvPr/>
        </p:nvGrpSpPr>
        <p:grpSpPr>
          <a:xfrm>
            <a:off x="8467343" y="527380"/>
            <a:ext cx="342376" cy="343718"/>
            <a:chOff x="0" y="0"/>
            <a:chExt cx="342374" cy="343716"/>
          </a:xfrm>
        </p:grpSpPr>
        <p:sp>
          <p:nvSpPr>
            <p:cNvPr id="390" name="Google Shape;377;p4"/>
            <p:cNvSpPr/>
            <p:nvPr/>
          </p:nvSpPr>
          <p:spPr>
            <a:xfrm rot="549653">
              <a:off x="21293" y="19775"/>
              <a:ext cx="271601" cy="28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14140" y="0"/>
                  </a:moveTo>
                  <a:cubicBezTo>
                    <a:pt x="13942" y="45"/>
                    <a:pt x="13742" y="186"/>
                    <a:pt x="13595" y="326"/>
                  </a:cubicBezTo>
                  <a:cubicBezTo>
                    <a:pt x="12551" y="1352"/>
                    <a:pt x="11557" y="2426"/>
                    <a:pt x="10665" y="3545"/>
                  </a:cubicBezTo>
                  <a:cubicBezTo>
                    <a:pt x="7933" y="6812"/>
                    <a:pt x="4705" y="9657"/>
                    <a:pt x="1080" y="12036"/>
                  </a:cubicBezTo>
                  <a:cubicBezTo>
                    <a:pt x="632" y="12269"/>
                    <a:pt x="236" y="12643"/>
                    <a:pt x="36" y="13062"/>
                  </a:cubicBezTo>
                  <a:cubicBezTo>
                    <a:pt x="-12" y="13343"/>
                    <a:pt x="-12" y="13624"/>
                    <a:pt x="36" y="13857"/>
                  </a:cubicBezTo>
                  <a:cubicBezTo>
                    <a:pt x="186" y="14695"/>
                    <a:pt x="533" y="15488"/>
                    <a:pt x="1080" y="16188"/>
                  </a:cubicBezTo>
                  <a:cubicBezTo>
                    <a:pt x="2619" y="18195"/>
                    <a:pt x="4507" y="19969"/>
                    <a:pt x="6691" y="21367"/>
                  </a:cubicBezTo>
                  <a:lnTo>
                    <a:pt x="7039" y="21600"/>
                  </a:lnTo>
                  <a:cubicBezTo>
                    <a:pt x="11260" y="16421"/>
                    <a:pt x="16177" y="11757"/>
                    <a:pt x="21588" y="7745"/>
                  </a:cubicBezTo>
                  <a:cubicBezTo>
                    <a:pt x="21093" y="7417"/>
                    <a:pt x="20597" y="7045"/>
                    <a:pt x="20148" y="6671"/>
                  </a:cubicBezTo>
                  <a:cubicBezTo>
                    <a:pt x="18460" y="5271"/>
                    <a:pt x="16970" y="3686"/>
                    <a:pt x="15630" y="2005"/>
                  </a:cubicBezTo>
                  <a:cubicBezTo>
                    <a:pt x="15085" y="1352"/>
                    <a:pt x="14588" y="700"/>
                    <a:pt x="1414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378;p4"/>
            <p:cNvSpPr/>
            <p:nvPr/>
          </p:nvSpPr>
          <p:spPr>
            <a:xfrm rot="549653">
              <a:off x="98094" y="130905"/>
              <a:ext cx="213051" cy="19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3" y="0"/>
                  </a:moveTo>
                  <a:cubicBezTo>
                    <a:pt x="11656" y="5887"/>
                    <a:pt x="5450" y="12733"/>
                    <a:pt x="0" y="20332"/>
                  </a:cubicBezTo>
                  <a:cubicBezTo>
                    <a:pt x="824" y="20880"/>
                    <a:pt x="1648" y="21292"/>
                    <a:pt x="2599" y="21496"/>
                  </a:cubicBezTo>
                  <a:cubicBezTo>
                    <a:pt x="2789" y="21565"/>
                    <a:pt x="2977" y="21600"/>
                    <a:pt x="3160" y="21600"/>
                  </a:cubicBezTo>
                  <a:cubicBezTo>
                    <a:pt x="3342" y="21600"/>
                    <a:pt x="3517" y="21565"/>
                    <a:pt x="3675" y="21496"/>
                  </a:cubicBezTo>
                  <a:cubicBezTo>
                    <a:pt x="4309" y="21223"/>
                    <a:pt x="4816" y="20744"/>
                    <a:pt x="5133" y="20059"/>
                  </a:cubicBezTo>
                  <a:cubicBezTo>
                    <a:pt x="8362" y="15063"/>
                    <a:pt x="12226" y="10611"/>
                    <a:pt x="16660" y="6845"/>
                  </a:cubicBezTo>
                  <a:cubicBezTo>
                    <a:pt x="18244" y="5681"/>
                    <a:pt x="19702" y="4312"/>
                    <a:pt x="21095" y="2876"/>
                  </a:cubicBezTo>
                  <a:cubicBezTo>
                    <a:pt x="21348" y="2600"/>
                    <a:pt x="21474" y="2327"/>
                    <a:pt x="21600" y="1985"/>
                  </a:cubicBezTo>
                  <a:cubicBezTo>
                    <a:pt x="21600" y="1985"/>
                    <a:pt x="21600" y="1915"/>
                    <a:pt x="21600" y="1848"/>
                  </a:cubicBezTo>
                  <a:cubicBezTo>
                    <a:pt x="20588" y="1367"/>
                    <a:pt x="19573" y="682"/>
                    <a:pt x="186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379;p4"/>
            <p:cNvSpPr/>
            <p:nvPr/>
          </p:nvSpPr>
          <p:spPr>
            <a:xfrm rot="549653">
              <a:off x="210169" y="37692"/>
              <a:ext cx="123324" cy="12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707" y="0"/>
                  </a:moveTo>
                  <a:cubicBezTo>
                    <a:pt x="546" y="0"/>
                    <a:pt x="384" y="14"/>
                    <a:pt x="217" y="42"/>
                  </a:cubicBezTo>
                  <a:lnTo>
                    <a:pt x="0" y="155"/>
                  </a:lnTo>
                  <a:cubicBezTo>
                    <a:pt x="985" y="1822"/>
                    <a:pt x="2076" y="3376"/>
                    <a:pt x="3273" y="4930"/>
                  </a:cubicBezTo>
                  <a:cubicBezTo>
                    <a:pt x="6218" y="9041"/>
                    <a:pt x="9603" y="12709"/>
                    <a:pt x="13199" y="16043"/>
                  </a:cubicBezTo>
                  <a:cubicBezTo>
                    <a:pt x="15710" y="18266"/>
                    <a:pt x="18544" y="20154"/>
                    <a:pt x="21489" y="21600"/>
                  </a:cubicBezTo>
                  <a:cubicBezTo>
                    <a:pt x="21600" y="21153"/>
                    <a:pt x="21489" y="20597"/>
                    <a:pt x="21272" y="20263"/>
                  </a:cubicBezTo>
                  <a:cubicBezTo>
                    <a:pt x="20403" y="17597"/>
                    <a:pt x="19090" y="15266"/>
                    <a:pt x="17347" y="13152"/>
                  </a:cubicBezTo>
                  <a:cubicBezTo>
                    <a:pt x="14291" y="9267"/>
                    <a:pt x="10694" y="5820"/>
                    <a:pt x="6875" y="2821"/>
                  </a:cubicBezTo>
                  <a:cubicBezTo>
                    <a:pt x="5345" y="1822"/>
                    <a:pt x="3708" y="1041"/>
                    <a:pt x="2076" y="377"/>
                  </a:cubicBezTo>
                  <a:cubicBezTo>
                    <a:pt x="1664" y="127"/>
                    <a:pt x="1193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380;p4"/>
            <p:cNvSpPr/>
            <p:nvPr/>
          </p:nvSpPr>
          <p:spPr>
            <a:xfrm rot="549653">
              <a:off x="51724" y="60500"/>
              <a:ext cx="186498" cy="18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122" y="0"/>
                  </a:moveTo>
                  <a:cubicBezTo>
                    <a:pt x="17030" y="0"/>
                    <a:pt x="16941" y="37"/>
                    <a:pt x="16867" y="107"/>
                  </a:cubicBezTo>
                  <a:lnTo>
                    <a:pt x="108" y="16825"/>
                  </a:lnTo>
                  <a:cubicBezTo>
                    <a:pt x="-36" y="16969"/>
                    <a:pt x="-36" y="17187"/>
                    <a:pt x="108" y="17405"/>
                  </a:cubicBezTo>
                  <a:lnTo>
                    <a:pt x="1118" y="18417"/>
                  </a:lnTo>
                  <a:cubicBezTo>
                    <a:pt x="1385" y="18168"/>
                    <a:pt x="1672" y="18064"/>
                    <a:pt x="1951" y="18064"/>
                  </a:cubicBezTo>
                  <a:cubicBezTo>
                    <a:pt x="2891" y="18064"/>
                    <a:pt x="3690" y="19260"/>
                    <a:pt x="2854" y="20152"/>
                  </a:cubicBezTo>
                  <a:lnTo>
                    <a:pt x="4299" y="21600"/>
                  </a:lnTo>
                  <a:lnTo>
                    <a:pt x="21564" y="4379"/>
                  </a:lnTo>
                  <a:lnTo>
                    <a:pt x="20119" y="2858"/>
                  </a:lnTo>
                  <a:cubicBezTo>
                    <a:pt x="19862" y="3085"/>
                    <a:pt x="19580" y="3180"/>
                    <a:pt x="19314" y="3180"/>
                  </a:cubicBezTo>
                  <a:cubicBezTo>
                    <a:pt x="18383" y="3180"/>
                    <a:pt x="17599" y="2021"/>
                    <a:pt x="18386" y="1122"/>
                  </a:cubicBezTo>
                  <a:lnTo>
                    <a:pt x="17373" y="107"/>
                  </a:lnTo>
                  <a:cubicBezTo>
                    <a:pt x="17302" y="37"/>
                    <a:pt x="17210" y="0"/>
                    <a:pt x="17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381;p4"/>
            <p:cNvSpPr/>
            <p:nvPr/>
          </p:nvSpPr>
          <p:spPr>
            <a:xfrm rot="549653">
              <a:off x="83906" y="101983"/>
              <a:ext cx="170876" cy="17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8840" y="0"/>
                  </a:moveTo>
                  <a:lnTo>
                    <a:pt x="0" y="18943"/>
                  </a:lnTo>
                  <a:lnTo>
                    <a:pt x="2599" y="21479"/>
                  </a:lnTo>
                  <a:cubicBezTo>
                    <a:pt x="2680" y="21560"/>
                    <a:pt x="2776" y="21600"/>
                    <a:pt x="2887" y="21600"/>
                  </a:cubicBezTo>
                  <a:cubicBezTo>
                    <a:pt x="2994" y="21600"/>
                    <a:pt x="3114" y="21560"/>
                    <a:pt x="3231" y="21479"/>
                  </a:cubicBezTo>
                  <a:lnTo>
                    <a:pt x="21443" y="3248"/>
                  </a:lnTo>
                  <a:cubicBezTo>
                    <a:pt x="21600" y="3013"/>
                    <a:pt x="21600" y="2775"/>
                    <a:pt x="21443" y="2617"/>
                  </a:cubicBezTo>
                  <a:lnTo>
                    <a:pt x="18840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382;p4"/>
            <p:cNvSpPr/>
            <p:nvPr/>
          </p:nvSpPr>
          <p:spPr>
            <a:xfrm rot="549653">
              <a:off x="128638" y="132133"/>
              <a:ext cx="40924" cy="4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8" h="21600" fill="norm" stroke="1" extrusionOk="0">
                  <a:moveTo>
                    <a:pt x="9678" y="0"/>
                  </a:moveTo>
                  <a:cubicBezTo>
                    <a:pt x="7250" y="0"/>
                    <a:pt x="4834" y="991"/>
                    <a:pt x="2927" y="2916"/>
                  </a:cubicBezTo>
                  <a:cubicBezTo>
                    <a:pt x="-976" y="7200"/>
                    <a:pt x="-976" y="14121"/>
                    <a:pt x="2927" y="18391"/>
                  </a:cubicBezTo>
                  <a:cubicBezTo>
                    <a:pt x="4732" y="20540"/>
                    <a:pt x="7199" y="21600"/>
                    <a:pt x="9716" y="21600"/>
                  </a:cubicBezTo>
                  <a:cubicBezTo>
                    <a:pt x="12233" y="21600"/>
                    <a:pt x="14776" y="20540"/>
                    <a:pt x="16721" y="18391"/>
                  </a:cubicBezTo>
                  <a:cubicBezTo>
                    <a:pt x="20624" y="14121"/>
                    <a:pt x="20624" y="7200"/>
                    <a:pt x="16721" y="3251"/>
                  </a:cubicBezTo>
                  <a:cubicBezTo>
                    <a:pt x="14738" y="1074"/>
                    <a:pt x="12208" y="0"/>
                    <a:pt x="9678" y="0"/>
                  </a:cubicBezTo>
                  <a:close/>
                </a:path>
              </a:pathLst>
            </a:custGeom>
            <a:solidFill>
              <a:srgbClr val="EF848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383;p4"/>
            <p:cNvSpPr/>
            <p:nvPr/>
          </p:nvSpPr>
          <p:spPr>
            <a:xfrm rot="549653">
              <a:off x="136656" y="140189"/>
              <a:ext cx="24998" cy="2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0" y="16623"/>
                  </a:lnTo>
                  <a:lnTo>
                    <a:pt x="4851" y="21600"/>
                  </a:lnTo>
                  <a:lnTo>
                    <a:pt x="21600" y="4977"/>
                  </a:lnTo>
                  <a:lnTo>
                    <a:pt x="16726" y="0"/>
                  </a:ln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384;p4"/>
            <p:cNvSpPr/>
            <p:nvPr/>
          </p:nvSpPr>
          <p:spPr>
            <a:xfrm rot="549653">
              <a:off x="136656" y="140189"/>
              <a:ext cx="24998" cy="2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51" y="0"/>
                  </a:moveTo>
                  <a:lnTo>
                    <a:pt x="0" y="4977"/>
                  </a:lnTo>
                  <a:lnTo>
                    <a:pt x="16200" y="21600"/>
                  </a:lnTo>
                  <a:lnTo>
                    <a:pt x="21600" y="16623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385;p4"/>
            <p:cNvSpPr/>
            <p:nvPr/>
          </p:nvSpPr>
          <p:spPr>
            <a:xfrm rot="549653">
              <a:off x="254312" y="70049"/>
              <a:ext cx="48832" cy="4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2" h="21600" fill="norm" stroke="1" extrusionOk="0">
                  <a:moveTo>
                    <a:pt x="1057" y="0"/>
                  </a:moveTo>
                  <a:cubicBezTo>
                    <a:pt x="716" y="0"/>
                    <a:pt x="450" y="105"/>
                    <a:pt x="269" y="305"/>
                  </a:cubicBezTo>
                  <a:cubicBezTo>
                    <a:pt x="-987" y="1687"/>
                    <a:pt x="2281" y="7485"/>
                    <a:pt x="7561" y="13295"/>
                  </a:cubicBezTo>
                  <a:cubicBezTo>
                    <a:pt x="12065" y="18250"/>
                    <a:pt x="16578" y="21600"/>
                    <a:pt x="18580" y="21600"/>
                  </a:cubicBezTo>
                  <a:cubicBezTo>
                    <a:pt x="18910" y="21600"/>
                    <a:pt x="19176" y="21506"/>
                    <a:pt x="19367" y="21307"/>
                  </a:cubicBezTo>
                  <a:cubicBezTo>
                    <a:pt x="20613" y="20206"/>
                    <a:pt x="17355" y="14115"/>
                    <a:pt x="12075" y="8317"/>
                  </a:cubicBezTo>
                  <a:cubicBezTo>
                    <a:pt x="7561" y="3350"/>
                    <a:pt x="3058" y="0"/>
                    <a:pt x="1057" y="0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0" name="Google Shape;386;p4"/>
          <p:cNvGrpSpPr/>
          <p:nvPr/>
        </p:nvGrpSpPr>
        <p:grpSpPr>
          <a:xfrm>
            <a:off x="7550739" y="81391"/>
            <a:ext cx="952882" cy="1011455"/>
            <a:chOff x="0" y="0"/>
            <a:chExt cx="952881" cy="1011454"/>
          </a:xfrm>
        </p:grpSpPr>
        <p:sp>
          <p:nvSpPr>
            <p:cNvPr id="400" name="Google Shape;387;p4"/>
            <p:cNvSpPr/>
            <p:nvPr/>
          </p:nvSpPr>
          <p:spPr>
            <a:xfrm rot="549653">
              <a:off x="640762" y="12549"/>
              <a:ext cx="171218" cy="16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2496" y="0"/>
                  </a:moveTo>
                  <a:cubicBezTo>
                    <a:pt x="10003" y="0"/>
                    <a:pt x="7580" y="925"/>
                    <a:pt x="5673" y="2643"/>
                  </a:cubicBezTo>
                  <a:cubicBezTo>
                    <a:pt x="3263" y="4953"/>
                    <a:pt x="1554" y="7900"/>
                    <a:pt x="777" y="11246"/>
                  </a:cubicBezTo>
                  <a:cubicBezTo>
                    <a:pt x="543" y="12282"/>
                    <a:pt x="313" y="13396"/>
                    <a:pt x="155" y="14514"/>
                  </a:cubicBezTo>
                  <a:lnTo>
                    <a:pt x="0" y="15307"/>
                  </a:lnTo>
                  <a:lnTo>
                    <a:pt x="856" y="15388"/>
                  </a:lnTo>
                  <a:cubicBezTo>
                    <a:pt x="1709" y="15469"/>
                    <a:pt x="2486" y="15628"/>
                    <a:pt x="3263" y="15705"/>
                  </a:cubicBezTo>
                  <a:lnTo>
                    <a:pt x="3964" y="15867"/>
                  </a:lnTo>
                  <a:lnTo>
                    <a:pt x="4972" y="16026"/>
                  </a:lnTo>
                  <a:lnTo>
                    <a:pt x="5127" y="15229"/>
                  </a:lnTo>
                  <a:cubicBezTo>
                    <a:pt x="5285" y="14193"/>
                    <a:pt x="5440" y="13156"/>
                    <a:pt x="5749" y="12201"/>
                  </a:cubicBezTo>
                  <a:cubicBezTo>
                    <a:pt x="6217" y="10051"/>
                    <a:pt x="7303" y="8059"/>
                    <a:pt x="8778" y="6546"/>
                  </a:cubicBezTo>
                  <a:cubicBezTo>
                    <a:pt x="9746" y="5422"/>
                    <a:pt x="11195" y="4794"/>
                    <a:pt x="12637" y="4794"/>
                  </a:cubicBezTo>
                  <a:cubicBezTo>
                    <a:pt x="12934" y="4794"/>
                    <a:pt x="13227" y="4818"/>
                    <a:pt x="13520" y="4872"/>
                  </a:cubicBezTo>
                  <a:cubicBezTo>
                    <a:pt x="15150" y="5749"/>
                    <a:pt x="16160" y="7343"/>
                    <a:pt x="16315" y="9176"/>
                  </a:cubicBezTo>
                  <a:cubicBezTo>
                    <a:pt x="16549" y="11404"/>
                    <a:pt x="16240" y="13555"/>
                    <a:pt x="15304" y="15547"/>
                  </a:cubicBezTo>
                  <a:cubicBezTo>
                    <a:pt x="14916" y="16502"/>
                    <a:pt x="14527" y="17461"/>
                    <a:pt x="13984" y="18335"/>
                  </a:cubicBezTo>
                  <a:lnTo>
                    <a:pt x="13595" y="19051"/>
                  </a:lnTo>
                  <a:lnTo>
                    <a:pt x="14527" y="19530"/>
                  </a:lnTo>
                  <a:lnTo>
                    <a:pt x="15150" y="19929"/>
                  </a:lnTo>
                  <a:cubicBezTo>
                    <a:pt x="15851" y="20327"/>
                    <a:pt x="16549" y="20726"/>
                    <a:pt x="17247" y="21205"/>
                  </a:cubicBezTo>
                  <a:lnTo>
                    <a:pt x="17948" y="21600"/>
                  </a:lnTo>
                  <a:lnTo>
                    <a:pt x="18413" y="20884"/>
                  </a:lnTo>
                  <a:cubicBezTo>
                    <a:pt x="18956" y="19929"/>
                    <a:pt x="19424" y="18973"/>
                    <a:pt x="19812" y="17937"/>
                  </a:cubicBezTo>
                  <a:cubicBezTo>
                    <a:pt x="21211" y="14831"/>
                    <a:pt x="21600" y="11404"/>
                    <a:pt x="21053" y="8059"/>
                  </a:cubicBezTo>
                  <a:cubicBezTo>
                    <a:pt x="20434" y="4635"/>
                    <a:pt x="18258" y="1766"/>
                    <a:pt x="15074" y="334"/>
                  </a:cubicBezTo>
                  <a:cubicBezTo>
                    <a:pt x="14218" y="108"/>
                    <a:pt x="13352" y="0"/>
                    <a:pt x="124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388;p4"/>
            <p:cNvSpPr/>
            <p:nvPr/>
          </p:nvSpPr>
          <p:spPr>
            <a:xfrm rot="549653">
              <a:off x="810499" y="203135"/>
              <a:ext cx="131084" cy="15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6600" y="0"/>
                  </a:moveTo>
                  <a:cubicBezTo>
                    <a:pt x="3700" y="86"/>
                    <a:pt x="1200" y="1591"/>
                    <a:pt x="0" y="3895"/>
                  </a:cubicBezTo>
                  <a:cubicBezTo>
                    <a:pt x="6799" y="8498"/>
                    <a:pt x="12101" y="14606"/>
                    <a:pt x="15399" y="21600"/>
                  </a:cubicBezTo>
                  <a:cubicBezTo>
                    <a:pt x="17700" y="18058"/>
                    <a:pt x="21600" y="12040"/>
                    <a:pt x="20901" y="9294"/>
                  </a:cubicBezTo>
                  <a:cubicBezTo>
                    <a:pt x="20100" y="6461"/>
                    <a:pt x="17302" y="4337"/>
                    <a:pt x="14500" y="2743"/>
                  </a:cubicBezTo>
                  <a:cubicBezTo>
                    <a:pt x="12199" y="1148"/>
                    <a:pt x="9499" y="266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389;p4"/>
            <p:cNvSpPr/>
            <p:nvPr/>
          </p:nvSpPr>
          <p:spPr>
            <a:xfrm rot="549653">
              <a:off x="434190" y="19754"/>
              <a:ext cx="153894" cy="10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9717" y="0"/>
                  </a:moveTo>
                  <a:cubicBezTo>
                    <a:pt x="7517" y="0"/>
                    <a:pt x="5369" y="572"/>
                    <a:pt x="3702" y="2546"/>
                  </a:cubicBezTo>
                  <a:cubicBezTo>
                    <a:pt x="1463" y="5193"/>
                    <a:pt x="602" y="15516"/>
                    <a:pt x="0" y="21600"/>
                  </a:cubicBezTo>
                  <a:cubicBezTo>
                    <a:pt x="6456" y="16043"/>
                    <a:pt x="13685" y="13267"/>
                    <a:pt x="20998" y="13267"/>
                  </a:cubicBezTo>
                  <a:cubicBezTo>
                    <a:pt x="21600" y="9561"/>
                    <a:pt x="20827" y="5725"/>
                    <a:pt x="18934" y="3342"/>
                  </a:cubicBezTo>
                  <a:cubicBezTo>
                    <a:pt x="16869" y="1357"/>
                    <a:pt x="14458" y="168"/>
                    <a:pt x="11964" y="168"/>
                  </a:cubicBezTo>
                  <a:cubicBezTo>
                    <a:pt x="11219" y="67"/>
                    <a:pt x="10464" y="0"/>
                    <a:pt x="9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390;p4"/>
            <p:cNvSpPr/>
            <p:nvPr/>
          </p:nvSpPr>
          <p:spPr>
            <a:xfrm rot="549653">
              <a:off x="64001" y="82026"/>
              <a:ext cx="820039" cy="869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415" y="2769"/>
                  </a:moveTo>
                  <a:cubicBezTo>
                    <a:pt x="10517" y="2769"/>
                    <a:pt x="10619" y="2773"/>
                    <a:pt x="10720" y="2781"/>
                  </a:cubicBezTo>
                  <a:lnTo>
                    <a:pt x="10865" y="2797"/>
                  </a:lnTo>
                  <a:cubicBezTo>
                    <a:pt x="10978" y="2797"/>
                    <a:pt x="11267" y="2828"/>
                    <a:pt x="11669" y="2875"/>
                  </a:cubicBezTo>
                  <a:cubicBezTo>
                    <a:pt x="13549" y="3185"/>
                    <a:pt x="15349" y="3852"/>
                    <a:pt x="16956" y="4845"/>
                  </a:cubicBezTo>
                  <a:cubicBezTo>
                    <a:pt x="17486" y="5171"/>
                    <a:pt x="17984" y="5605"/>
                    <a:pt x="18113" y="6211"/>
                  </a:cubicBezTo>
                  <a:cubicBezTo>
                    <a:pt x="18178" y="6583"/>
                    <a:pt x="18161" y="6986"/>
                    <a:pt x="18065" y="7359"/>
                  </a:cubicBezTo>
                  <a:cubicBezTo>
                    <a:pt x="17937" y="8057"/>
                    <a:pt x="17744" y="8848"/>
                    <a:pt x="17117" y="9206"/>
                  </a:cubicBezTo>
                  <a:cubicBezTo>
                    <a:pt x="16884" y="9334"/>
                    <a:pt x="16632" y="9385"/>
                    <a:pt x="16371" y="9385"/>
                  </a:cubicBezTo>
                  <a:cubicBezTo>
                    <a:pt x="15878" y="9385"/>
                    <a:pt x="15357" y="9202"/>
                    <a:pt x="14883" y="9019"/>
                  </a:cubicBezTo>
                  <a:lnTo>
                    <a:pt x="9756" y="7312"/>
                  </a:lnTo>
                  <a:cubicBezTo>
                    <a:pt x="9418" y="7219"/>
                    <a:pt x="9081" y="7110"/>
                    <a:pt x="8760" y="6955"/>
                  </a:cubicBezTo>
                  <a:cubicBezTo>
                    <a:pt x="8374" y="6785"/>
                    <a:pt x="8068" y="6490"/>
                    <a:pt x="7892" y="6117"/>
                  </a:cubicBezTo>
                  <a:cubicBezTo>
                    <a:pt x="7619" y="5466"/>
                    <a:pt x="7972" y="4721"/>
                    <a:pt x="8326" y="4100"/>
                  </a:cubicBezTo>
                  <a:cubicBezTo>
                    <a:pt x="8487" y="3743"/>
                    <a:pt x="8728" y="3433"/>
                    <a:pt x="9033" y="3169"/>
                  </a:cubicBezTo>
                  <a:cubicBezTo>
                    <a:pt x="9407" y="2873"/>
                    <a:pt x="9914" y="2769"/>
                    <a:pt x="10415" y="2769"/>
                  </a:cubicBezTo>
                  <a:close/>
                  <a:moveTo>
                    <a:pt x="11903" y="0"/>
                  </a:moveTo>
                  <a:cubicBezTo>
                    <a:pt x="11808" y="0"/>
                    <a:pt x="11714" y="1"/>
                    <a:pt x="11621" y="4"/>
                  </a:cubicBezTo>
                  <a:cubicBezTo>
                    <a:pt x="10238" y="4"/>
                    <a:pt x="8888" y="329"/>
                    <a:pt x="7683" y="981"/>
                  </a:cubicBezTo>
                  <a:lnTo>
                    <a:pt x="7619" y="1012"/>
                  </a:lnTo>
                  <a:cubicBezTo>
                    <a:pt x="5722" y="2114"/>
                    <a:pt x="4484" y="4085"/>
                    <a:pt x="3504" y="6055"/>
                  </a:cubicBezTo>
                  <a:cubicBezTo>
                    <a:pt x="2122" y="8802"/>
                    <a:pt x="1094" y="11688"/>
                    <a:pt x="97" y="14590"/>
                  </a:cubicBezTo>
                  <a:cubicBezTo>
                    <a:pt x="-208" y="15412"/>
                    <a:pt x="226" y="16312"/>
                    <a:pt x="1077" y="16622"/>
                  </a:cubicBezTo>
                  <a:lnTo>
                    <a:pt x="4356" y="17709"/>
                  </a:lnTo>
                  <a:lnTo>
                    <a:pt x="15767" y="21526"/>
                  </a:lnTo>
                  <a:cubicBezTo>
                    <a:pt x="15929" y="21576"/>
                    <a:pt x="16093" y="21600"/>
                    <a:pt x="16256" y="21600"/>
                  </a:cubicBezTo>
                  <a:cubicBezTo>
                    <a:pt x="16950" y="21600"/>
                    <a:pt x="17606" y="21168"/>
                    <a:pt x="17840" y="20502"/>
                  </a:cubicBezTo>
                  <a:cubicBezTo>
                    <a:pt x="18900" y="17631"/>
                    <a:pt x="19945" y="14745"/>
                    <a:pt x="20620" y="11766"/>
                  </a:cubicBezTo>
                  <a:cubicBezTo>
                    <a:pt x="21103" y="9640"/>
                    <a:pt x="21392" y="7343"/>
                    <a:pt x="20605" y="5341"/>
                  </a:cubicBezTo>
                  <a:cubicBezTo>
                    <a:pt x="20588" y="5326"/>
                    <a:pt x="20572" y="5295"/>
                    <a:pt x="20572" y="5279"/>
                  </a:cubicBezTo>
                  <a:cubicBezTo>
                    <a:pt x="20042" y="4054"/>
                    <a:pt x="19190" y="2983"/>
                    <a:pt x="18113" y="2176"/>
                  </a:cubicBezTo>
                  <a:cubicBezTo>
                    <a:pt x="17679" y="1835"/>
                    <a:pt x="17213" y="1524"/>
                    <a:pt x="16747" y="1230"/>
                  </a:cubicBezTo>
                  <a:cubicBezTo>
                    <a:pt x="16587" y="1152"/>
                    <a:pt x="16442" y="1059"/>
                    <a:pt x="16297" y="981"/>
                  </a:cubicBezTo>
                  <a:cubicBezTo>
                    <a:pt x="16200" y="919"/>
                    <a:pt x="16088" y="873"/>
                    <a:pt x="15992" y="842"/>
                  </a:cubicBezTo>
                  <a:lnTo>
                    <a:pt x="14143" y="221"/>
                  </a:lnTo>
                  <a:cubicBezTo>
                    <a:pt x="14031" y="190"/>
                    <a:pt x="13919" y="159"/>
                    <a:pt x="13806" y="143"/>
                  </a:cubicBezTo>
                  <a:cubicBezTo>
                    <a:pt x="13629" y="112"/>
                    <a:pt x="13453" y="97"/>
                    <a:pt x="13292" y="82"/>
                  </a:cubicBezTo>
                  <a:cubicBezTo>
                    <a:pt x="12826" y="30"/>
                    <a:pt x="12360" y="0"/>
                    <a:pt x="11903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391;p4"/>
            <p:cNvSpPr/>
            <p:nvPr/>
          </p:nvSpPr>
          <p:spPr>
            <a:xfrm rot="549653">
              <a:off x="280567" y="122675"/>
              <a:ext cx="607144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9938" y="0"/>
                  </a:moveTo>
                  <a:cubicBezTo>
                    <a:pt x="8176" y="0"/>
                    <a:pt x="6430" y="635"/>
                    <a:pt x="4852" y="1906"/>
                  </a:cubicBezTo>
                  <a:cubicBezTo>
                    <a:pt x="2870" y="3499"/>
                    <a:pt x="1417" y="6277"/>
                    <a:pt x="361" y="9226"/>
                  </a:cubicBezTo>
                  <a:cubicBezTo>
                    <a:pt x="229" y="9565"/>
                    <a:pt x="119" y="9937"/>
                    <a:pt x="8" y="10276"/>
                  </a:cubicBezTo>
                  <a:lnTo>
                    <a:pt x="8" y="10310"/>
                  </a:lnTo>
                  <a:cubicBezTo>
                    <a:pt x="-14" y="10378"/>
                    <a:pt x="8" y="10445"/>
                    <a:pt x="52" y="10480"/>
                  </a:cubicBezTo>
                  <a:cubicBezTo>
                    <a:pt x="59" y="10490"/>
                    <a:pt x="69" y="10494"/>
                    <a:pt x="81" y="10494"/>
                  </a:cubicBezTo>
                  <a:cubicBezTo>
                    <a:pt x="109" y="10494"/>
                    <a:pt x="147" y="10470"/>
                    <a:pt x="162" y="10445"/>
                  </a:cubicBezTo>
                  <a:cubicBezTo>
                    <a:pt x="1153" y="7566"/>
                    <a:pt x="2452" y="4854"/>
                    <a:pt x="4236" y="3025"/>
                  </a:cubicBezTo>
                  <a:cubicBezTo>
                    <a:pt x="5095" y="2177"/>
                    <a:pt x="6041" y="1567"/>
                    <a:pt x="7032" y="1160"/>
                  </a:cubicBezTo>
                  <a:cubicBezTo>
                    <a:pt x="8023" y="754"/>
                    <a:pt x="9036" y="551"/>
                    <a:pt x="10048" y="551"/>
                  </a:cubicBezTo>
                  <a:cubicBezTo>
                    <a:pt x="12228" y="619"/>
                    <a:pt x="14364" y="1601"/>
                    <a:pt x="16214" y="3398"/>
                  </a:cubicBezTo>
                  <a:cubicBezTo>
                    <a:pt x="18019" y="5159"/>
                    <a:pt x="19451" y="7668"/>
                    <a:pt x="20331" y="10684"/>
                  </a:cubicBezTo>
                  <a:cubicBezTo>
                    <a:pt x="21190" y="13665"/>
                    <a:pt x="21256" y="17088"/>
                    <a:pt x="20970" y="20307"/>
                  </a:cubicBezTo>
                  <a:cubicBezTo>
                    <a:pt x="20926" y="20679"/>
                    <a:pt x="20904" y="21086"/>
                    <a:pt x="20860" y="21459"/>
                  </a:cubicBezTo>
                  <a:cubicBezTo>
                    <a:pt x="20846" y="21543"/>
                    <a:pt x="20900" y="21600"/>
                    <a:pt x="20948" y="21600"/>
                  </a:cubicBezTo>
                  <a:cubicBezTo>
                    <a:pt x="20978" y="21600"/>
                    <a:pt x="21006" y="21578"/>
                    <a:pt x="21014" y="21527"/>
                  </a:cubicBezTo>
                  <a:lnTo>
                    <a:pt x="21035" y="21492"/>
                  </a:lnTo>
                  <a:cubicBezTo>
                    <a:pt x="21498" y="18172"/>
                    <a:pt x="21586" y="14648"/>
                    <a:pt x="20881" y="11395"/>
                  </a:cubicBezTo>
                  <a:cubicBezTo>
                    <a:pt x="20155" y="8344"/>
                    <a:pt x="18878" y="5667"/>
                    <a:pt x="17182" y="3735"/>
                  </a:cubicBezTo>
                  <a:cubicBezTo>
                    <a:pt x="15377" y="1636"/>
                    <a:pt x="13242" y="382"/>
                    <a:pt x="10995" y="76"/>
                  </a:cubicBezTo>
                  <a:cubicBezTo>
                    <a:pt x="10644" y="26"/>
                    <a:pt x="10290" y="0"/>
                    <a:pt x="99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392;p4"/>
            <p:cNvSpPr/>
            <p:nvPr/>
          </p:nvSpPr>
          <p:spPr>
            <a:xfrm rot="549653">
              <a:off x="799675" y="562256"/>
              <a:ext cx="41478" cy="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14679" y="4025"/>
                  </a:moveTo>
                  <a:cubicBezTo>
                    <a:pt x="14761" y="4025"/>
                    <a:pt x="14857" y="4053"/>
                    <a:pt x="14952" y="4119"/>
                  </a:cubicBezTo>
                  <a:lnTo>
                    <a:pt x="17862" y="4782"/>
                  </a:lnTo>
                  <a:cubicBezTo>
                    <a:pt x="18177" y="4782"/>
                    <a:pt x="18505" y="5009"/>
                    <a:pt x="18505" y="5227"/>
                  </a:cubicBezTo>
                  <a:lnTo>
                    <a:pt x="17207" y="7462"/>
                  </a:lnTo>
                  <a:cubicBezTo>
                    <a:pt x="17207" y="7689"/>
                    <a:pt x="16892" y="7689"/>
                    <a:pt x="16565" y="7689"/>
                  </a:cubicBezTo>
                  <a:lnTo>
                    <a:pt x="13668" y="7017"/>
                  </a:lnTo>
                  <a:cubicBezTo>
                    <a:pt x="13340" y="6799"/>
                    <a:pt x="13026" y="6572"/>
                    <a:pt x="13026" y="6345"/>
                  </a:cubicBezTo>
                  <a:lnTo>
                    <a:pt x="14310" y="4337"/>
                  </a:lnTo>
                  <a:cubicBezTo>
                    <a:pt x="14310" y="4176"/>
                    <a:pt x="14474" y="4025"/>
                    <a:pt x="14679" y="4025"/>
                  </a:cubicBezTo>
                  <a:close/>
                  <a:moveTo>
                    <a:pt x="15690" y="0"/>
                  </a:moveTo>
                  <a:cubicBezTo>
                    <a:pt x="15253" y="0"/>
                    <a:pt x="14857" y="161"/>
                    <a:pt x="14638" y="312"/>
                  </a:cubicBezTo>
                  <a:lnTo>
                    <a:pt x="129" y="16628"/>
                  </a:lnTo>
                  <a:cubicBezTo>
                    <a:pt x="-199" y="17074"/>
                    <a:pt x="129" y="17746"/>
                    <a:pt x="771" y="17746"/>
                  </a:cubicBezTo>
                  <a:lnTo>
                    <a:pt x="8504" y="19753"/>
                  </a:lnTo>
                  <a:lnTo>
                    <a:pt x="8832" y="19753"/>
                  </a:lnTo>
                  <a:lnTo>
                    <a:pt x="16565" y="21543"/>
                  </a:lnTo>
                  <a:cubicBezTo>
                    <a:pt x="16742" y="21581"/>
                    <a:pt x="16906" y="21600"/>
                    <a:pt x="17070" y="21600"/>
                  </a:cubicBezTo>
                  <a:cubicBezTo>
                    <a:pt x="17753" y="21600"/>
                    <a:pt x="18231" y="21240"/>
                    <a:pt x="18505" y="20871"/>
                  </a:cubicBezTo>
                  <a:lnTo>
                    <a:pt x="21401" y="1884"/>
                  </a:lnTo>
                  <a:cubicBezTo>
                    <a:pt x="21401" y="1430"/>
                    <a:pt x="21073" y="1212"/>
                    <a:pt x="20431" y="985"/>
                  </a:cubicBezTo>
                  <a:lnTo>
                    <a:pt x="16250" y="95"/>
                  </a:lnTo>
                  <a:cubicBezTo>
                    <a:pt x="16059" y="28"/>
                    <a:pt x="15868" y="0"/>
                    <a:pt x="1569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393;p4"/>
            <p:cNvSpPr/>
            <p:nvPr/>
          </p:nvSpPr>
          <p:spPr>
            <a:xfrm rot="549653">
              <a:off x="405515" y="200216"/>
              <a:ext cx="259932" cy="15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8028" y="0"/>
                  </a:moveTo>
                  <a:cubicBezTo>
                    <a:pt x="6506" y="0"/>
                    <a:pt x="5001" y="580"/>
                    <a:pt x="3845" y="2186"/>
                  </a:cubicBezTo>
                  <a:cubicBezTo>
                    <a:pt x="2936" y="3620"/>
                    <a:pt x="2177" y="5309"/>
                    <a:pt x="1671" y="7251"/>
                  </a:cubicBezTo>
                  <a:cubicBezTo>
                    <a:pt x="559" y="10628"/>
                    <a:pt x="-554" y="14678"/>
                    <a:pt x="306" y="18223"/>
                  </a:cubicBezTo>
                  <a:cubicBezTo>
                    <a:pt x="608" y="19575"/>
                    <a:pt x="1165" y="20756"/>
                    <a:pt x="1873" y="21600"/>
                  </a:cubicBezTo>
                  <a:cubicBezTo>
                    <a:pt x="3189" y="16280"/>
                    <a:pt x="4958" y="11387"/>
                    <a:pt x="7741" y="8178"/>
                  </a:cubicBezTo>
                  <a:cubicBezTo>
                    <a:pt x="10440" y="5216"/>
                    <a:pt x="13639" y="4332"/>
                    <a:pt x="16898" y="4332"/>
                  </a:cubicBezTo>
                  <a:cubicBezTo>
                    <a:pt x="18280" y="4332"/>
                    <a:pt x="19674" y="4493"/>
                    <a:pt x="21046" y="4719"/>
                  </a:cubicBezTo>
                  <a:cubicBezTo>
                    <a:pt x="14368" y="329"/>
                    <a:pt x="9460" y="161"/>
                    <a:pt x="9460" y="161"/>
                  </a:cubicBezTo>
                  <a:cubicBezTo>
                    <a:pt x="8989" y="57"/>
                    <a:pt x="8508" y="0"/>
                    <a:pt x="8028" y="0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394;p4"/>
            <p:cNvSpPr/>
            <p:nvPr/>
          </p:nvSpPr>
          <p:spPr>
            <a:xfrm rot="549653">
              <a:off x="416017" y="243064"/>
              <a:ext cx="378858" cy="2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0440" y="0"/>
                  </a:moveTo>
                  <a:cubicBezTo>
                    <a:pt x="8173" y="0"/>
                    <a:pt x="5967" y="623"/>
                    <a:pt x="4121" y="2654"/>
                  </a:cubicBezTo>
                  <a:cubicBezTo>
                    <a:pt x="2130" y="4780"/>
                    <a:pt x="923" y="8113"/>
                    <a:pt x="0" y="11790"/>
                  </a:cubicBezTo>
                  <a:cubicBezTo>
                    <a:pt x="923" y="12766"/>
                    <a:pt x="1953" y="13514"/>
                    <a:pt x="3019" y="13915"/>
                  </a:cubicBezTo>
                  <a:lnTo>
                    <a:pt x="14317" y="20234"/>
                  </a:lnTo>
                  <a:lnTo>
                    <a:pt x="14566" y="20407"/>
                  </a:lnTo>
                  <a:cubicBezTo>
                    <a:pt x="15534" y="21025"/>
                    <a:pt x="16588" y="21600"/>
                    <a:pt x="17592" y="21600"/>
                  </a:cubicBezTo>
                  <a:cubicBezTo>
                    <a:pt x="18172" y="21600"/>
                    <a:pt x="18735" y="21408"/>
                    <a:pt x="19254" y="20926"/>
                  </a:cubicBezTo>
                  <a:cubicBezTo>
                    <a:pt x="20641" y="19545"/>
                    <a:pt x="21067" y="16674"/>
                    <a:pt x="21350" y="14088"/>
                  </a:cubicBezTo>
                  <a:cubicBezTo>
                    <a:pt x="21564" y="12652"/>
                    <a:pt x="21600" y="11215"/>
                    <a:pt x="21457" y="9837"/>
                  </a:cubicBezTo>
                  <a:cubicBezTo>
                    <a:pt x="21172" y="7653"/>
                    <a:pt x="20072" y="5987"/>
                    <a:pt x="18899" y="4780"/>
                  </a:cubicBezTo>
                  <a:cubicBezTo>
                    <a:pt x="17194" y="3000"/>
                    <a:pt x="15418" y="1505"/>
                    <a:pt x="13536" y="299"/>
                  </a:cubicBezTo>
                  <a:lnTo>
                    <a:pt x="13463" y="299"/>
                  </a:lnTo>
                  <a:cubicBezTo>
                    <a:pt x="12461" y="122"/>
                    <a:pt x="11444" y="0"/>
                    <a:pt x="1044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95;p4"/>
            <p:cNvSpPr/>
            <p:nvPr/>
          </p:nvSpPr>
          <p:spPr>
            <a:xfrm rot="549653">
              <a:off x="201876" y="456833"/>
              <a:ext cx="496279" cy="38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1168" y="0"/>
                  </a:moveTo>
                  <a:cubicBezTo>
                    <a:pt x="9292" y="0"/>
                    <a:pt x="7458" y="730"/>
                    <a:pt x="5909" y="2103"/>
                  </a:cubicBezTo>
                  <a:cubicBezTo>
                    <a:pt x="3469" y="4230"/>
                    <a:pt x="1788" y="7544"/>
                    <a:pt x="758" y="11031"/>
                  </a:cubicBezTo>
                  <a:cubicBezTo>
                    <a:pt x="433" y="12078"/>
                    <a:pt x="190" y="13160"/>
                    <a:pt x="0" y="14240"/>
                  </a:cubicBezTo>
                  <a:cubicBezTo>
                    <a:pt x="297" y="14484"/>
                    <a:pt x="596" y="14694"/>
                    <a:pt x="949" y="14833"/>
                  </a:cubicBezTo>
                  <a:lnTo>
                    <a:pt x="12900" y="20169"/>
                  </a:lnTo>
                  <a:lnTo>
                    <a:pt x="15476" y="21321"/>
                  </a:lnTo>
                  <a:cubicBezTo>
                    <a:pt x="15909" y="21495"/>
                    <a:pt x="16369" y="21600"/>
                    <a:pt x="16830" y="21600"/>
                  </a:cubicBezTo>
                  <a:cubicBezTo>
                    <a:pt x="18321" y="21529"/>
                    <a:pt x="19648" y="20344"/>
                    <a:pt x="20164" y="18530"/>
                  </a:cubicBezTo>
                  <a:lnTo>
                    <a:pt x="20164" y="18460"/>
                  </a:lnTo>
                  <a:cubicBezTo>
                    <a:pt x="20896" y="15844"/>
                    <a:pt x="21356" y="13089"/>
                    <a:pt x="21492" y="10300"/>
                  </a:cubicBezTo>
                  <a:cubicBezTo>
                    <a:pt x="21600" y="8904"/>
                    <a:pt x="21464" y="7509"/>
                    <a:pt x="21112" y="6183"/>
                  </a:cubicBezTo>
                  <a:cubicBezTo>
                    <a:pt x="20706" y="4998"/>
                    <a:pt x="19947" y="4056"/>
                    <a:pt x="19026" y="3568"/>
                  </a:cubicBezTo>
                  <a:cubicBezTo>
                    <a:pt x="18510" y="3289"/>
                    <a:pt x="18023" y="3045"/>
                    <a:pt x="17535" y="2801"/>
                  </a:cubicBezTo>
                  <a:cubicBezTo>
                    <a:pt x="15366" y="1685"/>
                    <a:pt x="13279" y="744"/>
                    <a:pt x="11545" y="10"/>
                  </a:cubicBezTo>
                  <a:cubicBezTo>
                    <a:pt x="11420" y="4"/>
                    <a:pt x="11293" y="0"/>
                    <a:pt x="111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96;p4"/>
            <p:cNvSpPr/>
            <p:nvPr/>
          </p:nvSpPr>
          <p:spPr>
            <a:xfrm rot="549653">
              <a:off x="184261" y="400948"/>
              <a:ext cx="302703" cy="29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11522" y="0"/>
                  </a:moveTo>
                  <a:cubicBezTo>
                    <a:pt x="10516" y="0"/>
                    <a:pt x="9517" y="294"/>
                    <a:pt x="8620" y="837"/>
                  </a:cubicBezTo>
                  <a:cubicBezTo>
                    <a:pt x="7179" y="1848"/>
                    <a:pt x="5914" y="3181"/>
                    <a:pt x="4997" y="4742"/>
                  </a:cubicBezTo>
                  <a:cubicBezTo>
                    <a:pt x="3033" y="7774"/>
                    <a:pt x="1463" y="11035"/>
                    <a:pt x="327" y="14527"/>
                  </a:cubicBezTo>
                  <a:lnTo>
                    <a:pt x="285" y="14619"/>
                  </a:lnTo>
                  <a:cubicBezTo>
                    <a:pt x="-457" y="17007"/>
                    <a:pt x="285" y="19671"/>
                    <a:pt x="2117" y="21279"/>
                  </a:cubicBezTo>
                  <a:cubicBezTo>
                    <a:pt x="2249" y="21370"/>
                    <a:pt x="2378" y="21509"/>
                    <a:pt x="2554" y="21600"/>
                  </a:cubicBezTo>
                  <a:cubicBezTo>
                    <a:pt x="2859" y="20177"/>
                    <a:pt x="3251" y="18754"/>
                    <a:pt x="3775" y="17420"/>
                  </a:cubicBezTo>
                  <a:cubicBezTo>
                    <a:pt x="5434" y="12781"/>
                    <a:pt x="8139" y="8418"/>
                    <a:pt x="12068" y="5615"/>
                  </a:cubicBezTo>
                  <a:cubicBezTo>
                    <a:pt x="14568" y="3845"/>
                    <a:pt x="17531" y="2846"/>
                    <a:pt x="20559" y="2846"/>
                  </a:cubicBezTo>
                  <a:cubicBezTo>
                    <a:pt x="20753" y="2846"/>
                    <a:pt x="20949" y="2850"/>
                    <a:pt x="21143" y="2860"/>
                  </a:cubicBezTo>
                  <a:cubicBezTo>
                    <a:pt x="16517" y="1252"/>
                    <a:pt x="13333" y="333"/>
                    <a:pt x="13333" y="333"/>
                  </a:cubicBezTo>
                  <a:cubicBezTo>
                    <a:pt x="12741" y="107"/>
                    <a:pt x="12129" y="0"/>
                    <a:pt x="115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1" name="Google Shape;397;p4"/>
          <p:cNvSpPr/>
          <p:nvPr/>
        </p:nvSpPr>
        <p:spPr>
          <a:xfrm>
            <a:off x="848981" y="3794914"/>
            <a:ext cx="61630" cy="62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676" y="0"/>
                  <a:pt x="0" y="4896"/>
                  <a:pt x="0" y="10660"/>
                </a:cubicBezTo>
                <a:cubicBezTo>
                  <a:pt x="0" y="16704"/>
                  <a:pt x="4676" y="21600"/>
                  <a:pt x="10800" y="21600"/>
                </a:cubicBezTo>
                <a:cubicBezTo>
                  <a:pt x="16936" y="21600"/>
                  <a:pt x="21600" y="16704"/>
                  <a:pt x="21600" y="10660"/>
                </a:cubicBezTo>
                <a:cubicBezTo>
                  <a:pt x="21600" y="4896"/>
                  <a:pt x="16936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2" name="Google Shape;398;p4"/>
          <p:cNvSpPr/>
          <p:nvPr/>
        </p:nvSpPr>
        <p:spPr>
          <a:xfrm>
            <a:off x="8290284" y="2539585"/>
            <a:ext cx="48871" cy="4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99" y="0"/>
                </a:moveTo>
                <a:cubicBezTo>
                  <a:pt x="4886" y="0"/>
                  <a:pt x="0" y="4890"/>
                  <a:pt x="0" y="10593"/>
                </a:cubicBezTo>
                <a:cubicBezTo>
                  <a:pt x="0" y="16710"/>
                  <a:pt x="4886" y="21600"/>
                  <a:pt x="10999" y="21600"/>
                </a:cubicBezTo>
                <a:cubicBezTo>
                  <a:pt x="16714" y="21600"/>
                  <a:pt x="21600" y="16710"/>
                  <a:pt x="21600" y="10593"/>
                </a:cubicBezTo>
                <a:cubicBezTo>
                  <a:pt x="21600" y="4890"/>
                  <a:pt x="16714" y="0"/>
                  <a:pt x="1099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3" name="نص العنوان"/>
          <p:cNvSpPr txBox="1"/>
          <p:nvPr>
            <p:ph type="title"/>
          </p:nvPr>
        </p:nvSpPr>
        <p:spPr>
          <a:xfrm>
            <a:off x="713225" y="585519"/>
            <a:ext cx="7758601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14" name="مستوى النص الأول…"/>
          <p:cNvSpPr txBox="1"/>
          <p:nvPr>
            <p:ph type="body" idx="1"/>
          </p:nvPr>
        </p:nvSpPr>
        <p:spPr>
          <a:xfrm>
            <a:off x="942900" y="1203774"/>
            <a:ext cx="7258201" cy="341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81000">
              <a:buSzPts val="1100"/>
              <a:buFontTx/>
              <a:buAutoNum type="arabicPeriod" startAt="1"/>
              <a:defRPr sz="1100"/>
            </a:lvl1pPr>
            <a:lvl2pPr marL="846364" indent="-249464">
              <a:buSzPts val="1100"/>
              <a:buFontTx/>
              <a:buAutoNum type="alphaLcPeriod" startAt="1"/>
              <a:defRPr sz="1100"/>
            </a:lvl2pPr>
            <a:lvl3pPr marL="1303564" indent="-249464">
              <a:buSzPts val="1100"/>
              <a:buFontTx/>
              <a:buAutoNum type="romanLcPeriod" startAt="1"/>
              <a:defRPr sz="1100"/>
            </a:lvl3pPr>
            <a:lvl4pPr marL="1760764" indent="-249464">
              <a:buSzPts val="1100"/>
              <a:buFontTx/>
              <a:buAutoNum type="arabicPeriod" startAt="1"/>
              <a:defRPr sz="1100"/>
            </a:lvl4pPr>
            <a:lvl5pPr marL="2217964" indent="-249464">
              <a:buSzPts val="1100"/>
              <a:buFontTx/>
              <a:buAutoNum type="alphaLcPeriod" startAt="1"/>
              <a:defRPr sz="1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27" name="Google Shape;401;p4"/>
          <p:cNvGrpSpPr/>
          <p:nvPr/>
        </p:nvGrpSpPr>
        <p:grpSpPr>
          <a:xfrm>
            <a:off x="7711988" y="4548265"/>
            <a:ext cx="854830" cy="884854"/>
            <a:chOff x="0" y="0"/>
            <a:chExt cx="854829" cy="884853"/>
          </a:xfrm>
        </p:grpSpPr>
        <p:sp>
          <p:nvSpPr>
            <p:cNvPr id="415" name="Google Shape;402;p4"/>
            <p:cNvSpPr/>
            <p:nvPr/>
          </p:nvSpPr>
          <p:spPr>
            <a:xfrm>
              <a:off x="118775" y="87459"/>
              <a:ext cx="579217" cy="59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38" y="0"/>
                  </a:moveTo>
                  <a:lnTo>
                    <a:pt x="0" y="18863"/>
                  </a:lnTo>
                  <a:lnTo>
                    <a:pt x="2939" y="21600"/>
                  </a:lnTo>
                  <a:lnTo>
                    <a:pt x="21600" y="2737"/>
                  </a:lnTo>
                  <a:lnTo>
                    <a:pt x="1863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403;p4"/>
            <p:cNvSpPr/>
            <p:nvPr/>
          </p:nvSpPr>
          <p:spPr>
            <a:xfrm>
              <a:off x="196953" y="162471"/>
              <a:ext cx="578562" cy="59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61" y="0"/>
                  </a:moveTo>
                  <a:lnTo>
                    <a:pt x="0" y="18844"/>
                  </a:lnTo>
                  <a:lnTo>
                    <a:pt x="2963" y="21600"/>
                  </a:lnTo>
                  <a:lnTo>
                    <a:pt x="21600" y="2734"/>
                  </a:lnTo>
                  <a:lnTo>
                    <a:pt x="1866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404;p4"/>
            <p:cNvSpPr/>
            <p:nvPr/>
          </p:nvSpPr>
          <p:spPr>
            <a:xfrm>
              <a:off x="753595" y="0"/>
              <a:ext cx="101234" cy="6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572"/>
                  </a:lnTo>
                  <a:lnTo>
                    <a:pt x="71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405;p4"/>
            <p:cNvSpPr/>
            <p:nvPr/>
          </p:nvSpPr>
          <p:spPr>
            <a:xfrm>
              <a:off x="787331" y="595"/>
              <a:ext cx="67499" cy="10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752"/>
                  </a:lnTo>
                  <a:lnTo>
                    <a:pt x="108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406;p4"/>
            <p:cNvSpPr/>
            <p:nvPr/>
          </p:nvSpPr>
          <p:spPr>
            <a:xfrm>
              <a:off x="618651" y="37496"/>
              <a:ext cx="168679" cy="12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0" y="8595"/>
                  </a:lnTo>
                  <a:lnTo>
                    <a:pt x="10159" y="21600"/>
                  </a:lnTo>
                  <a:lnTo>
                    <a:pt x="21600" y="5589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407;p4"/>
            <p:cNvSpPr/>
            <p:nvPr/>
          </p:nvSpPr>
          <p:spPr>
            <a:xfrm>
              <a:off x="696796" y="69392"/>
              <a:ext cx="123107" cy="16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lnTo>
                    <a:pt x="0" y="11919"/>
                  </a:lnTo>
                  <a:lnTo>
                    <a:pt x="13925" y="21600"/>
                  </a:lnTo>
                  <a:lnTo>
                    <a:pt x="21600" y="4161"/>
                  </a:lnTo>
                  <a:lnTo>
                    <a:pt x="15676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408;p4"/>
            <p:cNvSpPr/>
            <p:nvPr/>
          </p:nvSpPr>
          <p:spPr>
            <a:xfrm>
              <a:off x="164461" y="683577"/>
              <a:ext cx="111853" cy="10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74" y="0"/>
                  </a:moveTo>
                  <a:lnTo>
                    <a:pt x="0" y="6626"/>
                  </a:lnTo>
                  <a:lnTo>
                    <a:pt x="15326" y="21600"/>
                  </a:lnTo>
                  <a:lnTo>
                    <a:pt x="21600" y="14969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409;p4"/>
            <p:cNvSpPr/>
            <p:nvPr/>
          </p:nvSpPr>
          <p:spPr>
            <a:xfrm>
              <a:off x="86926" y="608572"/>
              <a:ext cx="111216" cy="1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0" y="0"/>
                  </a:moveTo>
                  <a:lnTo>
                    <a:pt x="0" y="6626"/>
                  </a:lnTo>
                  <a:lnTo>
                    <a:pt x="15290" y="21600"/>
                  </a:lnTo>
                  <a:lnTo>
                    <a:pt x="21600" y="1496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410;p4"/>
            <p:cNvSpPr/>
            <p:nvPr/>
          </p:nvSpPr>
          <p:spPr>
            <a:xfrm>
              <a:off x="55124" y="717314"/>
              <a:ext cx="188698" cy="16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88" y="0"/>
                  </a:moveTo>
                  <a:lnTo>
                    <a:pt x="0" y="14741"/>
                  </a:lnTo>
                  <a:lnTo>
                    <a:pt x="4650" y="19654"/>
                  </a:lnTo>
                  <a:cubicBezTo>
                    <a:pt x="5838" y="20955"/>
                    <a:pt x="7384" y="21600"/>
                    <a:pt x="8933" y="21600"/>
                  </a:cubicBezTo>
                  <a:cubicBezTo>
                    <a:pt x="10551" y="21600"/>
                    <a:pt x="12167" y="20893"/>
                    <a:pt x="13373" y="19494"/>
                  </a:cubicBezTo>
                  <a:lnTo>
                    <a:pt x="21600" y="9747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411;p4"/>
            <p:cNvSpPr/>
            <p:nvPr/>
          </p:nvSpPr>
          <p:spPr>
            <a:xfrm>
              <a:off x="-1" y="642307"/>
              <a:ext cx="165652" cy="18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10968" y="0"/>
                  </a:moveTo>
                  <a:lnTo>
                    <a:pt x="1904" y="8525"/>
                  </a:lnTo>
                  <a:cubicBezTo>
                    <a:pt x="-699" y="11012"/>
                    <a:pt x="-619" y="14849"/>
                    <a:pt x="2061" y="17194"/>
                  </a:cubicBezTo>
                  <a:lnTo>
                    <a:pt x="7106" y="21600"/>
                  </a:lnTo>
                  <a:lnTo>
                    <a:pt x="20901" y="8597"/>
                  </a:lnTo>
                  <a:lnTo>
                    <a:pt x="109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412;p4"/>
            <p:cNvSpPr/>
            <p:nvPr/>
          </p:nvSpPr>
          <p:spPr>
            <a:xfrm>
              <a:off x="171953" y="138755"/>
              <a:ext cx="526039" cy="54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7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5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413;p4"/>
            <p:cNvSpPr/>
            <p:nvPr/>
          </p:nvSpPr>
          <p:spPr>
            <a:xfrm>
              <a:off x="196953" y="162471"/>
              <a:ext cx="525470" cy="54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6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15;p5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435" name="Google Shape;416;p5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6" name="Google Shape;417;p5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7" name="Google Shape;418;p5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" name="Google Shape;419;p5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9" name="Google Shape;420;p5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0" name="Google Shape;421;p5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1" name="Google Shape;422;p5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2" name="Google Shape;423;p5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3" name="Google Shape;424;p5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4" name="Google Shape;425;p5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5" name="Google Shape;426;p5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6" name="Google Shape;427;p5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7" name="Google Shape;428;p5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8" name="Google Shape;429;p5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9" name="Google Shape;430;p5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0" name="Google Shape;431;p5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1" name="Google Shape;432;p5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2" name="Google Shape;433;p5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3" name="Google Shape;434;p5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4" name="Google Shape;435;p5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5" name="Google Shape;436;p5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6" name="Google Shape;437;p5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7" name="Google Shape;438;p5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8" name="Google Shape;439;p5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60" name="Google Shape;440;p5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1" name="مستوى النص الأول…"/>
          <p:cNvSpPr txBox="1"/>
          <p:nvPr>
            <p:ph type="body" sz="quarter" idx="1"/>
          </p:nvPr>
        </p:nvSpPr>
        <p:spPr>
          <a:xfrm>
            <a:off x="1651287" y="2667000"/>
            <a:ext cx="3004501" cy="1949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2" name="Google Shape;442;p5"/>
          <p:cNvSpPr txBox="1"/>
          <p:nvPr>
            <p:ph type="body" sz="quarter" idx="21"/>
          </p:nvPr>
        </p:nvSpPr>
        <p:spPr>
          <a:xfrm>
            <a:off x="4693863" y="2666850"/>
            <a:ext cx="3008401" cy="1949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 rtl="0">
              <a:buSzPts val="1400"/>
              <a:defRPr sz="1400"/>
            </a:pPr>
          </a:p>
        </p:txBody>
      </p:sp>
      <p:sp>
        <p:nvSpPr>
          <p:cNvPr id="463" name="نص العنوان"/>
          <p:cNvSpPr txBox="1"/>
          <p:nvPr>
            <p:ph type="title"/>
          </p:nvPr>
        </p:nvSpPr>
        <p:spPr>
          <a:xfrm>
            <a:off x="1246624" y="546075"/>
            <a:ext cx="3887401" cy="755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500">
                <a:solidFill>
                  <a:schemeClr val="accent4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464" name="Google Shape;446;p5"/>
          <p:cNvSpPr/>
          <p:nvPr/>
        </p:nvSpPr>
        <p:spPr>
          <a:xfrm>
            <a:off x="7105180" y="2825369"/>
            <a:ext cx="15071" cy="15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5" h="21600" fill="norm" stroke="1" extrusionOk="0">
                <a:moveTo>
                  <a:pt x="11679" y="0"/>
                </a:moveTo>
                <a:cubicBezTo>
                  <a:pt x="11239" y="0"/>
                  <a:pt x="10800" y="38"/>
                  <a:pt x="10361" y="114"/>
                </a:cubicBezTo>
                <a:cubicBezTo>
                  <a:pt x="4320" y="114"/>
                  <a:pt x="0" y="5495"/>
                  <a:pt x="0" y="11747"/>
                </a:cubicBezTo>
                <a:cubicBezTo>
                  <a:pt x="842" y="17128"/>
                  <a:pt x="5162" y="21600"/>
                  <a:pt x="11239" y="21600"/>
                </a:cubicBezTo>
                <a:cubicBezTo>
                  <a:pt x="17280" y="21600"/>
                  <a:pt x="21600" y="16219"/>
                  <a:pt x="20721" y="9966"/>
                </a:cubicBezTo>
                <a:cubicBezTo>
                  <a:pt x="20721" y="4244"/>
                  <a:pt x="16401" y="0"/>
                  <a:pt x="1167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87" name="Google Shape;448;p5"/>
          <p:cNvGrpSpPr/>
          <p:nvPr/>
        </p:nvGrpSpPr>
        <p:grpSpPr>
          <a:xfrm>
            <a:off x="8016061" y="3758507"/>
            <a:ext cx="876062" cy="1488789"/>
            <a:chOff x="0" y="0"/>
            <a:chExt cx="876060" cy="1488787"/>
          </a:xfrm>
        </p:grpSpPr>
        <p:sp>
          <p:nvSpPr>
            <p:cNvPr id="465" name="Google Shape;449;p5"/>
            <p:cNvSpPr/>
            <p:nvPr/>
          </p:nvSpPr>
          <p:spPr>
            <a:xfrm rot="21366033">
              <a:off x="170959" y="639893"/>
              <a:ext cx="172634" cy="25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34" y="0"/>
                  </a:moveTo>
                  <a:cubicBezTo>
                    <a:pt x="4257" y="1182"/>
                    <a:pt x="1734" y="2956"/>
                    <a:pt x="0" y="5106"/>
                  </a:cubicBezTo>
                  <a:cubicBezTo>
                    <a:pt x="6228" y="11177"/>
                    <a:pt x="13481" y="16711"/>
                    <a:pt x="21600" y="21600"/>
                  </a:cubicBezTo>
                  <a:cubicBezTo>
                    <a:pt x="20972" y="17624"/>
                    <a:pt x="20260" y="13648"/>
                    <a:pt x="19395" y="9672"/>
                  </a:cubicBezTo>
                  <a:lnTo>
                    <a:pt x="7334" y="0"/>
                  </a:ln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450;p5"/>
            <p:cNvSpPr/>
            <p:nvPr/>
          </p:nvSpPr>
          <p:spPr>
            <a:xfrm rot="21366033">
              <a:off x="161147" y="696140"/>
              <a:ext cx="204935" cy="38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917" y="0"/>
                  </a:moveTo>
                  <a:cubicBezTo>
                    <a:pt x="1855" y="70"/>
                    <a:pt x="1790" y="139"/>
                    <a:pt x="1725" y="245"/>
                  </a:cubicBezTo>
                  <a:cubicBezTo>
                    <a:pt x="-639" y="2800"/>
                    <a:pt x="-382" y="5916"/>
                    <a:pt x="1343" y="8612"/>
                  </a:cubicBezTo>
                  <a:cubicBezTo>
                    <a:pt x="3133" y="11342"/>
                    <a:pt x="6264" y="13687"/>
                    <a:pt x="9714" y="15894"/>
                  </a:cubicBezTo>
                  <a:cubicBezTo>
                    <a:pt x="12780" y="17889"/>
                    <a:pt x="16103" y="19744"/>
                    <a:pt x="19683" y="21495"/>
                  </a:cubicBezTo>
                  <a:cubicBezTo>
                    <a:pt x="19834" y="21567"/>
                    <a:pt x="20008" y="21600"/>
                    <a:pt x="20178" y="21600"/>
                  </a:cubicBezTo>
                  <a:cubicBezTo>
                    <a:pt x="20579" y="21600"/>
                    <a:pt x="20961" y="21416"/>
                    <a:pt x="20961" y="21144"/>
                  </a:cubicBezTo>
                  <a:cubicBezTo>
                    <a:pt x="20641" y="17679"/>
                    <a:pt x="20130" y="14213"/>
                    <a:pt x="19425" y="10747"/>
                  </a:cubicBezTo>
                  <a:cubicBezTo>
                    <a:pt x="12845" y="7561"/>
                    <a:pt x="6965" y="3956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451;p5"/>
            <p:cNvSpPr/>
            <p:nvPr/>
          </p:nvSpPr>
          <p:spPr>
            <a:xfrm rot="21366033">
              <a:off x="478648" y="535202"/>
              <a:ext cx="93213" cy="27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5880" y="0"/>
                  </a:moveTo>
                  <a:cubicBezTo>
                    <a:pt x="4826" y="0"/>
                    <a:pt x="3765" y="17"/>
                    <a:pt x="2716" y="51"/>
                  </a:cubicBezTo>
                  <a:lnTo>
                    <a:pt x="0" y="11794"/>
                  </a:lnTo>
                  <a:cubicBezTo>
                    <a:pt x="4862" y="15129"/>
                    <a:pt x="10015" y="18365"/>
                    <a:pt x="15307" y="21600"/>
                  </a:cubicBezTo>
                  <a:cubicBezTo>
                    <a:pt x="19593" y="14931"/>
                    <a:pt x="21600" y="8063"/>
                    <a:pt x="21315" y="1244"/>
                  </a:cubicBezTo>
                  <a:cubicBezTo>
                    <a:pt x="16544" y="416"/>
                    <a:pt x="11179" y="0"/>
                    <a:pt x="5880" y="0"/>
                  </a:cubicBez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452;p5"/>
            <p:cNvSpPr/>
            <p:nvPr/>
          </p:nvSpPr>
          <p:spPr>
            <a:xfrm rot="21366033">
              <a:off x="547600" y="541988"/>
              <a:ext cx="133116" cy="41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4200" y="0"/>
                  </a:moveTo>
                  <a:cubicBezTo>
                    <a:pt x="4400" y="4421"/>
                    <a:pt x="2997" y="8874"/>
                    <a:pt x="0" y="13199"/>
                  </a:cubicBezTo>
                  <a:cubicBezTo>
                    <a:pt x="4900" y="16005"/>
                    <a:pt x="9999" y="18749"/>
                    <a:pt x="15399" y="21426"/>
                  </a:cubicBezTo>
                  <a:cubicBezTo>
                    <a:pt x="15645" y="21547"/>
                    <a:pt x="16009" y="21600"/>
                    <a:pt x="16374" y="21600"/>
                  </a:cubicBezTo>
                  <a:cubicBezTo>
                    <a:pt x="16899" y="21600"/>
                    <a:pt x="17425" y="21488"/>
                    <a:pt x="17599" y="21298"/>
                  </a:cubicBezTo>
                  <a:cubicBezTo>
                    <a:pt x="19201" y="18943"/>
                    <a:pt x="20299" y="16555"/>
                    <a:pt x="20901" y="14167"/>
                  </a:cubicBezTo>
                  <a:cubicBezTo>
                    <a:pt x="21600" y="11521"/>
                    <a:pt x="21600" y="8810"/>
                    <a:pt x="19298" y="6261"/>
                  </a:cubicBezTo>
                  <a:cubicBezTo>
                    <a:pt x="17001" y="3712"/>
                    <a:pt x="12101" y="1324"/>
                    <a:pt x="4900" y="97"/>
                  </a:cubicBezTo>
                  <a:lnTo>
                    <a:pt x="42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453;p5"/>
            <p:cNvSpPr/>
            <p:nvPr/>
          </p:nvSpPr>
          <p:spPr>
            <a:xfrm rot="21366033">
              <a:off x="83799" y="9710"/>
              <a:ext cx="114967" cy="18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1" y="0"/>
                  </a:moveTo>
                  <a:lnTo>
                    <a:pt x="6577" y="73"/>
                  </a:lnTo>
                  <a:cubicBezTo>
                    <a:pt x="5402" y="1211"/>
                    <a:pt x="4696" y="2423"/>
                    <a:pt x="4343" y="3779"/>
                  </a:cubicBezTo>
                  <a:cubicBezTo>
                    <a:pt x="2348" y="9625"/>
                    <a:pt x="940" y="15612"/>
                    <a:pt x="0" y="21600"/>
                  </a:cubicBezTo>
                  <a:lnTo>
                    <a:pt x="21600" y="17322"/>
                  </a:lnTo>
                  <a:cubicBezTo>
                    <a:pt x="17023" y="11404"/>
                    <a:pt x="12093" y="5631"/>
                    <a:pt x="66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454;p5"/>
            <p:cNvSpPr/>
            <p:nvPr/>
          </p:nvSpPr>
          <p:spPr>
            <a:xfrm rot="21366033">
              <a:off x="117459" y="4940"/>
              <a:ext cx="150580" cy="15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9" y="0"/>
                  </a:moveTo>
                  <a:cubicBezTo>
                    <a:pt x="763" y="0"/>
                    <a:pt x="334" y="180"/>
                    <a:pt x="0" y="500"/>
                  </a:cubicBezTo>
                  <a:cubicBezTo>
                    <a:pt x="4125" y="7359"/>
                    <a:pt x="7889" y="14391"/>
                    <a:pt x="11383" y="21600"/>
                  </a:cubicBezTo>
                  <a:lnTo>
                    <a:pt x="21600" y="18388"/>
                  </a:lnTo>
                  <a:cubicBezTo>
                    <a:pt x="16579" y="12916"/>
                    <a:pt x="11383" y="7709"/>
                    <a:pt x="5826" y="2760"/>
                  </a:cubicBezTo>
                  <a:cubicBezTo>
                    <a:pt x="4660" y="1542"/>
                    <a:pt x="3228" y="589"/>
                    <a:pt x="1705" y="66"/>
                  </a:cubicBezTo>
                  <a:cubicBezTo>
                    <a:pt x="1542" y="22"/>
                    <a:pt x="1379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455;p5"/>
            <p:cNvSpPr/>
            <p:nvPr/>
          </p:nvSpPr>
          <p:spPr>
            <a:xfrm rot="21366033">
              <a:off x="106014" y="155547"/>
              <a:ext cx="328048" cy="74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7952" y="0"/>
                  </a:moveTo>
                  <a:lnTo>
                    <a:pt x="452" y="1067"/>
                  </a:lnTo>
                  <a:cubicBezTo>
                    <a:pt x="-199" y="4107"/>
                    <a:pt x="-159" y="7182"/>
                    <a:pt x="656" y="10222"/>
                  </a:cubicBezTo>
                  <a:cubicBezTo>
                    <a:pt x="982" y="11543"/>
                    <a:pt x="1513" y="12863"/>
                    <a:pt x="2736" y="14076"/>
                  </a:cubicBezTo>
                  <a:cubicBezTo>
                    <a:pt x="3836" y="15125"/>
                    <a:pt x="5467" y="16048"/>
                    <a:pt x="7095" y="16953"/>
                  </a:cubicBezTo>
                  <a:cubicBezTo>
                    <a:pt x="9826" y="18418"/>
                    <a:pt x="12638" y="19866"/>
                    <a:pt x="15492" y="21258"/>
                  </a:cubicBezTo>
                  <a:cubicBezTo>
                    <a:pt x="15965" y="21481"/>
                    <a:pt x="16609" y="21600"/>
                    <a:pt x="17254" y="21600"/>
                  </a:cubicBezTo>
                  <a:cubicBezTo>
                    <a:pt x="17497" y="21600"/>
                    <a:pt x="17743" y="21582"/>
                    <a:pt x="17977" y="21548"/>
                  </a:cubicBezTo>
                  <a:lnTo>
                    <a:pt x="21401" y="21059"/>
                  </a:lnTo>
                  <a:cubicBezTo>
                    <a:pt x="20301" y="17568"/>
                    <a:pt x="18753" y="14112"/>
                    <a:pt x="16796" y="10693"/>
                  </a:cubicBezTo>
                  <a:cubicBezTo>
                    <a:pt x="14595" y="7020"/>
                    <a:pt x="11619" y="3437"/>
                    <a:pt x="7952" y="0"/>
                  </a:cubicBez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456;p5"/>
            <p:cNvSpPr/>
            <p:nvPr/>
          </p:nvSpPr>
          <p:spPr>
            <a:xfrm rot="21366033">
              <a:off x="226245" y="125402"/>
              <a:ext cx="310308" cy="74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4925" y="0"/>
                  </a:moveTo>
                  <a:lnTo>
                    <a:pt x="0" y="648"/>
                  </a:lnTo>
                  <a:cubicBezTo>
                    <a:pt x="3887" y="4068"/>
                    <a:pt x="7041" y="7632"/>
                    <a:pt x="9374" y="11286"/>
                  </a:cubicBezTo>
                  <a:cubicBezTo>
                    <a:pt x="11448" y="14688"/>
                    <a:pt x="13046" y="18126"/>
                    <a:pt x="14213" y="21600"/>
                  </a:cubicBezTo>
                  <a:lnTo>
                    <a:pt x="18402" y="21042"/>
                  </a:lnTo>
                  <a:cubicBezTo>
                    <a:pt x="19354" y="20916"/>
                    <a:pt x="20044" y="20574"/>
                    <a:pt x="20130" y="20160"/>
                  </a:cubicBezTo>
                  <a:cubicBezTo>
                    <a:pt x="20648" y="18288"/>
                    <a:pt x="21038" y="16398"/>
                    <a:pt x="21340" y="14508"/>
                  </a:cubicBezTo>
                  <a:cubicBezTo>
                    <a:pt x="21470" y="13374"/>
                    <a:pt x="21600" y="12204"/>
                    <a:pt x="21080" y="11070"/>
                  </a:cubicBezTo>
                  <a:cubicBezTo>
                    <a:pt x="20476" y="9774"/>
                    <a:pt x="19094" y="8586"/>
                    <a:pt x="17495" y="7416"/>
                  </a:cubicBezTo>
                  <a:cubicBezTo>
                    <a:pt x="13953" y="4770"/>
                    <a:pt x="9720" y="2268"/>
                    <a:pt x="4925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457;p5"/>
            <p:cNvSpPr/>
            <p:nvPr/>
          </p:nvSpPr>
          <p:spPr>
            <a:xfrm rot="21366033">
              <a:off x="179836" y="265647"/>
              <a:ext cx="135055" cy="13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8" h="21600" fill="norm" stroke="1" extrusionOk="0">
                  <a:moveTo>
                    <a:pt x="9630" y="0"/>
                  </a:moveTo>
                  <a:cubicBezTo>
                    <a:pt x="8635" y="0"/>
                    <a:pt x="7625" y="178"/>
                    <a:pt x="6631" y="551"/>
                  </a:cubicBezTo>
                  <a:cubicBezTo>
                    <a:pt x="1563" y="2351"/>
                    <a:pt x="-1191" y="8447"/>
                    <a:pt x="497" y="14144"/>
                  </a:cubicBezTo>
                  <a:cubicBezTo>
                    <a:pt x="1778" y="18707"/>
                    <a:pt x="5508" y="21600"/>
                    <a:pt x="9543" y="21600"/>
                  </a:cubicBezTo>
                  <a:cubicBezTo>
                    <a:pt x="10553" y="21600"/>
                    <a:pt x="11578" y="21422"/>
                    <a:pt x="12587" y="21041"/>
                  </a:cubicBezTo>
                  <a:cubicBezTo>
                    <a:pt x="17655" y="19240"/>
                    <a:pt x="20409" y="13145"/>
                    <a:pt x="18721" y="7447"/>
                  </a:cubicBezTo>
                  <a:cubicBezTo>
                    <a:pt x="17436" y="2948"/>
                    <a:pt x="13684" y="0"/>
                    <a:pt x="96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458;p5"/>
            <p:cNvSpPr/>
            <p:nvPr/>
          </p:nvSpPr>
          <p:spPr>
            <a:xfrm rot="21366033">
              <a:off x="211407" y="285475"/>
              <a:ext cx="68102" cy="9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68"/>
                  </a:lnTo>
                  <a:cubicBezTo>
                    <a:pt x="2175" y="19884"/>
                    <a:pt x="5148" y="21030"/>
                    <a:pt x="8323" y="21600"/>
                  </a:cubicBezTo>
                  <a:lnTo>
                    <a:pt x="21600" y="2856"/>
                  </a:lnTo>
                  <a:cubicBezTo>
                    <a:pt x="19223" y="1286"/>
                    <a:pt x="16049" y="285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459;p5"/>
            <p:cNvSpPr/>
            <p:nvPr/>
          </p:nvSpPr>
          <p:spPr>
            <a:xfrm rot="21366033">
              <a:off x="199168" y="286589"/>
              <a:ext cx="52384" cy="7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376" y="0"/>
                  </a:moveTo>
                  <a:cubicBezTo>
                    <a:pt x="14681" y="0"/>
                    <a:pt x="12924" y="223"/>
                    <a:pt x="11293" y="740"/>
                  </a:cubicBezTo>
                  <a:cubicBezTo>
                    <a:pt x="176" y="3450"/>
                    <a:pt x="-3675" y="14477"/>
                    <a:pt x="4026" y="21600"/>
                  </a:cubicBezTo>
                  <a:lnTo>
                    <a:pt x="17925" y="65"/>
                  </a:lnTo>
                  <a:cubicBezTo>
                    <a:pt x="17418" y="22"/>
                    <a:pt x="16901" y="0"/>
                    <a:pt x="16376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460;p5"/>
            <p:cNvSpPr/>
            <p:nvPr/>
          </p:nvSpPr>
          <p:spPr>
            <a:xfrm rot="21366033">
              <a:off x="238064" y="296498"/>
              <a:ext cx="57771" cy="8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4" h="21600" fill="norm" stroke="1" extrusionOk="0">
                  <a:moveTo>
                    <a:pt x="12025" y="0"/>
                  </a:moveTo>
                  <a:lnTo>
                    <a:pt x="0" y="21276"/>
                  </a:lnTo>
                  <a:cubicBezTo>
                    <a:pt x="1088" y="21497"/>
                    <a:pt x="2137" y="21600"/>
                    <a:pt x="3156" y="21600"/>
                  </a:cubicBezTo>
                  <a:cubicBezTo>
                    <a:pt x="14915" y="21600"/>
                    <a:pt x="21600" y="7778"/>
                    <a:pt x="1202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461;p5"/>
            <p:cNvSpPr/>
            <p:nvPr/>
          </p:nvSpPr>
          <p:spPr>
            <a:xfrm rot="21366033">
              <a:off x="234995" y="408994"/>
              <a:ext cx="135095" cy="13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fill="norm" stroke="1" extrusionOk="0">
                  <a:moveTo>
                    <a:pt x="9717" y="0"/>
                  </a:moveTo>
                  <a:cubicBezTo>
                    <a:pt x="8718" y="0"/>
                    <a:pt x="7701" y="178"/>
                    <a:pt x="6706" y="559"/>
                  </a:cubicBezTo>
                  <a:cubicBezTo>
                    <a:pt x="1618" y="2359"/>
                    <a:pt x="-1151" y="8452"/>
                    <a:pt x="457" y="14147"/>
                  </a:cubicBezTo>
                  <a:cubicBezTo>
                    <a:pt x="1815" y="18704"/>
                    <a:pt x="5575" y="21600"/>
                    <a:pt x="9630" y="21600"/>
                  </a:cubicBezTo>
                  <a:cubicBezTo>
                    <a:pt x="10640" y="21600"/>
                    <a:pt x="11669" y="21418"/>
                    <a:pt x="12687" y="21041"/>
                  </a:cubicBezTo>
                  <a:cubicBezTo>
                    <a:pt x="17684" y="19144"/>
                    <a:pt x="20449" y="13046"/>
                    <a:pt x="18845" y="7453"/>
                  </a:cubicBezTo>
                  <a:cubicBezTo>
                    <a:pt x="17487" y="2892"/>
                    <a:pt x="13727" y="0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462;p5"/>
            <p:cNvSpPr/>
            <p:nvPr/>
          </p:nvSpPr>
          <p:spPr>
            <a:xfrm rot="21366033">
              <a:off x="266777" y="431422"/>
              <a:ext cx="68101" cy="9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46"/>
                  </a:lnTo>
                  <a:cubicBezTo>
                    <a:pt x="2175" y="19873"/>
                    <a:pt x="5148" y="21167"/>
                    <a:pt x="8323" y="21600"/>
                  </a:cubicBezTo>
                  <a:lnTo>
                    <a:pt x="21600" y="2740"/>
                  </a:lnTo>
                  <a:cubicBezTo>
                    <a:pt x="19223" y="1153"/>
                    <a:pt x="16049" y="146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63;p5"/>
            <p:cNvSpPr/>
            <p:nvPr/>
          </p:nvSpPr>
          <p:spPr>
            <a:xfrm rot="21366033">
              <a:off x="254539" y="432563"/>
              <a:ext cx="52384" cy="7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285" y="0"/>
                  </a:moveTo>
                  <a:cubicBezTo>
                    <a:pt x="14618" y="0"/>
                    <a:pt x="12896" y="188"/>
                    <a:pt x="11293" y="572"/>
                  </a:cubicBezTo>
                  <a:cubicBezTo>
                    <a:pt x="176" y="3477"/>
                    <a:pt x="-3675" y="14588"/>
                    <a:pt x="4026" y="21600"/>
                  </a:cubicBezTo>
                  <a:lnTo>
                    <a:pt x="17925" y="58"/>
                  </a:lnTo>
                  <a:cubicBezTo>
                    <a:pt x="17390" y="22"/>
                    <a:pt x="16838" y="0"/>
                    <a:pt x="1628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464;p5"/>
            <p:cNvSpPr/>
            <p:nvPr/>
          </p:nvSpPr>
          <p:spPr>
            <a:xfrm rot="21366033">
              <a:off x="293410" y="441873"/>
              <a:ext cx="57492" cy="8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9" h="21600" fill="norm" stroke="1" extrusionOk="0">
                  <a:moveTo>
                    <a:pt x="12101" y="0"/>
                  </a:moveTo>
                  <a:lnTo>
                    <a:pt x="0" y="21310"/>
                  </a:lnTo>
                  <a:cubicBezTo>
                    <a:pt x="1056" y="21510"/>
                    <a:pt x="2074" y="21600"/>
                    <a:pt x="3062" y="21600"/>
                  </a:cubicBezTo>
                  <a:cubicBezTo>
                    <a:pt x="14941" y="21600"/>
                    <a:pt x="21600" y="7956"/>
                    <a:pt x="1210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65;p5"/>
            <p:cNvSpPr/>
            <p:nvPr/>
          </p:nvSpPr>
          <p:spPr>
            <a:xfrm rot="21366033">
              <a:off x="307052" y="584101"/>
              <a:ext cx="135091" cy="13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0" h="21600" fill="norm" stroke="1" extrusionOk="0">
                  <a:moveTo>
                    <a:pt x="9653" y="0"/>
                  </a:moveTo>
                  <a:cubicBezTo>
                    <a:pt x="8677" y="0"/>
                    <a:pt x="7686" y="165"/>
                    <a:pt x="6706" y="511"/>
                  </a:cubicBezTo>
                  <a:cubicBezTo>
                    <a:pt x="1618" y="2405"/>
                    <a:pt x="-1151" y="8486"/>
                    <a:pt x="457" y="14170"/>
                  </a:cubicBezTo>
                  <a:cubicBezTo>
                    <a:pt x="1819" y="18659"/>
                    <a:pt x="5601" y="21600"/>
                    <a:pt x="9630" y="21600"/>
                  </a:cubicBezTo>
                  <a:cubicBezTo>
                    <a:pt x="10614" y="21600"/>
                    <a:pt x="11612" y="21427"/>
                    <a:pt x="12596" y="21051"/>
                  </a:cubicBezTo>
                  <a:cubicBezTo>
                    <a:pt x="17684" y="19259"/>
                    <a:pt x="20449" y="13173"/>
                    <a:pt x="18845" y="7489"/>
                  </a:cubicBezTo>
                  <a:cubicBezTo>
                    <a:pt x="17548" y="2899"/>
                    <a:pt x="13746" y="0"/>
                    <a:pt x="96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66;p5"/>
            <p:cNvSpPr/>
            <p:nvPr/>
          </p:nvSpPr>
          <p:spPr>
            <a:xfrm rot="21366033">
              <a:off x="338978" y="604279"/>
              <a:ext cx="68075" cy="9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9" y="0"/>
                  </a:moveTo>
                  <a:lnTo>
                    <a:pt x="0" y="18023"/>
                  </a:lnTo>
                  <a:cubicBezTo>
                    <a:pt x="2176" y="19884"/>
                    <a:pt x="4948" y="21024"/>
                    <a:pt x="8326" y="21600"/>
                  </a:cubicBezTo>
                  <a:lnTo>
                    <a:pt x="21600" y="2861"/>
                  </a:lnTo>
                  <a:cubicBezTo>
                    <a:pt x="19029" y="1285"/>
                    <a:pt x="16055" y="285"/>
                    <a:pt x="12879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67;p5"/>
            <p:cNvSpPr/>
            <p:nvPr/>
          </p:nvSpPr>
          <p:spPr>
            <a:xfrm rot="21366033">
              <a:off x="326717" y="605393"/>
              <a:ext cx="52357" cy="7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3" h="21600" fill="norm" stroke="1" extrusionOk="0">
                  <a:moveTo>
                    <a:pt x="16291" y="0"/>
                  </a:moveTo>
                  <a:cubicBezTo>
                    <a:pt x="14560" y="0"/>
                    <a:pt x="12929" y="225"/>
                    <a:pt x="11297" y="746"/>
                  </a:cubicBezTo>
                  <a:cubicBezTo>
                    <a:pt x="175" y="3484"/>
                    <a:pt x="-3677" y="14588"/>
                    <a:pt x="4028" y="21600"/>
                  </a:cubicBezTo>
                  <a:lnTo>
                    <a:pt x="17923" y="65"/>
                  </a:lnTo>
                  <a:cubicBezTo>
                    <a:pt x="17370" y="22"/>
                    <a:pt x="16826" y="0"/>
                    <a:pt x="1629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68;p5"/>
            <p:cNvSpPr/>
            <p:nvPr/>
          </p:nvSpPr>
          <p:spPr>
            <a:xfrm rot="21366033">
              <a:off x="365628" y="615341"/>
              <a:ext cx="57368" cy="8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8" h="21600" fill="norm" stroke="1" extrusionOk="0">
                  <a:moveTo>
                    <a:pt x="12068" y="0"/>
                  </a:moveTo>
                  <a:lnTo>
                    <a:pt x="0" y="21338"/>
                  </a:lnTo>
                  <a:cubicBezTo>
                    <a:pt x="978" y="21510"/>
                    <a:pt x="1932" y="21600"/>
                    <a:pt x="2857" y="21600"/>
                  </a:cubicBezTo>
                  <a:cubicBezTo>
                    <a:pt x="14695" y="21600"/>
                    <a:pt x="21600" y="7856"/>
                    <a:pt x="1206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69;p5"/>
            <p:cNvSpPr/>
            <p:nvPr/>
          </p:nvSpPr>
          <p:spPr>
            <a:xfrm rot="21366033">
              <a:off x="327724" y="939837"/>
              <a:ext cx="530878" cy="53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624" y="7412"/>
                  </a:moveTo>
                  <a:cubicBezTo>
                    <a:pt x="7013" y="7412"/>
                    <a:pt x="8374" y="7743"/>
                    <a:pt x="9594" y="8428"/>
                  </a:cubicBezTo>
                  <a:cubicBezTo>
                    <a:pt x="9012" y="9799"/>
                    <a:pt x="8051" y="10968"/>
                    <a:pt x="6811" y="11780"/>
                  </a:cubicBezTo>
                  <a:cubicBezTo>
                    <a:pt x="5956" y="12368"/>
                    <a:pt x="4962" y="12696"/>
                    <a:pt x="3916" y="12696"/>
                  </a:cubicBezTo>
                  <a:cubicBezTo>
                    <a:pt x="3876" y="12696"/>
                    <a:pt x="3838" y="12695"/>
                    <a:pt x="3799" y="12694"/>
                  </a:cubicBezTo>
                  <a:cubicBezTo>
                    <a:pt x="2761" y="12643"/>
                    <a:pt x="1673" y="12059"/>
                    <a:pt x="1294" y="11044"/>
                  </a:cubicBezTo>
                  <a:cubicBezTo>
                    <a:pt x="888" y="9952"/>
                    <a:pt x="1572" y="8936"/>
                    <a:pt x="2433" y="8327"/>
                  </a:cubicBezTo>
                  <a:cubicBezTo>
                    <a:pt x="3343" y="7718"/>
                    <a:pt x="4406" y="7413"/>
                    <a:pt x="5469" y="7413"/>
                  </a:cubicBezTo>
                  <a:cubicBezTo>
                    <a:pt x="5521" y="7413"/>
                    <a:pt x="5572" y="7412"/>
                    <a:pt x="5624" y="7412"/>
                  </a:cubicBezTo>
                  <a:close/>
                  <a:moveTo>
                    <a:pt x="13516" y="13862"/>
                  </a:moveTo>
                  <a:cubicBezTo>
                    <a:pt x="13593" y="14192"/>
                    <a:pt x="13643" y="14548"/>
                    <a:pt x="13669" y="14878"/>
                  </a:cubicBezTo>
                  <a:cubicBezTo>
                    <a:pt x="13820" y="16959"/>
                    <a:pt x="13137" y="19803"/>
                    <a:pt x="10809" y="20336"/>
                  </a:cubicBezTo>
                  <a:cubicBezTo>
                    <a:pt x="10609" y="20382"/>
                    <a:pt x="10408" y="20405"/>
                    <a:pt x="10211" y="20405"/>
                  </a:cubicBezTo>
                  <a:cubicBezTo>
                    <a:pt x="9310" y="20405"/>
                    <a:pt x="8484" y="19932"/>
                    <a:pt x="8152" y="19016"/>
                  </a:cubicBezTo>
                  <a:cubicBezTo>
                    <a:pt x="7822" y="17950"/>
                    <a:pt x="8051" y="16782"/>
                    <a:pt x="8759" y="15919"/>
                  </a:cubicBezTo>
                  <a:cubicBezTo>
                    <a:pt x="9518" y="15106"/>
                    <a:pt x="10480" y="14522"/>
                    <a:pt x="11569" y="14243"/>
                  </a:cubicBezTo>
                  <a:cubicBezTo>
                    <a:pt x="12200" y="14040"/>
                    <a:pt x="12859" y="13913"/>
                    <a:pt x="13516" y="13862"/>
                  </a:cubicBezTo>
                  <a:close/>
                  <a:moveTo>
                    <a:pt x="8177" y="0"/>
                  </a:moveTo>
                  <a:cubicBezTo>
                    <a:pt x="8121" y="0"/>
                    <a:pt x="8064" y="25"/>
                    <a:pt x="8025" y="75"/>
                  </a:cubicBezTo>
                  <a:cubicBezTo>
                    <a:pt x="7924" y="152"/>
                    <a:pt x="7924" y="305"/>
                    <a:pt x="8025" y="406"/>
                  </a:cubicBezTo>
                  <a:cubicBezTo>
                    <a:pt x="9594" y="2030"/>
                    <a:pt x="10354" y="4265"/>
                    <a:pt x="10126" y="6525"/>
                  </a:cubicBezTo>
                  <a:cubicBezTo>
                    <a:pt x="10075" y="6753"/>
                    <a:pt x="10050" y="6981"/>
                    <a:pt x="10000" y="7210"/>
                  </a:cubicBezTo>
                  <a:cubicBezTo>
                    <a:pt x="8734" y="6576"/>
                    <a:pt x="7368" y="6220"/>
                    <a:pt x="5975" y="6169"/>
                  </a:cubicBezTo>
                  <a:cubicBezTo>
                    <a:pt x="5850" y="6162"/>
                    <a:pt x="5724" y="6159"/>
                    <a:pt x="5600" y="6159"/>
                  </a:cubicBezTo>
                  <a:cubicBezTo>
                    <a:pt x="4313" y="6159"/>
                    <a:pt x="3059" y="6515"/>
                    <a:pt x="1951" y="7210"/>
                  </a:cubicBezTo>
                  <a:cubicBezTo>
                    <a:pt x="940" y="7870"/>
                    <a:pt x="104" y="8886"/>
                    <a:pt x="2" y="10130"/>
                  </a:cubicBezTo>
                  <a:cubicBezTo>
                    <a:pt x="-48" y="11399"/>
                    <a:pt x="611" y="12593"/>
                    <a:pt x="1698" y="13202"/>
                  </a:cubicBezTo>
                  <a:cubicBezTo>
                    <a:pt x="2367" y="13602"/>
                    <a:pt x="3116" y="13776"/>
                    <a:pt x="3868" y="13776"/>
                  </a:cubicBezTo>
                  <a:cubicBezTo>
                    <a:pt x="4453" y="13776"/>
                    <a:pt x="5041" y="13670"/>
                    <a:pt x="5596" y="13481"/>
                  </a:cubicBezTo>
                  <a:cubicBezTo>
                    <a:pt x="7772" y="12720"/>
                    <a:pt x="9493" y="11044"/>
                    <a:pt x="10354" y="8912"/>
                  </a:cubicBezTo>
                  <a:cubicBezTo>
                    <a:pt x="10531" y="9039"/>
                    <a:pt x="10707" y="9166"/>
                    <a:pt x="10860" y="9317"/>
                  </a:cubicBezTo>
                  <a:cubicBezTo>
                    <a:pt x="11999" y="10282"/>
                    <a:pt x="12833" y="11552"/>
                    <a:pt x="13289" y="12998"/>
                  </a:cubicBezTo>
                  <a:cubicBezTo>
                    <a:pt x="12707" y="13050"/>
                    <a:pt x="12100" y="13151"/>
                    <a:pt x="11517" y="13278"/>
                  </a:cubicBezTo>
                  <a:cubicBezTo>
                    <a:pt x="10201" y="13633"/>
                    <a:pt x="8885" y="14243"/>
                    <a:pt x="7975" y="15284"/>
                  </a:cubicBezTo>
                  <a:cubicBezTo>
                    <a:pt x="7139" y="16274"/>
                    <a:pt x="6759" y="17569"/>
                    <a:pt x="6962" y="18864"/>
                  </a:cubicBezTo>
                  <a:cubicBezTo>
                    <a:pt x="7165" y="20083"/>
                    <a:pt x="8025" y="21098"/>
                    <a:pt x="9190" y="21454"/>
                  </a:cubicBezTo>
                  <a:cubicBezTo>
                    <a:pt x="9542" y="21553"/>
                    <a:pt x="9899" y="21600"/>
                    <a:pt x="10254" y="21600"/>
                  </a:cubicBezTo>
                  <a:cubicBezTo>
                    <a:pt x="11175" y="21600"/>
                    <a:pt x="12077" y="21278"/>
                    <a:pt x="12809" y="20692"/>
                  </a:cubicBezTo>
                  <a:cubicBezTo>
                    <a:pt x="13795" y="19803"/>
                    <a:pt x="14479" y="18636"/>
                    <a:pt x="14732" y="17366"/>
                  </a:cubicBezTo>
                  <a:cubicBezTo>
                    <a:pt x="14985" y="16173"/>
                    <a:pt x="15009" y="14979"/>
                    <a:pt x="14808" y="13786"/>
                  </a:cubicBezTo>
                  <a:lnTo>
                    <a:pt x="14934" y="13786"/>
                  </a:lnTo>
                  <a:cubicBezTo>
                    <a:pt x="17060" y="13837"/>
                    <a:pt x="19236" y="14725"/>
                    <a:pt x="20450" y="16553"/>
                  </a:cubicBezTo>
                  <a:cubicBezTo>
                    <a:pt x="20729" y="16985"/>
                    <a:pt x="20932" y="17442"/>
                    <a:pt x="21083" y="17924"/>
                  </a:cubicBezTo>
                  <a:cubicBezTo>
                    <a:pt x="21112" y="18030"/>
                    <a:pt x="21192" y="18074"/>
                    <a:pt x="21274" y="18074"/>
                  </a:cubicBezTo>
                  <a:cubicBezTo>
                    <a:pt x="21409" y="18074"/>
                    <a:pt x="21552" y="17956"/>
                    <a:pt x="21489" y="17797"/>
                  </a:cubicBezTo>
                  <a:cubicBezTo>
                    <a:pt x="20856" y="15030"/>
                    <a:pt x="18250" y="13354"/>
                    <a:pt x="15592" y="13024"/>
                  </a:cubicBezTo>
                  <a:cubicBezTo>
                    <a:pt x="15288" y="12974"/>
                    <a:pt x="14934" y="12948"/>
                    <a:pt x="14605" y="12948"/>
                  </a:cubicBezTo>
                  <a:cubicBezTo>
                    <a:pt x="14276" y="11730"/>
                    <a:pt x="13719" y="10587"/>
                    <a:pt x="12935" y="9597"/>
                  </a:cubicBezTo>
                  <a:cubicBezTo>
                    <a:pt x="12327" y="8809"/>
                    <a:pt x="11569" y="8150"/>
                    <a:pt x="10733" y="7616"/>
                  </a:cubicBezTo>
                  <a:cubicBezTo>
                    <a:pt x="11189" y="5433"/>
                    <a:pt x="10733" y="3173"/>
                    <a:pt x="9468" y="1345"/>
                  </a:cubicBezTo>
                  <a:cubicBezTo>
                    <a:pt x="9138" y="888"/>
                    <a:pt x="8759" y="456"/>
                    <a:pt x="8329" y="75"/>
                  </a:cubicBezTo>
                  <a:cubicBezTo>
                    <a:pt x="8291" y="25"/>
                    <a:pt x="8234" y="0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70;p5"/>
            <p:cNvSpPr/>
            <p:nvPr/>
          </p:nvSpPr>
          <p:spPr>
            <a:xfrm rot="21366033">
              <a:off x="1087" y="905870"/>
              <a:ext cx="32489" cy="3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559" y="0"/>
                    <a:pt x="0" y="4890"/>
                    <a:pt x="0" y="11007"/>
                  </a:cubicBezTo>
                  <a:cubicBezTo>
                    <a:pt x="0" y="16710"/>
                    <a:pt x="4559" y="21600"/>
                    <a:pt x="10791" y="21600"/>
                  </a:cubicBezTo>
                  <a:cubicBezTo>
                    <a:pt x="16618" y="21600"/>
                    <a:pt x="21600" y="16710"/>
                    <a:pt x="21600" y="11007"/>
                  </a:cubicBezTo>
                  <a:cubicBezTo>
                    <a:pt x="21600" y="4890"/>
                    <a:pt x="16618" y="0"/>
                    <a:pt x="107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0" name="Google Shape;471;p5"/>
          <p:cNvGrpSpPr/>
          <p:nvPr/>
        </p:nvGrpSpPr>
        <p:grpSpPr>
          <a:xfrm>
            <a:off x="276416" y="4232348"/>
            <a:ext cx="1122867" cy="884035"/>
            <a:chOff x="0" y="0"/>
            <a:chExt cx="1122865" cy="884034"/>
          </a:xfrm>
        </p:grpSpPr>
        <p:sp>
          <p:nvSpPr>
            <p:cNvPr id="488" name="Google Shape;472;p5"/>
            <p:cNvSpPr/>
            <p:nvPr/>
          </p:nvSpPr>
          <p:spPr>
            <a:xfrm rot="1468431">
              <a:off x="266906" y="93146"/>
              <a:ext cx="579249" cy="59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38" y="0"/>
                  </a:moveTo>
                  <a:lnTo>
                    <a:pt x="0" y="18863"/>
                  </a:lnTo>
                  <a:lnTo>
                    <a:pt x="2939" y="21600"/>
                  </a:lnTo>
                  <a:lnTo>
                    <a:pt x="21600" y="2737"/>
                  </a:lnTo>
                  <a:lnTo>
                    <a:pt x="1863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73;p5"/>
            <p:cNvSpPr/>
            <p:nvPr/>
          </p:nvSpPr>
          <p:spPr>
            <a:xfrm rot="1468431">
              <a:off x="307029" y="193678"/>
              <a:ext cx="578595" cy="59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61" y="0"/>
                  </a:moveTo>
                  <a:lnTo>
                    <a:pt x="0" y="18844"/>
                  </a:lnTo>
                  <a:lnTo>
                    <a:pt x="2963" y="21600"/>
                  </a:lnTo>
                  <a:lnTo>
                    <a:pt x="21600" y="2734"/>
                  </a:lnTo>
                  <a:lnTo>
                    <a:pt x="1866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74;p5"/>
            <p:cNvSpPr/>
            <p:nvPr/>
          </p:nvSpPr>
          <p:spPr>
            <a:xfrm rot="1468431">
              <a:off x="1011677" y="201226"/>
              <a:ext cx="101240" cy="6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572"/>
                  </a:lnTo>
                  <a:lnTo>
                    <a:pt x="71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75;p5"/>
            <p:cNvSpPr/>
            <p:nvPr/>
          </p:nvSpPr>
          <p:spPr>
            <a:xfrm rot="1468431">
              <a:off x="1036331" y="205720"/>
              <a:ext cx="67503" cy="10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752"/>
                  </a:lnTo>
                  <a:lnTo>
                    <a:pt x="108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76;p5"/>
            <p:cNvSpPr/>
            <p:nvPr/>
          </p:nvSpPr>
          <p:spPr>
            <a:xfrm rot="1468431">
              <a:off x="858773" y="190923"/>
              <a:ext cx="168688" cy="1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0" y="8595"/>
                  </a:lnTo>
                  <a:lnTo>
                    <a:pt x="10159" y="21600"/>
                  </a:lnTo>
                  <a:lnTo>
                    <a:pt x="21600" y="5589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77;p5"/>
            <p:cNvSpPr/>
            <p:nvPr/>
          </p:nvSpPr>
          <p:spPr>
            <a:xfrm rot="1468431">
              <a:off x="909802" y="240953"/>
              <a:ext cx="123114" cy="16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lnTo>
                    <a:pt x="0" y="11919"/>
                  </a:lnTo>
                  <a:lnTo>
                    <a:pt x="13925" y="21600"/>
                  </a:lnTo>
                  <a:lnTo>
                    <a:pt x="21600" y="4161"/>
                  </a:lnTo>
                  <a:lnTo>
                    <a:pt x="15676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78;p5"/>
            <p:cNvSpPr/>
            <p:nvPr/>
          </p:nvSpPr>
          <p:spPr>
            <a:xfrm rot="1468431">
              <a:off x="183481" y="579744"/>
              <a:ext cx="111859" cy="10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74" y="0"/>
                  </a:moveTo>
                  <a:lnTo>
                    <a:pt x="0" y="6626"/>
                  </a:lnTo>
                  <a:lnTo>
                    <a:pt x="15326" y="21600"/>
                  </a:lnTo>
                  <a:lnTo>
                    <a:pt x="21600" y="14969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79;p5"/>
            <p:cNvSpPr/>
            <p:nvPr/>
          </p:nvSpPr>
          <p:spPr>
            <a:xfrm rot="1468431">
              <a:off x="144012" y="479219"/>
              <a:ext cx="111223" cy="10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0" y="0"/>
                  </a:moveTo>
                  <a:lnTo>
                    <a:pt x="0" y="6626"/>
                  </a:lnTo>
                  <a:lnTo>
                    <a:pt x="15290" y="21600"/>
                  </a:lnTo>
                  <a:lnTo>
                    <a:pt x="21600" y="1496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80;p5"/>
            <p:cNvSpPr/>
            <p:nvPr/>
          </p:nvSpPr>
          <p:spPr>
            <a:xfrm rot="1468431">
              <a:off x="54608" y="578484"/>
              <a:ext cx="188708" cy="16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88" y="0"/>
                  </a:moveTo>
                  <a:lnTo>
                    <a:pt x="0" y="14741"/>
                  </a:lnTo>
                  <a:lnTo>
                    <a:pt x="4650" y="19654"/>
                  </a:lnTo>
                  <a:cubicBezTo>
                    <a:pt x="5838" y="20955"/>
                    <a:pt x="7384" y="21600"/>
                    <a:pt x="8933" y="21600"/>
                  </a:cubicBezTo>
                  <a:cubicBezTo>
                    <a:pt x="10551" y="21600"/>
                    <a:pt x="12167" y="20893"/>
                    <a:pt x="13373" y="19494"/>
                  </a:cubicBezTo>
                  <a:lnTo>
                    <a:pt x="21600" y="9747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81;p5"/>
            <p:cNvSpPr/>
            <p:nvPr/>
          </p:nvSpPr>
          <p:spPr>
            <a:xfrm rot="1468431">
              <a:off x="31904" y="481595"/>
              <a:ext cx="165660" cy="18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10968" y="0"/>
                  </a:moveTo>
                  <a:lnTo>
                    <a:pt x="1904" y="8525"/>
                  </a:lnTo>
                  <a:cubicBezTo>
                    <a:pt x="-699" y="11012"/>
                    <a:pt x="-619" y="14849"/>
                    <a:pt x="2061" y="17194"/>
                  </a:cubicBezTo>
                  <a:lnTo>
                    <a:pt x="7106" y="21600"/>
                  </a:lnTo>
                  <a:lnTo>
                    <a:pt x="20901" y="8597"/>
                  </a:lnTo>
                  <a:lnTo>
                    <a:pt x="109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82;p5"/>
            <p:cNvSpPr/>
            <p:nvPr/>
          </p:nvSpPr>
          <p:spPr>
            <a:xfrm rot="1468431">
              <a:off x="307073" y="153156"/>
              <a:ext cx="526067" cy="54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7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5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83;p5"/>
            <p:cNvSpPr/>
            <p:nvPr/>
          </p:nvSpPr>
          <p:spPr>
            <a:xfrm rot="1468431">
              <a:off x="320155" y="185009"/>
              <a:ext cx="525499" cy="54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6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30" name="Google Shape;484;p5"/>
          <p:cNvGrpSpPr/>
          <p:nvPr/>
        </p:nvGrpSpPr>
        <p:grpSpPr>
          <a:xfrm>
            <a:off x="273751" y="3985536"/>
            <a:ext cx="754482" cy="598456"/>
            <a:chOff x="0" y="0"/>
            <a:chExt cx="754481" cy="598454"/>
          </a:xfrm>
        </p:grpSpPr>
        <p:sp>
          <p:nvSpPr>
            <p:cNvPr id="501" name="Google Shape;485;p5"/>
            <p:cNvSpPr/>
            <p:nvPr/>
          </p:nvSpPr>
          <p:spPr>
            <a:xfrm rot="20717888">
              <a:off x="50923" y="125386"/>
              <a:ext cx="308664" cy="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94" y="612"/>
                    <a:pt x="2581" y="7771"/>
                    <a:pt x="4592" y="15451"/>
                  </a:cubicBezTo>
                  <a:lnTo>
                    <a:pt x="0" y="16369"/>
                  </a:lnTo>
                  <a:lnTo>
                    <a:pt x="2144" y="21600"/>
                  </a:lnTo>
                  <a:lnTo>
                    <a:pt x="3454" y="21325"/>
                  </a:lnTo>
                  <a:lnTo>
                    <a:pt x="2363" y="18633"/>
                  </a:lnTo>
                  <a:lnTo>
                    <a:pt x="2581" y="18572"/>
                  </a:lnTo>
                  <a:lnTo>
                    <a:pt x="3673" y="21295"/>
                  </a:lnTo>
                  <a:lnTo>
                    <a:pt x="5072" y="21019"/>
                  </a:lnTo>
                  <a:lnTo>
                    <a:pt x="3981" y="18296"/>
                  </a:lnTo>
                  <a:lnTo>
                    <a:pt x="4242" y="18235"/>
                  </a:lnTo>
                  <a:lnTo>
                    <a:pt x="5335" y="20958"/>
                  </a:lnTo>
                  <a:lnTo>
                    <a:pt x="6690" y="20683"/>
                  </a:lnTo>
                  <a:lnTo>
                    <a:pt x="5598" y="17960"/>
                  </a:lnTo>
                  <a:lnTo>
                    <a:pt x="5860" y="17929"/>
                  </a:lnTo>
                  <a:lnTo>
                    <a:pt x="6953" y="20652"/>
                  </a:lnTo>
                  <a:lnTo>
                    <a:pt x="8309" y="20377"/>
                  </a:lnTo>
                  <a:lnTo>
                    <a:pt x="7216" y="17654"/>
                  </a:lnTo>
                  <a:lnTo>
                    <a:pt x="7435" y="17592"/>
                  </a:lnTo>
                  <a:lnTo>
                    <a:pt x="8528" y="20315"/>
                  </a:lnTo>
                  <a:lnTo>
                    <a:pt x="9927" y="20040"/>
                  </a:lnTo>
                  <a:lnTo>
                    <a:pt x="8834" y="17317"/>
                  </a:lnTo>
                  <a:lnTo>
                    <a:pt x="9053" y="17256"/>
                  </a:lnTo>
                  <a:lnTo>
                    <a:pt x="10146" y="19979"/>
                  </a:lnTo>
                  <a:lnTo>
                    <a:pt x="10713" y="19857"/>
                  </a:lnTo>
                  <a:cubicBezTo>
                    <a:pt x="8745" y="15206"/>
                    <a:pt x="8789" y="10005"/>
                    <a:pt x="12418" y="5905"/>
                  </a:cubicBezTo>
                  <a:cubicBezTo>
                    <a:pt x="14604" y="3396"/>
                    <a:pt x="17927" y="1561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86;p5"/>
            <p:cNvSpPr/>
            <p:nvPr/>
          </p:nvSpPr>
          <p:spPr>
            <a:xfrm rot="20717888">
              <a:off x="172149" y="61819"/>
              <a:ext cx="539599" cy="40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7624" y="5798"/>
                  </a:moveTo>
                  <a:cubicBezTo>
                    <a:pt x="9980" y="5798"/>
                    <a:pt x="12210" y="7609"/>
                    <a:pt x="13259" y="10606"/>
                  </a:cubicBezTo>
                  <a:lnTo>
                    <a:pt x="1440" y="15190"/>
                  </a:lnTo>
                  <a:cubicBezTo>
                    <a:pt x="1072" y="11104"/>
                    <a:pt x="2988" y="7252"/>
                    <a:pt x="5912" y="6123"/>
                  </a:cubicBezTo>
                  <a:cubicBezTo>
                    <a:pt x="6480" y="5903"/>
                    <a:pt x="7056" y="5798"/>
                    <a:pt x="7624" y="5798"/>
                  </a:cubicBezTo>
                  <a:close/>
                  <a:moveTo>
                    <a:pt x="7657" y="0"/>
                  </a:moveTo>
                  <a:cubicBezTo>
                    <a:pt x="7380" y="0"/>
                    <a:pt x="7101" y="15"/>
                    <a:pt x="6821" y="45"/>
                  </a:cubicBezTo>
                  <a:cubicBezTo>
                    <a:pt x="4781" y="1706"/>
                    <a:pt x="2914" y="3731"/>
                    <a:pt x="1661" y="6455"/>
                  </a:cubicBezTo>
                  <a:cubicBezTo>
                    <a:pt x="-354" y="10906"/>
                    <a:pt x="-379" y="16551"/>
                    <a:pt x="752" y="21600"/>
                  </a:cubicBezTo>
                  <a:lnTo>
                    <a:pt x="1195" y="21434"/>
                  </a:lnTo>
                  <a:lnTo>
                    <a:pt x="580" y="18478"/>
                  </a:lnTo>
                  <a:lnTo>
                    <a:pt x="727" y="18411"/>
                  </a:lnTo>
                  <a:lnTo>
                    <a:pt x="1341" y="21366"/>
                  </a:lnTo>
                  <a:lnTo>
                    <a:pt x="2104" y="21068"/>
                  </a:lnTo>
                  <a:lnTo>
                    <a:pt x="1489" y="18112"/>
                  </a:lnTo>
                  <a:lnTo>
                    <a:pt x="1636" y="18078"/>
                  </a:lnTo>
                  <a:lnTo>
                    <a:pt x="2251" y="21002"/>
                  </a:lnTo>
                  <a:lnTo>
                    <a:pt x="3013" y="20702"/>
                  </a:lnTo>
                  <a:lnTo>
                    <a:pt x="2398" y="17780"/>
                  </a:lnTo>
                  <a:lnTo>
                    <a:pt x="2545" y="17714"/>
                  </a:lnTo>
                  <a:lnTo>
                    <a:pt x="3160" y="20670"/>
                  </a:lnTo>
                  <a:lnTo>
                    <a:pt x="3922" y="20371"/>
                  </a:lnTo>
                  <a:lnTo>
                    <a:pt x="3308" y="17415"/>
                  </a:lnTo>
                  <a:lnTo>
                    <a:pt x="3454" y="17348"/>
                  </a:lnTo>
                  <a:lnTo>
                    <a:pt x="4069" y="20304"/>
                  </a:lnTo>
                  <a:lnTo>
                    <a:pt x="4855" y="20005"/>
                  </a:lnTo>
                  <a:lnTo>
                    <a:pt x="4241" y="17049"/>
                  </a:lnTo>
                  <a:lnTo>
                    <a:pt x="4364" y="17016"/>
                  </a:lnTo>
                  <a:lnTo>
                    <a:pt x="4978" y="19971"/>
                  </a:lnTo>
                  <a:lnTo>
                    <a:pt x="5764" y="19673"/>
                  </a:lnTo>
                  <a:lnTo>
                    <a:pt x="5150" y="16717"/>
                  </a:lnTo>
                  <a:lnTo>
                    <a:pt x="5273" y="16651"/>
                  </a:lnTo>
                  <a:lnTo>
                    <a:pt x="5887" y="19607"/>
                  </a:lnTo>
                  <a:lnTo>
                    <a:pt x="6673" y="19307"/>
                  </a:lnTo>
                  <a:lnTo>
                    <a:pt x="6059" y="16351"/>
                  </a:lnTo>
                  <a:lnTo>
                    <a:pt x="6207" y="16319"/>
                  </a:lnTo>
                  <a:lnTo>
                    <a:pt x="6821" y="19241"/>
                  </a:lnTo>
                  <a:lnTo>
                    <a:pt x="7583" y="18943"/>
                  </a:lnTo>
                  <a:lnTo>
                    <a:pt x="6968" y="16021"/>
                  </a:lnTo>
                  <a:lnTo>
                    <a:pt x="7116" y="15953"/>
                  </a:lnTo>
                  <a:lnTo>
                    <a:pt x="7731" y="18909"/>
                  </a:lnTo>
                  <a:lnTo>
                    <a:pt x="8492" y="18610"/>
                  </a:lnTo>
                  <a:lnTo>
                    <a:pt x="7877" y="15655"/>
                  </a:lnTo>
                  <a:lnTo>
                    <a:pt x="8025" y="15588"/>
                  </a:lnTo>
                  <a:lnTo>
                    <a:pt x="8640" y="18544"/>
                  </a:lnTo>
                  <a:lnTo>
                    <a:pt x="9401" y="18244"/>
                  </a:lnTo>
                  <a:lnTo>
                    <a:pt x="8788" y="15289"/>
                  </a:lnTo>
                  <a:lnTo>
                    <a:pt x="8934" y="15256"/>
                  </a:lnTo>
                  <a:lnTo>
                    <a:pt x="9549" y="18178"/>
                  </a:lnTo>
                  <a:lnTo>
                    <a:pt x="10310" y="17880"/>
                  </a:lnTo>
                  <a:lnTo>
                    <a:pt x="9697" y="14956"/>
                  </a:lnTo>
                  <a:lnTo>
                    <a:pt x="9844" y="14890"/>
                  </a:lnTo>
                  <a:lnTo>
                    <a:pt x="10458" y="17846"/>
                  </a:lnTo>
                  <a:lnTo>
                    <a:pt x="11219" y="17548"/>
                  </a:lnTo>
                  <a:lnTo>
                    <a:pt x="10606" y="14592"/>
                  </a:lnTo>
                  <a:lnTo>
                    <a:pt x="10753" y="14526"/>
                  </a:lnTo>
                  <a:lnTo>
                    <a:pt x="11367" y="17482"/>
                  </a:lnTo>
                  <a:lnTo>
                    <a:pt x="12153" y="17182"/>
                  </a:lnTo>
                  <a:lnTo>
                    <a:pt x="11539" y="14226"/>
                  </a:lnTo>
                  <a:lnTo>
                    <a:pt x="11662" y="14194"/>
                  </a:lnTo>
                  <a:lnTo>
                    <a:pt x="12276" y="17149"/>
                  </a:lnTo>
                  <a:lnTo>
                    <a:pt x="13063" y="16850"/>
                  </a:lnTo>
                  <a:lnTo>
                    <a:pt x="12448" y="13894"/>
                  </a:lnTo>
                  <a:lnTo>
                    <a:pt x="12571" y="13828"/>
                  </a:lnTo>
                  <a:lnTo>
                    <a:pt x="13185" y="16783"/>
                  </a:lnTo>
                  <a:lnTo>
                    <a:pt x="13972" y="16485"/>
                  </a:lnTo>
                  <a:lnTo>
                    <a:pt x="13357" y="13529"/>
                  </a:lnTo>
                  <a:lnTo>
                    <a:pt x="13505" y="13495"/>
                  </a:lnTo>
                  <a:lnTo>
                    <a:pt x="14120" y="16419"/>
                  </a:lnTo>
                  <a:lnTo>
                    <a:pt x="14881" y="16119"/>
                  </a:lnTo>
                  <a:lnTo>
                    <a:pt x="14266" y="13197"/>
                  </a:lnTo>
                  <a:lnTo>
                    <a:pt x="14414" y="13131"/>
                  </a:lnTo>
                  <a:lnTo>
                    <a:pt x="15029" y="16087"/>
                  </a:lnTo>
                  <a:lnTo>
                    <a:pt x="15790" y="15787"/>
                  </a:lnTo>
                  <a:lnTo>
                    <a:pt x="15176" y="12831"/>
                  </a:lnTo>
                  <a:lnTo>
                    <a:pt x="15323" y="12765"/>
                  </a:lnTo>
                  <a:lnTo>
                    <a:pt x="15938" y="15721"/>
                  </a:lnTo>
                  <a:lnTo>
                    <a:pt x="16699" y="15422"/>
                  </a:lnTo>
                  <a:lnTo>
                    <a:pt x="16085" y="12467"/>
                  </a:lnTo>
                  <a:lnTo>
                    <a:pt x="16233" y="12433"/>
                  </a:lnTo>
                  <a:lnTo>
                    <a:pt x="16847" y="15356"/>
                  </a:lnTo>
                  <a:lnTo>
                    <a:pt x="17608" y="15056"/>
                  </a:lnTo>
                  <a:lnTo>
                    <a:pt x="16994" y="12134"/>
                  </a:lnTo>
                  <a:lnTo>
                    <a:pt x="17142" y="12068"/>
                  </a:lnTo>
                  <a:lnTo>
                    <a:pt x="17756" y="15024"/>
                  </a:lnTo>
                  <a:lnTo>
                    <a:pt x="18517" y="14724"/>
                  </a:lnTo>
                  <a:lnTo>
                    <a:pt x="17903" y="11768"/>
                  </a:lnTo>
                  <a:lnTo>
                    <a:pt x="18051" y="11702"/>
                  </a:lnTo>
                  <a:lnTo>
                    <a:pt x="18665" y="14658"/>
                  </a:lnTo>
                  <a:lnTo>
                    <a:pt x="19452" y="14360"/>
                  </a:lnTo>
                  <a:lnTo>
                    <a:pt x="18837" y="11404"/>
                  </a:lnTo>
                  <a:lnTo>
                    <a:pt x="18960" y="11370"/>
                  </a:lnTo>
                  <a:lnTo>
                    <a:pt x="19575" y="14326"/>
                  </a:lnTo>
                  <a:lnTo>
                    <a:pt x="20361" y="14027"/>
                  </a:lnTo>
                  <a:lnTo>
                    <a:pt x="19746" y="11072"/>
                  </a:lnTo>
                  <a:lnTo>
                    <a:pt x="19869" y="11005"/>
                  </a:lnTo>
                  <a:lnTo>
                    <a:pt x="20484" y="13961"/>
                  </a:lnTo>
                  <a:lnTo>
                    <a:pt x="21221" y="13662"/>
                  </a:lnTo>
                  <a:lnTo>
                    <a:pt x="19992" y="7982"/>
                  </a:lnTo>
                  <a:lnTo>
                    <a:pt x="17412" y="8979"/>
                  </a:lnTo>
                  <a:cubicBezTo>
                    <a:pt x="15820" y="3553"/>
                    <a:pt x="11931" y="0"/>
                    <a:pt x="76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87;p5"/>
            <p:cNvSpPr/>
            <p:nvPr/>
          </p:nvSpPr>
          <p:spPr>
            <a:xfrm rot="20717888">
              <a:off x="134535" y="526937"/>
              <a:ext cx="19993" cy="5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63" y="0"/>
                  </a:moveTo>
                  <a:lnTo>
                    <a:pt x="0" y="23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88;p5"/>
            <p:cNvSpPr/>
            <p:nvPr/>
          </p:nvSpPr>
          <p:spPr>
            <a:xfrm rot="20717888">
              <a:off x="155777" y="514329"/>
              <a:ext cx="19359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78"/>
                  </a:lnTo>
                  <a:lnTo>
                    <a:pt x="17404" y="21600"/>
                  </a:lnTo>
                  <a:lnTo>
                    <a:pt x="21600" y="21356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89;p5"/>
            <p:cNvSpPr/>
            <p:nvPr/>
          </p:nvSpPr>
          <p:spPr>
            <a:xfrm rot="20717888">
              <a:off x="176472" y="501792"/>
              <a:ext cx="19359" cy="5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83"/>
                  </a:lnTo>
                  <a:lnTo>
                    <a:pt x="17404" y="21600"/>
                  </a:lnTo>
                  <a:lnTo>
                    <a:pt x="21600" y="21117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90;p5"/>
            <p:cNvSpPr/>
            <p:nvPr/>
          </p:nvSpPr>
          <p:spPr>
            <a:xfrm rot="20717888">
              <a:off x="197167" y="489890"/>
              <a:ext cx="19359" cy="5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244"/>
                  </a:lnTo>
                  <a:lnTo>
                    <a:pt x="17434" y="21600"/>
                  </a:lnTo>
                  <a:lnTo>
                    <a:pt x="21600" y="2112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91;p5"/>
            <p:cNvSpPr/>
            <p:nvPr/>
          </p:nvSpPr>
          <p:spPr>
            <a:xfrm rot="20717888">
              <a:off x="217787" y="477388"/>
              <a:ext cx="19359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7434" y="21600"/>
                  </a:lnTo>
                  <a:lnTo>
                    <a:pt x="21600" y="2135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92;p5"/>
            <p:cNvSpPr/>
            <p:nvPr/>
          </p:nvSpPr>
          <p:spPr>
            <a:xfrm rot="20717888">
              <a:off x="238482" y="464851"/>
              <a:ext cx="19358" cy="5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83"/>
                  </a:lnTo>
                  <a:lnTo>
                    <a:pt x="17434" y="21600"/>
                  </a:lnTo>
                  <a:lnTo>
                    <a:pt x="21600" y="2111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93;p5"/>
            <p:cNvSpPr/>
            <p:nvPr/>
          </p:nvSpPr>
          <p:spPr>
            <a:xfrm rot="20717888">
              <a:off x="259177" y="452950"/>
              <a:ext cx="19359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7434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94;p5"/>
            <p:cNvSpPr/>
            <p:nvPr/>
          </p:nvSpPr>
          <p:spPr>
            <a:xfrm rot="20717888">
              <a:off x="279794" y="440449"/>
              <a:ext cx="19359" cy="5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8113" y="21600"/>
                  </a:lnTo>
                  <a:lnTo>
                    <a:pt x="21600" y="2136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95;p5"/>
            <p:cNvSpPr/>
            <p:nvPr/>
          </p:nvSpPr>
          <p:spPr>
            <a:xfrm rot="20717888">
              <a:off x="300492" y="427911"/>
              <a:ext cx="19358" cy="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83"/>
                  </a:lnTo>
                  <a:lnTo>
                    <a:pt x="18113" y="21600"/>
                  </a:lnTo>
                  <a:lnTo>
                    <a:pt x="21600" y="2111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96;p5"/>
            <p:cNvSpPr/>
            <p:nvPr/>
          </p:nvSpPr>
          <p:spPr>
            <a:xfrm rot="20717888">
              <a:off x="321187" y="416009"/>
              <a:ext cx="19359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8113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97;p5"/>
            <p:cNvSpPr/>
            <p:nvPr/>
          </p:nvSpPr>
          <p:spPr>
            <a:xfrm rot="20717888">
              <a:off x="341794" y="403428"/>
              <a:ext cx="19994" cy="5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98;p5"/>
            <p:cNvSpPr/>
            <p:nvPr/>
          </p:nvSpPr>
          <p:spPr>
            <a:xfrm rot="20717888">
              <a:off x="362488" y="390891"/>
              <a:ext cx="19994" cy="5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3"/>
                  </a:lnTo>
                  <a:lnTo>
                    <a:pt x="17537" y="21600"/>
                  </a:lnTo>
                  <a:lnTo>
                    <a:pt x="21600" y="21127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99;p5"/>
            <p:cNvSpPr/>
            <p:nvPr/>
          </p:nvSpPr>
          <p:spPr>
            <a:xfrm rot="20717888">
              <a:off x="383187" y="378988"/>
              <a:ext cx="19994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24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500;p5"/>
            <p:cNvSpPr/>
            <p:nvPr/>
          </p:nvSpPr>
          <p:spPr>
            <a:xfrm rot="20717888">
              <a:off x="404403" y="366409"/>
              <a:ext cx="19385" cy="5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478"/>
                  </a:lnTo>
                  <a:lnTo>
                    <a:pt x="17410" y="21600"/>
                  </a:lnTo>
                  <a:lnTo>
                    <a:pt x="21600" y="21366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501;p5"/>
            <p:cNvSpPr/>
            <p:nvPr/>
          </p:nvSpPr>
          <p:spPr>
            <a:xfrm rot="20717888">
              <a:off x="425124" y="353869"/>
              <a:ext cx="19358" cy="5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7" y="0"/>
                  </a:moveTo>
                  <a:lnTo>
                    <a:pt x="0" y="473"/>
                  </a:lnTo>
                  <a:lnTo>
                    <a:pt x="17404" y="21600"/>
                  </a:lnTo>
                  <a:lnTo>
                    <a:pt x="21600" y="21127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502;p5"/>
            <p:cNvSpPr/>
            <p:nvPr/>
          </p:nvSpPr>
          <p:spPr>
            <a:xfrm rot="20717888">
              <a:off x="445821" y="341967"/>
              <a:ext cx="19358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244"/>
                  </a:lnTo>
                  <a:lnTo>
                    <a:pt x="17404" y="21600"/>
                  </a:lnTo>
                  <a:lnTo>
                    <a:pt x="21600" y="2112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503;p5"/>
            <p:cNvSpPr/>
            <p:nvPr/>
          </p:nvSpPr>
          <p:spPr>
            <a:xfrm rot="20717888">
              <a:off x="466439" y="329466"/>
              <a:ext cx="19359" cy="5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7" y="0"/>
                  </a:moveTo>
                  <a:lnTo>
                    <a:pt x="0" y="478"/>
                  </a:lnTo>
                  <a:lnTo>
                    <a:pt x="17404" y="21600"/>
                  </a:lnTo>
                  <a:lnTo>
                    <a:pt x="21600" y="21366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504;p5"/>
            <p:cNvSpPr/>
            <p:nvPr/>
          </p:nvSpPr>
          <p:spPr>
            <a:xfrm rot="20717888">
              <a:off x="487133" y="316928"/>
              <a:ext cx="19359" cy="5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3"/>
                  </a:lnTo>
                  <a:lnTo>
                    <a:pt x="18113" y="21600"/>
                  </a:lnTo>
                  <a:lnTo>
                    <a:pt x="21600" y="2112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505;p5"/>
            <p:cNvSpPr/>
            <p:nvPr/>
          </p:nvSpPr>
          <p:spPr>
            <a:xfrm rot="20717888">
              <a:off x="507831" y="305027"/>
              <a:ext cx="19359" cy="5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244"/>
                  </a:lnTo>
                  <a:lnTo>
                    <a:pt x="17404" y="21600"/>
                  </a:lnTo>
                  <a:lnTo>
                    <a:pt x="21600" y="21122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506;p5"/>
            <p:cNvSpPr/>
            <p:nvPr/>
          </p:nvSpPr>
          <p:spPr>
            <a:xfrm rot="20717888">
              <a:off x="528449" y="292526"/>
              <a:ext cx="19359" cy="5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8"/>
                  </a:lnTo>
                  <a:lnTo>
                    <a:pt x="18113" y="21600"/>
                  </a:lnTo>
                  <a:lnTo>
                    <a:pt x="21600" y="21366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507;p5"/>
            <p:cNvSpPr/>
            <p:nvPr/>
          </p:nvSpPr>
          <p:spPr>
            <a:xfrm rot="20717888">
              <a:off x="549143" y="279988"/>
              <a:ext cx="19359" cy="5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66" y="0"/>
                  </a:moveTo>
                  <a:lnTo>
                    <a:pt x="0" y="473"/>
                  </a:lnTo>
                  <a:lnTo>
                    <a:pt x="18113" y="21600"/>
                  </a:lnTo>
                  <a:lnTo>
                    <a:pt x="21600" y="21127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508;p5"/>
            <p:cNvSpPr/>
            <p:nvPr/>
          </p:nvSpPr>
          <p:spPr>
            <a:xfrm rot="20717888">
              <a:off x="569831" y="268005"/>
              <a:ext cx="19994" cy="5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244"/>
                  </a:lnTo>
                  <a:lnTo>
                    <a:pt x="17537" y="21600"/>
                  </a:lnTo>
                  <a:lnTo>
                    <a:pt x="21600" y="21122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509;p5"/>
            <p:cNvSpPr/>
            <p:nvPr/>
          </p:nvSpPr>
          <p:spPr>
            <a:xfrm rot="20717888">
              <a:off x="590449" y="255504"/>
              <a:ext cx="19994" cy="5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510;p5"/>
            <p:cNvSpPr/>
            <p:nvPr/>
          </p:nvSpPr>
          <p:spPr>
            <a:xfrm rot="20717888">
              <a:off x="611143" y="242967"/>
              <a:ext cx="19995" cy="5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3"/>
                  </a:lnTo>
                  <a:lnTo>
                    <a:pt x="17537" y="21600"/>
                  </a:lnTo>
                  <a:lnTo>
                    <a:pt x="21600" y="21127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511;p5"/>
            <p:cNvSpPr/>
            <p:nvPr/>
          </p:nvSpPr>
          <p:spPr>
            <a:xfrm rot="20717888">
              <a:off x="632440" y="230987"/>
              <a:ext cx="19385" cy="5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244"/>
                  </a:lnTo>
                  <a:lnTo>
                    <a:pt x="17410" y="21600"/>
                  </a:lnTo>
                  <a:lnTo>
                    <a:pt x="21600" y="21122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512;p5"/>
            <p:cNvSpPr/>
            <p:nvPr/>
          </p:nvSpPr>
          <p:spPr>
            <a:xfrm rot="20717888">
              <a:off x="652458" y="218565"/>
              <a:ext cx="19994" cy="5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4" y="0"/>
                  </a:moveTo>
                  <a:lnTo>
                    <a:pt x="0" y="478"/>
                  </a:lnTo>
                  <a:lnTo>
                    <a:pt x="17537" y="21600"/>
                  </a:lnTo>
                  <a:lnTo>
                    <a:pt x="21600" y="21366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513;p5"/>
            <p:cNvSpPr/>
            <p:nvPr/>
          </p:nvSpPr>
          <p:spPr>
            <a:xfrm rot="20717888">
              <a:off x="673752" y="205949"/>
              <a:ext cx="19385" cy="5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2" y="0"/>
                  </a:moveTo>
                  <a:lnTo>
                    <a:pt x="0" y="473"/>
                  </a:lnTo>
                  <a:lnTo>
                    <a:pt x="17410" y="21600"/>
                  </a:lnTo>
                  <a:lnTo>
                    <a:pt x="21600" y="21127"/>
                  </a:lnTo>
                  <a:lnTo>
                    <a:pt x="3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652;p8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538" name="Google Shape;653;p8"/>
            <p:cNvSpPr/>
            <p:nvPr/>
          </p:nvSpPr>
          <p:spPr>
            <a:xfrm>
              <a:off x="419800" y="276089"/>
              <a:ext cx="9292339" cy="66247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654;p8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0" name="Google Shape;655;p8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1" name="Google Shape;656;p8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2" name="Google Shape;657;p8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3" name="Google Shape;658;p8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4" name="Google Shape;659;p8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Google Shape;660;p8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" name="Google Shape;661;p8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7" name="Google Shape;662;p8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8" name="Google Shape;663;p8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9" name="Google Shape;664;p8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0" name="Google Shape;665;p8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1" name="Google Shape;666;p8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2" name="Google Shape;667;p8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3" name="Google Shape;668;p8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4" name="Google Shape;669;p8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5" name="Google Shape;670;p8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6" name="Google Shape;671;p8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7" name="Google Shape;672;p8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8" name="Google Shape;673;p8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9" name="Google Shape;674;p8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0" name="Google Shape;675;p8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1" name="Google Shape;676;p8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2" name="Google Shape;677;p8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64" name="Google Shape;678;p8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5" name="نص العنوان"/>
          <p:cNvSpPr txBox="1"/>
          <p:nvPr>
            <p:ph type="title"/>
          </p:nvPr>
        </p:nvSpPr>
        <p:spPr>
          <a:xfrm>
            <a:off x="1388099" y="1400175"/>
            <a:ext cx="6367802" cy="1666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sz="48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573" name="Google Shape;680;p8"/>
          <p:cNvGrpSpPr/>
          <p:nvPr/>
        </p:nvGrpSpPr>
        <p:grpSpPr>
          <a:xfrm>
            <a:off x="510556" y="4451844"/>
            <a:ext cx="832850" cy="887217"/>
            <a:chOff x="26" y="26"/>
            <a:chExt cx="832848" cy="887215"/>
          </a:xfrm>
        </p:grpSpPr>
        <p:sp>
          <p:nvSpPr>
            <p:cNvPr id="566" name="Google Shape;681;p8"/>
            <p:cNvSpPr/>
            <p:nvPr/>
          </p:nvSpPr>
          <p:spPr>
            <a:xfrm>
              <a:off x="26" y="26"/>
              <a:ext cx="832850" cy="71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6" y="0"/>
                  </a:moveTo>
                  <a:lnTo>
                    <a:pt x="0" y="20175"/>
                  </a:lnTo>
                  <a:lnTo>
                    <a:pt x="3095" y="21600"/>
                  </a:lnTo>
                  <a:cubicBezTo>
                    <a:pt x="7211" y="14855"/>
                    <a:pt x="13822" y="10315"/>
                    <a:pt x="20823" y="9157"/>
                  </a:cubicBezTo>
                  <a:lnTo>
                    <a:pt x="21600" y="6782"/>
                  </a:lnTo>
                  <a:lnTo>
                    <a:pt x="19963" y="6041"/>
                  </a:lnTo>
                  <a:lnTo>
                    <a:pt x="19639" y="6991"/>
                  </a:lnTo>
                  <a:cubicBezTo>
                    <a:pt x="20005" y="7486"/>
                    <a:pt x="19674" y="8182"/>
                    <a:pt x="19199" y="8182"/>
                  </a:cubicBezTo>
                  <a:cubicBezTo>
                    <a:pt x="19127" y="8182"/>
                    <a:pt x="19051" y="8166"/>
                    <a:pt x="18975" y="8131"/>
                  </a:cubicBezTo>
                  <a:cubicBezTo>
                    <a:pt x="18376" y="7865"/>
                    <a:pt x="18489" y="6839"/>
                    <a:pt x="19121" y="6763"/>
                  </a:cubicBezTo>
                  <a:lnTo>
                    <a:pt x="19445" y="5813"/>
                  </a:lnTo>
                  <a:lnTo>
                    <a:pt x="18116" y="5205"/>
                  </a:lnTo>
                  <a:lnTo>
                    <a:pt x="17792" y="6155"/>
                  </a:lnTo>
                  <a:cubicBezTo>
                    <a:pt x="18156" y="6630"/>
                    <a:pt x="17831" y="7332"/>
                    <a:pt x="17350" y="7332"/>
                  </a:cubicBezTo>
                  <a:cubicBezTo>
                    <a:pt x="17274" y="7332"/>
                    <a:pt x="17194" y="7315"/>
                    <a:pt x="17111" y="7276"/>
                  </a:cubicBezTo>
                  <a:cubicBezTo>
                    <a:pt x="16528" y="7009"/>
                    <a:pt x="16642" y="5984"/>
                    <a:pt x="17273" y="5908"/>
                  </a:cubicBezTo>
                  <a:lnTo>
                    <a:pt x="17598" y="4958"/>
                  </a:lnTo>
                  <a:lnTo>
                    <a:pt x="16253" y="4350"/>
                  </a:lnTo>
                  <a:lnTo>
                    <a:pt x="15945" y="5300"/>
                  </a:lnTo>
                  <a:cubicBezTo>
                    <a:pt x="16311" y="5795"/>
                    <a:pt x="15980" y="6491"/>
                    <a:pt x="15494" y="6491"/>
                  </a:cubicBezTo>
                  <a:cubicBezTo>
                    <a:pt x="15420" y="6491"/>
                    <a:pt x="15343" y="6475"/>
                    <a:pt x="15264" y="6440"/>
                  </a:cubicBezTo>
                  <a:cubicBezTo>
                    <a:pt x="14664" y="6174"/>
                    <a:pt x="14794" y="5148"/>
                    <a:pt x="15426" y="5072"/>
                  </a:cubicBezTo>
                  <a:lnTo>
                    <a:pt x="15734" y="4122"/>
                  </a:lnTo>
                  <a:lnTo>
                    <a:pt x="14405" y="3514"/>
                  </a:lnTo>
                  <a:lnTo>
                    <a:pt x="14081" y="4464"/>
                  </a:lnTo>
                  <a:cubicBezTo>
                    <a:pt x="14448" y="4943"/>
                    <a:pt x="14115" y="5654"/>
                    <a:pt x="13637" y="5654"/>
                  </a:cubicBezTo>
                  <a:cubicBezTo>
                    <a:pt x="13566" y="5654"/>
                    <a:pt x="13492" y="5638"/>
                    <a:pt x="13417" y="5604"/>
                  </a:cubicBezTo>
                  <a:cubicBezTo>
                    <a:pt x="12818" y="5319"/>
                    <a:pt x="12931" y="4312"/>
                    <a:pt x="13563" y="4236"/>
                  </a:cubicBezTo>
                  <a:lnTo>
                    <a:pt x="13887" y="3287"/>
                  </a:lnTo>
                  <a:lnTo>
                    <a:pt x="12558" y="2659"/>
                  </a:lnTo>
                  <a:lnTo>
                    <a:pt x="12234" y="3609"/>
                  </a:lnTo>
                  <a:cubicBezTo>
                    <a:pt x="12600" y="4105"/>
                    <a:pt x="12269" y="4800"/>
                    <a:pt x="11783" y="4800"/>
                  </a:cubicBezTo>
                  <a:cubicBezTo>
                    <a:pt x="11709" y="4800"/>
                    <a:pt x="11632" y="4784"/>
                    <a:pt x="11553" y="4749"/>
                  </a:cubicBezTo>
                  <a:cubicBezTo>
                    <a:pt x="10970" y="4483"/>
                    <a:pt x="11084" y="3457"/>
                    <a:pt x="11715" y="3382"/>
                  </a:cubicBezTo>
                  <a:lnTo>
                    <a:pt x="12040" y="2431"/>
                  </a:lnTo>
                  <a:lnTo>
                    <a:pt x="10695" y="1824"/>
                  </a:lnTo>
                  <a:lnTo>
                    <a:pt x="10387" y="2774"/>
                  </a:lnTo>
                  <a:cubicBezTo>
                    <a:pt x="10753" y="3253"/>
                    <a:pt x="10420" y="3963"/>
                    <a:pt x="9932" y="3963"/>
                  </a:cubicBezTo>
                  <a:cubicBezTo>
                    <a:pt x="9860" y="3963"/>
                    <a:pt x="9784" y="3948"/>
                    <a:pt x="9706" y="3913"/>
                  </a:cubicBezTo>
                  <a:cubicBezTo>
                    <a:pt x="9106" y="3628"/>
                    <a:pt x="9236" y="2622"/>
                    <a:pt x="9868" y="2545"/>
                  </a:cubicBezTo>
                  <a:lnTo>
                    <a:pt x="10176" y="1596"/>
                  </a:lnTo>
                  <a:lnTo>
                    <a:pt x="8848" y="988"/>
                  </a:lnTo>
                  <a:lnTo>
                    <a:pt x="8523" y="1937"/>
                  </a:lnTo>
                  <a:cubicBezTo>
                    <a:pt x="8887" y="2413"/>
                    <a:pt x="8563" y="3115"/>
                    <a:pt x="8091" y="3115"/>
                  </a:cubicBezTo>
                  <a:cubicBezTo>
                    <a:pt x="8017" y="3115"/>
                    <a:pt x="7939" y="3097"/>
                    <a:pt x="7859" y="3059"/>
                  </a:cubicBezTo>
                  <a:cubicBezTo>
                    <a:pt x="7259" y="2792"/>
                    <a:pt x="7373" y="1766"/>
                    <a:pt x="8005" y="1691"/>
                  </a:cubicBezTo>
                  <a:lnTo>
                    <a:pt x="8329" y="741"/>
                  </a:lnTo>
                  <a:lnTo>
                    <a:pt x="66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682;p8"/>
            <p:cNvSpPr/>
            <p:nvPr/>
          </p:nvSpPr>
          <p:spPr>
            <a:xfrm>
              <a:off x="119347" y="301187"/>
              <a:ext cx="683556" cy="58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070" y="1404"/>
                    <a:pt x="5016" y="6908"/>
                    <a:pt x="0" y="15083"/>
                  </a:cubicBezTo>
                  <a:lnTo>
                    <a:pt x="144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683;p8"/>
            <p:cNvSpPr/>
            <p:nvPr/>
          </p:nvSpPr>
          <p:spPr>
            <a:xfrm>
              <a:off x="228710" y="206202"/>
              <a:ext cx="482334" cy="1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8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684;p8"/>
            <p:cNvSpPr/>
            <p:nvPr/>
          </p:nvSpPr>
          <p:spPr>
            <a:xfrm>
              <a:off x="195583" y="291177"/>
              <a:ext cx="482360" cy="1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619"/>
                  </a:lnTo>
                  <a:lnTo>
                    <a:pt x="21347" y="21600"/>
                  </a:lnTo>
                  <a:lnTo>
                    <a:pt x="21600" y="1997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685;p8"/>
            <p:cNvSpPr/>
            <p:nvPr/>
          </p:nvSpPr>
          <p:spPr>
            <a:xfrm>
              <a:off x="162456" y="376789"/>
              <a:ext cx="482996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2" y="0"/>
                  </a:moveTo>
                  <a:lnTo>
                    <a:pt x="0" y="1555"/>
                  </a:lnTo>
                  <a:lnTo>
                    <a:pt x="21348" y="21600"/>
                  </a:lnTo>
                  <a:lnTo>
                    <a:pt x="21600" y="2004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686;p8"/>
            <p:cNvSpPr/>
            <p:nvPr/>
          </p:nvSpPr>
          <p:spPr>
            <a:xfrm>
              <a:off x="129356" y="461764"/>
              <a:ext cx="482970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5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687;p8"/>
            <p:cNvSpPr/>
            <p:nvPr/>
          </p:nvSpPr>
          <p:spPr>
            <a:xfrm>
              <a:off x="96864" y="546740"/>
              <a:ext cx="482334" cy="19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1"/>
                  </a:lnTo>
                  <a:lnTo>
                    <a:pt x="21349" y="21600"/>
                  </a:lnTo>
                  <a:lnTo>
                    <a:pt x="21600" y="1998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91" name="Google Shape;688;p8"/>
          <p:cNvGrpSpPr/>
          <p:nvPr/>
        </p:nvGrpSpPr>
        <p:grpSpPr>
          <a:xfrm>
            <a:off x="838163" y="4576275"/>
            <a:ext cx="1036895" cy="905651"/>
            <a:chOff x="0" y="0"/>
            <a:chExt cx="1036893" cy="905650"/>
          </a:xfrm>
        </p:grpSpPr>
        <p:sp>
          <p:nvSpPr>
            <p:cNvPr id="574" name="Google Shape;689;p8"/>
            <p:cNvSpPr/>
            <p:nvPr/>
          </p:nvSpPr>
          <p:spPr>
            <a:xfrm rot="5083636">
              <a:off x="162221" y="23921"/>
              <a:ext cx="767919" cy="91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0" y="0"/>
                  </a:moveTo>
                  <a:lnTo>
                    <a:pt x="0" y="1195"/>
                  </a:lnTo>
                  <a:lnTo>
                    <a:pt x="19860" y="21600"/>
                  </a:lnTo>
                  <a:lnTo>
                    <a:pt x="21600" y="2040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690;p8"/>
            <p:cNvSpPr/>
            <p:nvPr/>
          </p:nvSpPr>
          <p:spPr>
            <a:xfrm rot="5083636">
              <a:off x="106463" y="-32737"/>
              <a:ext cx="767892" cy="91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9" y="0"/>
                  </a:moveTo>
                  <a:lnTo>
                    <a:pt x="0" y="1181"/>
                  </a:lnTo>
                  <a:lnTo>
                    <a:pt x="19860" y="21600"/>
                  </a:lnTo>
                  <a:lnTo>
                    <a:pt x="21600" y="2041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691;p8"/>
            <p:cNvSpPr/>
            <p:nvPr/>
          </p:nvSpPr>
          <p:spPr>
            <a:xfrm rot="5083636">
              <a:off x="783237" y="90448"/>
              <a:ext cx="63714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407"/>
                  </a:lnTo>
                  <a:lnTo>
                    <a:pt x="2119" y="21600"/>
                  </a:lnTo>
                  <a:lnTo>
                    <a:pt x="21600" y="3193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692;p8"/>
            <p:cNvSpPr/>
            <p:nvPr/>
          </p:nvSpPr>
          <p:spPr>
            <a:xfrm rot="5083636">
              <a:off x="738612" y="134414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693;p8"/>
            <p:cNvSpPr/>
            <p:nvPr/>
          </p:nvSpPr>
          <p:spPr>
            <a:xfrm rot="5083636">
              <a:off x="694343" y="178046"/>
              <a:ext cx="63714" cy="5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621"/>
                  </a:lnTo>
                  <a:lnTo>
                    <a:pt x="2325" y="21600"/>
                  </a:lnTo>
                  <a:lnTo>
                    <a:pt x="21600" y="3221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694;p8"/>
            <p:cNvSpPr/>
            <p:nvPr/>
          </p:nvSpPr>
          <p:spPr>
            <a:xfrm rot="5083636">
              <a:off x="249660" y="615648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3219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695;p8"/>
            <p:cNvSpPr/>
            <p:nvPr/>
          </p:nvSpPr>
          <p:spPr>
            <a:xfrm rot="5083636">
              <a:off x="205060" y="658978"/>
              <a:ext cx="63740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333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696;p8"/>
            <p:cNvSpPr/>
            <p:nvPr/>
          </p:nvSpPr>
          <p:spPr>
            <a:xfrm rot="5083636">
              <a:off x="160462" y="702943"/>
              <a:ext cx="63740" cy="5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23"/>
                  </a:lnTo>
                  <a:lnTo>
                    <a:pt x="2333" y="21600"/>
                  </a:lnTo>
                  <a:lnTo>
                    <a:pt x="21600" y="3230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697;p8"/>
            <p:cNvSpPr/>
            <p:nvPr/>
          </p:nvSpPr>
          <p:spPr>
            <a:xfrm rot="5083636">
              <a:off x="427389" y="440481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333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698;p8"/>
            <p:cNvSpPr/>
            <p:nvPr/>
          </p:nvSpPr>
          <p:spPr>
            <a:xfrm rot="5083636">
              <a:off x="394957" y="459526"/>
              <a:ext cx="63105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61" y="0"/>
                  </a:moveTo>
                  <a:lnTo>
                    <a:pt x="0" y="18379"/>
                  </a:lnTo>
                  <a:lnTo>
                    <a:pt x="2139" y="21600"/>
                  </a:lnTo>
                  <a:lnTo>
                    <a:pt x="21600" y="2979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699;p8"/>
            <p:cNvSpPr/>
            <p:nvPr/>
          </p:nvSpPr>
          <p:spPr>
            <a:xfrm rot="5083636">
              <a:off x="338566" y="528062"/>
              <a:ext cx="63740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407"/>
                  </a:lnTo>
                  <a:lnTo>
                    <a:pt x="2118" y="21600"/>
                  </a:lnTo>
                  <a:lnTo>
                    <a:pt x="21600" y="3193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700;p8"/>
            <p:cNvSpPr/>
            <p:nvPr/>
          </p:nvSpPr>
          <p:spPr>
            <a:xfrm rot="5083636">
              <a:off x="605176" y="265948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76" y="0"/>
                  </a:moveTo>
                  <a:lnTo>
                    <a:pt x="0" y="18370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2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701;p8"/>
            <p:cNvSpPr/>
            <p:nvPr/>
          </p:nvSpPr>
          <p:spPr>
            <a:xfrm rot="5083636">
              <a:off x="560895" y="309592"/>
              <a:ext cx="63740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621"/>
                  </a:lnTo>
                  <a:lnTo>
                    <a:pt x="2118" y="21600"/>
                  </a:lnTo>
                  <a:lnTo>
                    <a:pt x="21600" y="2979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702;p8"/>
            <p:cNvSpPr/>
            <p:nvPr/>
          </p:nvSpPr>
          <p:spPr>
            <a:xfrm rot="5083636">
              <a:off x="516283" y="352910"/>
              <a:ext cx="63740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118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703;p8"/>
            <p:cNvSpPr/>
            <p:nvPr/>
          </p:nvSpPr>
          <p:spPr>
            <a:xfrm rot="5083636">
              <a:off x="647836" y="223439"/>
              <a:ext cx="98722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9" y="0"/>
                  </a:moveTo>
                  <a:lnTo>
                    <a:pt x="0" y="19487"/>
                  </a:lnTo>
                  <a:lnTo>
                    <a:pt x="1506" y="21600"/>
                  </a:lnTo>
                  <a:lnTo>
                    <a:pt x="21600" y="2106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704;p8"/>
            <p:cNvSpPr/>
            <p:nvPr/>
          </p:nvSpPr>
          <p:spPr>
            <a:xfrm rot="5083636">
              <a:off x="470107" y="398606"/>
              <a:ext cx="98722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4" y="0"/>
                  </a:moveTo>
                  <a:lnTo>
                    <a:pt x="0" y="19487"/>
                  </a:lnTo>
                  <a:lnTo>
                    <a:pt x="1501" y="21600"/>
                  </a:lnTo>
                  <a:lnTo>
                    <a:pt x="21600" y="2106"/>
                  </a:lnTo>
                  <a:lnTo>
                    <a:pt x="200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705;p8"/>
            <p:cNvSpPr/>
            <p:nvPr/>
          </p:nvSpPr>
          <p:spPr>
            <a:xfrm rot="5083636">
              <a:off x="292349" y="573775"/>
              <a:ext cx="98112" cy="8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24" y="0"/>
                  </a:moveTo>
                  <a:lnTo>
                    <a:pt x="0" y="19638"/>
                  </a:lnTo>
                  <a:lnTo>
                    <a:pt x="1376" y="21600"/>
                  </a:lnTo>
                  <a:lnTo>
                    <a:pt x="21600" y="1962"/>
                  </a:lnTo>
                  <a:lnTo>
                    <a:pt x="2022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1" name="Google Shape;706;p8"/>
          <p:cNvGrpSpPr/>
          <p:nvPr/>
        </p:nvGrpSpPr>
        <p:grpSpPr>
          <a:xfrm>
            <a:off x="31124" y="3908676"/>
            <a:ext cx="725111" cy="1326469"/>
            <a:chOff x="0" y="0"/>
            <a:chExt cx="725110" cy="1326467"/>
          </a:xfrm>
        </p:grpSpPr>
        <p:sp>
          <p:nvSpPr>
            <p:cNvPr id="592" name="Google Shape;707;p8"/>
            <p:cNvSpPr/>
            <p:nvPr/>
          </p:nvSpPr>
          <p:spPr>
            <a:xfrm>
              <a:off x="47805" y="357087"/>
              <a:ext cx="677306" cy="96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10293" y="8511"/>
                  </a:moveTo>
                  <a:cubicBezTo>
                    <a:pt x="10354" y="8511"/>
                    <a:pt x="10416" y="8512"/>
                    <a:pt x="10478" y="8513"/>
                  </a:cubicBezTo>
                  <a:cubicBezTo>
                    <a:pt x="13544" y="8555"/>
                    <a:pt x="16271" y="9947"/>
                    <a:pt x="17388" y="12050"/>
                  </a:cubicBezTo>
                  <a:cubicBezTo>
                    <a:pt x="18902" y="14904"/>
                    <a:pt x="16971" y="18147"/>
                    <a:pt x="13090" y="19261"/>
                  </a:cubicBezTo>
                  <a:cubicBezTo>
                    <a:pt x="12146" y="19531"/>
                    <a:pt x="11206" y="19655"/>
                    <a:pt x="10298" y="19655"/>
                  </a:cubicBezTo>
                  <a:cubicBezTo>
                    <a:pt x="5167" y="19655"/>
                    <a:pt x="1097" y="15697"/>
                    <a:pt x="3398" y="11841"/>
                  </a:cubicBezTo>
                  <a:cubicBezTo>
                    <a:pt x="4603" y="9822"/>
                    <a:pt x="7317" y="8511"/>
                    <a:pt x="10293" y="8511"/>
                  </a:cubicBezTo>
                  <a:close/>
                  <a:moveTo>
                    <a:pt x="6134" y="0"/>
                  </a:moveTo>
                  <a:cubicBezTo>
                    <a:pt x="5954" y="0"/>
                    <a:pt x="5771" y="24"/>
                    <a:pt x="5594" y="77"/>
                  </a:cubicBezTo>
                  <a:lnTo>
                    <a:pt x="899" y="1427"/>
                  </a:lnTo>
                  <a:cubicBezTo>
                    <a:pt x="-665" y="1927"/>
                    <a:pt x="1" y="3540"/>
                    <a:pt x="1455" y="3540"/>
                  </a:cubicBezTo>
                  <a:cubicBezTo>
                    <a:pt x="1620" y="3540"/>
                    <a:pt x="1795" y="3519"/>
                    <a:pt x="1978" y="3474"/>
                  </a:cubicBezTo>
                  <a:lnTo>
                    <a:pt x="2224" y="3404"/>
                  </a:lnTo>
                  <a:lnTo>
                    <a:pt x="4628" y="7915"/>
                  </a:lnTo>
                  <a:cubicBezTo>
                    <a:pt x="899" y="9766"/>
                    <a:pt x="-748" y="13177"/>
                    <a:pt x="577" y="16323"/>
                  </a:cubicBezTo>
                  <a:cubicBezTo>
                    <a:pt x="1894" y="19463"/>
                    <a:pt x="5827" y="21600"/>
                    <a:pt x="10278" y="21600"/>
                  </a:cubicBezTo>
                  <a:cubicBezTo>
                    <a:pt x="10307" y="21600"/>
                    <a:pt x="10336" y="21600"/>
                    <a:pt x="10364" y="21600"/>
                  </a:cubicBezTo>
                  <a:cubicBezTo>
                    <a:pt x="14264" y="21600"/>
                    <a:pt x="17823" y="19957"/>
                    <a:pt x="19508" y="17368"/>
                  </a:cubicBezTo>
                  <a:cubicBezTo>
                    <a:pt x="20739" y="15488"/>
                    <a:pt x="20852" y="13330"/>
                    <a:pt x="19830" y="11395"/>
                  </a:cubicBezTo>
                  <a:cubicBezTo>
                    <a:pt x="18296" y="8482"/>
                    <a:pt x="14510" y="6617"/>
                    <a:pt x="10371" y="6617"/>
                  </a:cubicBezTo>
                  <a:cubicBezTo>
                    <a:pt x="9862" y="6617"/>
                    <a:pt x="9348" y="6646"/>
                    <a:pt x="8831" y="6703"/>
                  </a:cubicBezTo>
                  <a:lnTo>
                    <a:pt x="6427" y="2193"/>
                  </a:lnTo>
                  <a:lnTo>
                    <a:pt x="6673" y="2123"/>
                  </a:lnTo>
                  <a:cubicBezTo>
                    <a:pt x="7430" y="1901"/>
                    <a:pt x="7828" y="1274"/>
                    <a:pt x="7525" y="703"/>
                  </a:cubicBezTo>
                  <a:cubicBezTo>
                    <a:pt x="7293" y="266"/>
                    <a:pt x="6727" y="0"/>
                    <a:pt x="61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708;p8"/>
            <p:cNvSpPr/>
            <p:nvPr/>
          </p:nvSpPr>
          <p:spPr>
            <a:xfrm>
              <a:off x="108362" y="454244"/>
              <a:ext cx="560107" cy="81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0" h="21600" fill="norm" stroke="1" extrusionOk="0">
                  <a:moveTo>
                    <a:pt x="3376" y="0"/>
                  </a:moveTo>
                  <a:lnTo>
                    <a:pt x="1748" y="497"/>
                  </a:lnTo>
                  <a:lnTo>
                    <a:pt x="5305" y="7538"/>
                  </a:lnTo>
                  <a:cubicBezTo>
                    <a:pt x="719" y="9310"/>
                    <a:pt x="-1253" y="13568"/>
                    <a:pt x="826" y="17196"/>
                  </a:cubicBezTo>
                  <a:cubicBezTo>
                    <a:pt x="2405" y="19953"/>
                    <a:pt x="5902" y="21600"/>
                    <a:pt x="9596" y="21600"/>
                  </a:cubicBezTo>
                  <a:cubicBezTo>
                    <a:pt x="10764" y="21600"/>
                    <a:pt x="11952" y="21436"/>
                    <a:pt x="13104" y="21090"/>
                  </a:cubicBezTo>
                  <a:cubicBezTo>
                    <a:pt x="17883" y="19648"/>
                    <a:pt x="20347" y="15556"/>
                    <a:pt x="18698" y="11796"/>
                  </a:cubicBezTo>
                  <a:cubicBezTo>
                    <a:pt x="17344" y="8710"/>
                    <a:pt x="13609" y="6751"/>
                    <a:pt x="9591" y="6751"/>
                  </a:cubicBezTo>
                  <a:cubicBezTo>
                    <a:pt x="8711" y="6751"/>
                    <a:pt x="7818" y="6844"/>
                    <a:pt x="6933" y="7041"/>
                  </a:cubicBezTo>
                  <a:lnTo>
                    <a:pt x="3376" y="0"/>
                  </a:ln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709;p8"/>
            <p:cNvSpPr/>
            <p:nvPr/>
          </p:nvSpPr>
          <p:spPr>
            <a:xfrm>
              <a:off x="171288" y="819753"/>
              <a:ext cx="439452" cy="39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21600" fill="norm" stroke="1" extrusionOk="0">
                  <a:moveTo>
                    <a:pt x="14894" y="0"/>
                  </a:moveTo>
                  <a:lnTo>
                    <a:pt x="155" y="7443"/>
                  </a:lnTo>
                  <a:cubicBezTo>
                    <a:pt x="-922" y="15135"/>
                    <a:pt x="3772" y="21600"/>
                    <a:pt x="9271" y="21600"/>
                  </a:cubicBezTo>
                  <a:cubicBezTo>
                    <a:pt x="10386" y="21600"/>
                    <a:pt x="11534" y="21334"/>
                    <a:pt x="12675" y="20758"/>
                  </a:cubicBezTo>
                  <a:cubicBezTo>
                    <a:pt x="19437" y="17345"/>
                    <a:pt x="20678" y="5668"/>
                    <a:pt x="148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710;p8"/>
            <p:cNvSpPr/>
            <p:nvPr/>
          </p:nvSpPr>
          <p:spPr>
            <a:xfrm>
              <a:off x="251555" y="1041949"/>
              <a:ext cx="42355" cy="4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4" h="21600" fill="norm" stroke="1" extrusionOk="0">
                  <a:moveTo>
                    <a:pt x="9407" y="0"/>
                  </a:moveTo>
                  <a:cubicBezTo>
                    <a:pt x="8266" y="0"/>
                    <a:pt x="7113" y="243"/>
                    <a:pt x="5995" y="756"/>
                  </a:cubicBezTo>
                  <a:cubicBezTo>
                    <a:pt x="1228" y="2985"/>
                    <a:pt x="-1292" y="9051"/>
                    <a:pt x="669" y="14778"/>
                  </a:cubicBezTo>
                  <a:cubicBezTo>
                    <a:pt x="2179" y="18939"/>
                    <a:pt x="5674" y="21600"/>
                    <a:pt x="9490" y="21600"/>
                  </a:cubicBezTo>
                  <a:cubicBezTo>
                    <a:pt x="10655" y="21600"/>
                    <a:pt x="11844" y="21357"/>
                    <a:pt x="13009" y="20844"/>
                  </a:cubicBezTo>
                  <a:cubicBezTo>
                    <a:pt x="17776" y="18615"/>
                    <a:pt x="20308" y="12549"/>
                    <a:pt x="18347" y="6822"/>
                  </a:cubicBezTo>
                  <a:cubicBezTo>
                    <a:pt x="16837" y="2661"/>
                    <a:pt x="13175" y="0"/>
                    <a:pt x="9407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711;p8"/>
            <p:cNvSpPr/>
            <p:nvPr/>
          </p:nvSpPr>
          <p:spPr>
            <a:xfrm>
              <a:off x="269284" y="974715"/>
              <a:ext cx="36255" cy="3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3" h="21600" fill="norm" stroke="1" extrusionOk="0">
                  <a:moveTo>
                    <a:pt x="9292" y="0"/>
                  </a:moveTo>
                  <a:cubicBezTo>
                    <a:pt x="8168" y="0"/>
                    <a:pt x="7017" y="236"/>
                    <a:pt x="5893" y="740"/>
                  </a:cubicBezTo>
                  <a:cubicBezTo>
                    <a:pt x="1315" y="2976"/>
                    <a:pt x="-1307" y="9289"/>
                    <a:pt x="663" y="14862"/>
                  </a:cubicBezTo>
                  <a:cubicBezTo>
                    <a:pt x="2147" y="19081"/>
                    <a:pt x="5699" y="21600"/>
                    <a:pt x="9472" y="21600"/>
                  </a:cubicBezTo>
                  <a:cubicBezTo>
                    <a:pt x="10679" y="21600"/>
                    <a:pt x="11914" y="21332"/>
                    <a:pt x="13093" y="20797"/>
                  </a:cubicBezTo>
                  <a:cubicBezTo>
                    <a:pt x="17685" y="18577"/>
                    <a:pt x="20293" y="12626"/>
                    <a:pt x="18337" y="7053"/>
                  </a:cubicBezTo>
                  <a:cubicBezTo>
                    <a:pt x="16811" y="2755"/>
                    <a:pt x="13148" y="0"/>
                    <a:pt x="9292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712;p8"/>
            <p:cNvSpPr/>
            <p:nvPr/>
          </p:nvSpPr>
          <p:spPr>
            <a:xfrm>
              <a:off x="305301" y="1023836"/>
              <a:ext cx="25454" cy="2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8" h="21600" fill="norm" stroke="1" extrusionOk="0">
                  <a:moveTo>
                    <a:pt x="9678" y="0"/>
                  </a:moveTo>
                  <a:cubicBezTo>
                    <a:pt x="8525" y="0"/>
                    <a:pt x="7371" y="225"/>
                    <a:pt x="6277" y="719"/>
                  </a:cubicBezTo>
                  <a:cubicBezTo>
                    <a:pt x="1106" y="2855"/>
                    <a:pt x="-1241" y="9215"/>
                    <a:pt x="649" y="14520"/>
                  </a:cubicBezTo>
                  <a:cubicBezTo>
                    <a:pt x="2081" y="18993"/>
                    <a:pt x="5740" y="21600"/>
                    <a:pt x="9499" y="21600"/>
                  </a:cubicBezTo>
                  <a:cubicBezTo>
                    <a:pt x="10633" y="21600"/>
                    <a:pt x="11767" y="21375"/>
                    <a:pt x="12841" y="20881"/>
                  </a:cubicBezTo>
                  <a:cubicBezTo>
                    <a:pt x="18012" y="18768"/>
                    <a:pt x="20359" y="12407"/>
                    <a:pt x="18469" y="6563"/>
                  </a:cubicBezTo>
                  <a:cubicBezTo>
                    <a:pt x="17037" y="2495"/>
                    <a:pt x="13398" y="0"/>
                    <a:pt x="967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713;p8"/>
            <p:cNvSpPr/>
            <p:nvPr/>
          </p:nvSpPr>
          <p:spPr>
            <a:xfrm>
              <a:off x="0" y="276799"/>
              <a:ext cx="46870" cy="4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4" y="0"/>
                  </a:moveTo>
                  <a:cubicBezTo>
                    <a:pt x="4613" y="0"/>
                    <a:pt x="0" y="4896"/>
                    <a:pt x="0" y="10940"/>
                  </a:cubicBezTo>
                  <a:cubicBezTo>
                    <a:pt x="0" y="16704"/>
                    <a:pt x="4613" y="21600"/>
                    <a:pt x="10654" y="21600"/>
                  </a:cubicBezTo>
                  <a:cubicBezTo>
                    <a:pt x="16706" y="21600"/>
                    <a:pt x="21600" y="16704"/>
                    <a:pt x="21600" y="10940"/>
                  </a:cubicBezTo>
                  <a:cubicBezTo>
                    <a:pt x="21600" y="4896"/>
                    <a:pt x="16706" y="0"/>
                    <a:pt x="106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714;p8"/>
            <p:cNvSpPr/>
            <p:nvPr/>
          </p:nvSpPr>
          <p:spPr>
            <a:xfrm>
              <a:off x="0" y="0"/>
              <a:ext cx="134334" cy="13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9" y="0"/>
                  </a:moveTo>
                  <a:cubicBezTo>
                    <a:pt x="4824" y="0"/>
                    <a:pt x="0" y="4899"/>
                    <a:pt x="0" y="10798"/>
                  </a:cubicBezTo>
                  <a:cubicBezTo>
                    <a:pt x="0" y="16799"/>
                    <a:pt x="4824" y="21600"/>
                    <a:pt x="10849" y="21600"/>
                  </a:cubicBezTo>
                  <a:cubicBezTo>
                    <a:pt x="16776" y="21600"/>
                    <a:pt x="21600" y="16799"/>
                    <a:pt x="21600" y="10798"/>
                  </a:cubicBezTo>
                  <a:cubicBezTo>
                    <a:pt x="21600" y="4899"/>
                    <a:pt x="16776" y="0"/>
                    <a:pt x="108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715;p8"/>
            <p:cNvSpPr/>
            <p:nvPr/>
          </p:nvSpPr>
          <p:spPr>
            <a:xfrm>
              <a:off x="98718" y="196193"/>
              <a:ext cx="60614" cy="5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1" y="0"/>
                  </a:moveTo>
                  <a:cubicBezTo>
                    <a:pt x="4898" y="0"/>
                    <a:pt x="0" y="4730"/>
                    <a:pt x="0" y="10805"/>
                  </a:cubicBezTo>
                  <a:cubicBezTo>
                    <a:pt x="0" y="16651"/>
                    <a:pt x="4898" y="21600"/>
                    <a:pt x="10691" y="21600"/>
                  </a:cubicBezTo>
                  <a:cubicBezTo>
                    <a:pt x="16702" y="21600"/>
                    <a:pt x="21600" y="16651"/>
                    <a:pt x="21600" y="10805"/>
                  </a:cubicBezTo>
                  <a:cubicBezTo>
                    <a:pt x="21600" y="4730"/>
                    <a:pt x="16702" y="0"/>
                    <a:pt x="106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3" name="Google Shape;716;p8"/>
          <p:cNvGrpSpPr/>
          <p:nvPr/>
        </p:nvGrpSpPr>
        <p:grpSpPr>
          <a:xfrm>
            <a:off x="7808262" y="1852291"/>
            <a:ext cx="810323" cy="865635"/>
            <a:chOff x="0" y="0"/>
            <a:chExt cx="810322" cy="865633"/>
          </a:xfrm>
        </p:grpSpPr>
        <p:grpSp>
          <p:nvGrpSpPr>
            <p:cNvPr id="611" name="Google Shape;717;p8"/>
            <p:cNvGrpSpPr/>
            <p:nvPr/>
          </p:nvGrpSpPr>
          <p:grpSpPr>
            <a:xfrm>
              <a:off x="253098" y="0"/>
              <a:ext cx="557225" cy="865635"/>
              <a:chOff x="0" y="0"/>
              <a:chExt cx="557223" cy="865634"/>
            </a:xfrm>
          </p:grpSpPr>
          <p:sp>
            <p:nvSpPr>
              <p:cNvPr id="602" name="Google Shape;718;p8"/>
              <p:cNvSpPr/>
              <p:nvPr/>
            </p:nvSpPr>
            <p:spPr>
              <a:xfrm>
                <a:off x="-1" y="185336"/>
                <a:ext cx="557225" cy="680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fill="norm" stroke="1" extrusionOk="0">
                    <a:moveTo>
                      <a:pt x="10597" y="0"/>
                    </a:moveTo>
                    <a:cubicBezTo>
                      <a:pt x="9655" y="0"/>
                      <a:pt x="8751" y="441"/>
                      <a:pt x="8315" y="1208"/>
                    </a:cubicBezTo>
                    <a:lnTo>
                      <a:pt x="256" y="15353"/>
                    </a:lnTo>
                    <a:cubicBezTo>
                      <a:pt x="-353" y="16404"/>
                      <a:pt x="162" y="17694"/>
                      <a:pt x="1427" y="18209"/>
                    </a:cubicBezTo>
                    <a:lnTo>
                      <a:pt x="4637" y="19519"/>
                    </a:lnTo>
                    <a:lnTo>
                      <a:pt x="5973" y="20074"/>
                    </a:lnTo>
                    <a:lnTo>
                      <a:pt x="9182" y="21384"/>
                    </a:lnTo>
                    <a:cubicBezTo>
                      <a:pt x="9541" y="21530"/>
                      <a:pt x="9922" y="21600"/>
                      <a:pt x="10297" y="21600"/>
                    </a:cubicBezTo>
                    <a:cubicBezTo>
                      <a:pt x="11239" y="21600"/>
                      <a:pt x="12142" y="21159"/>
                      <a:pt x="12578" y="20392"/>
                    </a:cubicBezTo>
                    <a:lnTo>
                      <a:pt x="20637" y="6247"/>
                    </a:lnTo>
                    <a:cubicBezTo>
                      <a:pt x="21247" y="5196"/>
                      <a:pt x="20732" y="3906"/>
                      <a:pt x="19490" y="3391"/>
                    </a:cubicBezTo>
                    <a:lnTo>
                      <a:pt x="18599" y="3033"/>
                    </a:lnTo>
                    <a:cubicBezTo>
                      <a:pt x="18154" y="2855"/>
                      <a:pt x="17944" y="2419"/>
                      <a:pt x="18131" y="2022"/>
                    </a:cubicBezTo>
                    <a:lnTo>
                      <a:pt x="13820" y="256"/>
                    </a:lnTo>
                    <a:cubicBezTo>
                      <a:pt x="13639" y="508"/>
                      <a:pt x="13317" y="652"/>
                      <a:pt x="12987" y="652"/>
                    </a:cubicBezTo>
                    <a:cubicBezTo>
                      <a:pt x="12849" y="652"/>
                      <a:pt x="12710" y="626"/>
                      <a:pt x="12578" y="573"/>
                    </a:cubicBezTo>
                    <a:lnTo>
                      <a:pt x="11711" y="216"/>
                    </a:lnTo>
                    <a:cubicBezTo>
                      <a:pt x="11352" y="70"/>
                      <a:pt x="10972" y="0"/>
                      <a:pt x="10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3" name="Google Shape;719;p8"/>
              <p:cNvSpPr/>
              <p:nvPr/>
            </p:nvSpPr>
            <p:spPr>
              <a:xfrm>
                <a:off x="357325" y="0"/>
                <a:ext cx="185140" cy="248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19843" y="0"/>
                    </a:moveTo>
                    <a:cubicBezTo>
                      <a:pt x="19751" y="0"/>
                      <a:pt x="19659" y="9"/>
                      <a:pt x="19570" y="30"/>
                    </a:cubicBezTo>
                    <a:cubicBezTo>
                      <a:pt x="17975" y="410"/>
                      <a:pt x="16526" y="1062"/>
                      <a:pt x="15365" y="1985"/>
                    </a:cubicBezTo>
                    <a:cubicBezTo>
                      <a:pt x="12468" y="4267"/>
                      <a:pt x="11669" y="7799"/>
                      <a:pt x="8555" y="9918"/>
                    </a:cubicBezTo>
                    <a:lnTo>
                      <a:pt x="10582" y="10678"/>
                    </a:lnTo>
                    <a:cubicBezTo>
                      <a:pt x="11261" y="10864"/>
                      <a:pt x="10941" y="11562"/>
                      <a:pt x="10382" y="11562"/>
                    </a:cubicBezTo>
                    <a:cubicBezTo>
                      <a:pt x="10287" y="11562"/>
                      <a:pt x="10183" y="11541"/>
                      <a:pt x="10075" y="11493"/>
                    </a:cubicBezTo>
                    <a:lnTo>
                      <a:pt x="8045" y="10788"/>
                    </a:lnTo>
                    <a:cubicBezTo>
                      <a:pt x="7412" y="10558"/>
                      <a:pt x="6739" y="10448"/>
                      <a:pt x="6073" y="10448"/>
                    </a:cubicBezTo>
                    <a:cubicBezTo>
                      <a:pt x="4377" y="10448"/>
                      <a:pt x="2737" y="11155"/>
                      <a:pt x="1957" y="12364"/>
                    </a:cubicBezTo>
                    <a:lnTo>
                      <a:pt x="0" y="15461"/>
                    </a:lnTo>
                    <a:lnTo>
                      <a:pt x="7900" y="18339"/>
                    </a:lnTo>
                    <a:lnTo>
                      <a:pt x="8988" y="18722"/>
                    </a:lnTo>
                    <a:lnTo>
                      <a:pt x="16962" y="21600"/>
                    </a:lnTo>
                    <a:lnTo>
                      <a:pt x="18918" y="18503"/>
                    </a:lnTo>
                    <a:cubicBezTo>
                      <a:pt x="20006" y="16819"/>
                      <a:pt x="19063" y="14754"/>
                      <a:pt x="16744" y="13939"/>
                    </a:cubicBezTo>
                    <a:lnTo>
                      <a:pt x="14787" y="13232"/>
                    </a:lnTo>
                    <a:cubicBezTo>
                      <a:pt x="14219" y="12948"/>
                      <a:pt x="14529" y="12377"/>
                      <a:pt x="15048" y="12377"/>
                    </a:cubicBezTo>
                    <a:cubicBezTo>
                      <a:pt x="15128" y="12377"/>
                      <a:pt x="15208" y="12389"/>
                      <a:pt x="15294" y="12417"/>
                    </a:cubicBezTo>
                    <a:lnTo>
                      <a:pt x="17324" y="13123"/>
                    </a:lnTo>
                    <a:cubicBezTo>
                      <a:pt x="17613" y="9973"/>
                      <a:pt x="20801" y="7309"/>
                      <a:pt x="21382" y="4159"/>
                    </a:cubicBezTo>
                    <a:cubicBezTo>
                      <a:pt x="21600" y="2908"/>
                      <a:pt x="21453" y="1660"/>
                      <a:pt x="20801" y="463"/>
                    </a:cubicBezTo>
                    <a:cubicBezTo>
                      <a:pt x="20682" y="196"/>
                      <a:pt x="20270" y="0"/>
                      <a:pt x="19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4" name="Google Shape;720;p8"/>
              <p:cNvSpPr/>
              <p:nvPr/>
            </p:nvSpPr>
            <p:spPr>
              <a:xfrm>
                <a:off x="391196" y="143179"/>
                <a:ext cx="21773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6921" y="0"/>
                    </a:moveTo>
                    <a:cubicBezTo>
                      <a:pt x="15387" y="0"/>
                      <a:pt x="14200" y="417"/>
                      <a:pt x="13309" y="1237"/>
                    </a:cubicBezTo>
                    <a:lnTo>
                      <a:pt x="468" y="18384"/>
                    </a:lnTo>
                    <a:cubicBezTo>
                      <a:pt x="-695" y="19482"/>
                      <a:pt x="468" y="20935"/>
                      <a:pt x="2225" y="21306"/>
                    </a:cubicBezTo>
                    <a:cubicBezTo>
                      <a:pt x="2719" y="21507"/>
                      <a:pt x="3190" y="21600"/>
                      <a:pt x="3684" y="21600"/>
                    </a:cubicBezTo>
                    <a:cubicBezTo>
                      <a:pt x="4897" y="21600"/>
                      <a:pt x="6060" y="20997"/>
                      <a:pt x="6901" y="20208"/>
                    </a:cubicBezTo>
                    <a:lnTo>
                      <a:pt x="19742" y="3417"/>
                    </a:lnTo>
                    <a:cubicBezTo>
                      <a:pt x="20905" y="2335"/>
                      <a:pt x="20311" y="866"/>
                      <a:pt x="18554" y="139"/>
                    </a:cubicBezTo>
                    <a:cubicBezTo>
                      <a:pt x="17985" y="46"/>
                      <a:pt x="17441" y="0"/>
                      <a:pt x="16921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5" name="Google Shape;721;p8"/>
              <p:cNvSpPr/>
              <p:nvPr/>
            </p:nvSpPr>
            <p:spPr>
              <a:xfrm>
                <a:off x="412706" y="153533"/>
                <a:ext cx="21704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3" h="21600" fill="norm" stroke="1" extrusionOk="0">
                    <a:moveTo>
                      <a:pt x="17239" y="0"/>
                    </a:moveTo>
                    <a:cubicBezTo>
                      <a:pt x="15839" y="0"/>
                      <a:pt x="14466" y="603"/>
                      <a:pt x="14033" y="1392"/>
                    </a:cubicBezTo>
                    <a:lnTo>
                      <a:pt x="218" y="18539"/>
                    </a:lnTo>
                    <a:cubicBezTo>
                      <a:pt x="-367" y="19636"/>
                      <a:pt x="218" y="20734"/>
                      <a:pt x="2025" y="21461"/>
                    </a:cubicBezTo>
                    <a:cubicBezTo>
                      <a:pt x="2482" y="21554"/>
                      <a:pt x="2966" y="21600"/>
                      <a:pt x="3449" y="21600"/>
                    </a:cubicBezTo>
                    <a:cubicBezTo>
                      <a:pt x="4925" y="21600"/>
                      <a:pt x="6375" y="21183"/>
                      <a:pt x="6833" y="20363"/>
                    </a:cubicBezTo>
                    <a:lnTo>
                      <a:pt x="20622" y="3216"/>
                    </a:lnTo>
                    <a:cubicBezTo>
                      <a:pt x="21233" y="2118"/>
                      <a:pt x="20622" y="665"/>
                      <a:pt x="18841" y="294"/>
                    </a:cubicBezTo>
                    <a:cubicBezTo>
                      <a:pt x="18333" y="93"/>
                      <a:pt x="17773" y="0"/>
                      <a:pt x="17239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6" name="Google Shape;722;p8"/>
              <p:cNvSpPr/>
              <p:nvPr/>
            </p:nvSpPr>
            <p:spPr>
              <a:xfrm>
                <a:off x="433943" y="163807"/>
                <a:ext cx="21719" cy="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7" h="21600" fill="norm" stroke="1" extrusionOk="0">
                    <a:moveTo>
                      <a:pt x="17417" y="0"/>
                    </a:moveTo>
                    <a:cubicBezTo>
                      <a:pt x="15941" y="0"/>
                      <a:pt x="14491" y="405"/>
                      <a:pt x="14033" y="1231"/>
                    </a:cubicBezTo>
                    <a:lnTo>
                      <a:pt x="218" y="18514"/>
                    </a:lnTo>
                    <a:cubicBezTo>
                      <a:pt x="-367" y="19621"/>
                      <a:pt x="218" y="20727"/>
                      <a:pt x="2025" y="21460"/>
                    </a:cubicBezTo>
                    <a:cubicBezTo>
                      <a:pt x="2482" y="21553"/>
                      <a:pt x="2966" y="21600"/>
                      <a:pt x="3449" y="21600"/>
                    </a:cubicBezTo>
                    <a:cubicBezTo>
                      <a:pt x="4925" y="21600"/>
                      <a:pt x="6375" y="21195"/>
                      <a:pt x="6833" y="20353"/>
                    </a:cubicBezTo>
                    <a:lnTo>
                      <a:pt x="20648" y="3070"/>
                    </a:lnTo>
                    <a:cubicBezTo>
                      <a:pt x="21233" y="1979"/>
                      <a:pt x="20648" y="873"/>
                      <a:pt x="18841" y="140"/>
                    </a:cubicBezTo>
                    <a:cubicBezTo>
                      <a:pt x="18384" y="47"/>
                      <a:pt x="17900" y="0"/>
                      <a:pt x="17417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7" name="Google Shape;723;p8"/>
              <p:cNvSpPr/>
              <p:nvPr/>
            </p:nvSpPr>
            <p:spPr>
              <a:xfrm>
                <a:off x="455196" y="174426"/>
                <a:ext cx="21715" cy="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8" h="21600" fill="norm" stroke="1" extrusionOk="0">
                    <a:moveTo>
                      <a:pt x="17382" y="0"/>
                    </a:moveTo>
                    <a:cubicBezTo>
                      <a:pt x="15933" y="0"/>
                      <a:pt x="14459" y="421"/>
                      <a:pt x="14002" y="1247"/>
                    </a:cubicBezTo>
                    <a:lnTo>
                      <a:pt x="229" y="18530"/>
                    </a:lnTo>
                    <a:cubicBezTo>
                      <a:pt x="-381" y="19621"/>
                      <a:pt x="229" y="20727"/>
                      <a:pt x="2033" y="21460"/>
                    </a:cubicBezTo>
                    <a:cubicBezTo>
                      <a:pt x="2465" y="21553"/>
                      <a:pt x="2948" y="21600"/>
                      <a:pt x="3456" y="21600"/>
                    </a:cubicBezTo>
                    <a:cubicBezTo>
                      <a:pt x="4955" y="21600"/>
                      <a:pt x="6506" y="21195"/>
                      <a:pt x="7420" y="20369"/>
                    </a:cubicBezTo>
                    <a:lnTo>
                      <a:pt x="20609" y="3086"/>
                    </a:lnTo>
                    <a:cubicBezTo>
                      <a:pt x="21219" y="1979"/>
                      <a:pt x="20609" y="873"/>
                      <a:pt x="18805" y="140"/>
                    </a:cubicBezTo>
                    <a:cubicBezTo>
                      <a:pt x="18347" y="47"/>
                      <a:pt x="17865" y="0"/>
                      <a:pt x="17382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8" name="Google Shape;724;p8"/>
              <p:cNvSpPr/>
              <p:nvPr/>
            </p:nvSpPr>
            <p:spPr>
              <a:xfrm>
                <a:off x="476645" y="184409"/>
                <a:ext cx="21766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6" h="21600" fill="norm" stroke="1" extrusionOk="0">
                    <a:moveTo>
                      <a:pt x="16825" y="0"/>
                    </a:moveTo>
                    <a:cubicBezTo>
                      <a:pt x="15538" y="0"/>
                      <a:pt x="14326" y="417"/>
                      <a:pt x="13460" y="1237"/>
                    </a:cubicBezTo>
                    <a:lnTo>
                      <a:pt x="619" y="18384"/>
                    </a:lnTo>
                    <a:cubicBezTo>
                      <a:pt x="-569" y="19482"/>
                      <a:pt x="25" y="20935"/>
                      <a:pt x="1782" y="21306"/>
                    </a:cubicBezTo>
                    <a:cubicBezTo>
                      <a:pt x="2276" y="21507"/>
                      <a:pt x="2796" y="21600"/>
                      <a:pt x="3340" y="21600"/>
                    </a:cubicBezTo>
                    <a:cubicBezTo>
                      <a:pt x="4751" y="21600"/>
                      <a:pt x="6186" y="20997"/>
                      <a:pt x="7027" y="20208"/>
                    </a:cubicBezTo>
                    <a:lnTo>
                      <a:pt x="19868" y="3432"/>
                    </a:lnTo>
                    <a:cubicBezTo>
                      <a:pt x="21031" y="2335"/>
                      <a:pt x="19868" y="881"/>
                      <a:pt x="18111" y="139"/>
                    </a:cubicBezTo>
                    <a:cubicBezTo>
                      <a:pt x="17691" y="46"/>
                      <a:pt x="17245" y="0"/>
                      <a:pt x="16825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9" name="Google Shape;725;p8"/>
              <p:cNvSpPr/>
              <p:nvPr/>
            </p:nvSpPr>
            <p:spPr>
              <a:xfrm>
                <a:off x="87411" y="533738"/>
                <a:ext cx="336774" cy="258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0" y="0"/>
                    </a:moveTo>
                    <a:cubicBezTo>
                      <a:pt x="17120" y="0"/>
                      <a:pt x="13470" y="1039"/>
                      <a:pt x="10099" y="2989"/>
                    </a:cubicBezTo>
                    <a:cubicBezTo>
                      <a:pt x="6131" y="5336"/>
                      <a:pt x="2685" y="8882"/>
                      <a:pt x="0" y="13370"/>
                    </a:cubicBezTo>
                    <a:lnTo>
                      <a:pt x="13025" y="21505"/>
                    </a:lnTo>
                    <a:cubicBezTo>
                      <a:pt x="13098" y="21569"/>
                      <a:pt x="13183" y="21600"/>
                      <a:pt x="13268" y="21600"/>
                    </a:cubicBezTo>
                    <a:cubicBezTo>
                      <a:pt x="13463" y="21600"/>
                      <a:pt x="13662" y="21445"/>
                      <a:pt x="13745" y="21193"/>
                    </a:cubicBezTo>
                    <a:lnTo>
                      <a:pt x="21600" y="15"/>
                    </a:lnTo>
                    <a:cubicBezTo>
                      <a:pt x="21340" y="4"/>
                      <a:pt x="21080" y="0"/>
                      <a:pt x="208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0" name="Google Shape;726;p8"/>
              <p:cNvSpPr/>
              <p:nvPr/>
            </p:nvSpPr>
            <p:spPr>
              <a:xfrm>
                <a:off x="58574" y="278282"/>
                <a:ext cx="431086" cy="41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600" fill="norm" stroke="1" extrusionOk="0">
                    <a:moveTo>
                      <a:pt x="9785" y="0"/>
                    </a:moveTo>
                    <a:cubicBezTo>
                      <a:pt x="9613" y="0"/>
                      <a:pt x="9442" y="96"/>
                      <a:pt x="9373" y="264"/>
                    </a:cubicBezTo>
                    <a:lnTo>
                      <a:pt x="35" y="20397"/>
                    </a:lnTo>
                    <a:cubicBezTo>
                      <a:pt x="-57" y="20626"/>
                      <a:pt x="35" y="20884"/>
                      <a:pt x="253" y="20982"/>
                    </a:cubicBezTo>
                    <a:lnTo>
                      <a:pt x="1406" y="21600"/>
                    </a:lnTo>
                    <a:cubicBezTo>
                      <a:pt x="5271" y="16339"/>
                      <a:pt x="11245" y="13278"/>
                      <a:pt x="17595" y="13278"/>
                    </a:cubicBezTo>
                    <a:cubicBezTo>
                      <a:pt x="17790" y="13278"/>
                      <a:pt x="17985" y="13281"/>
                      <a:pt x="18181" y="13286"/>
                    </a:cubicBezTo>
                    <a:lnTo>
                      <a:pt x="18212" y="13286"/>
                    </a:lnTo>
                    <a:lnTo>
                      <a:pt x="21418" y="6338"/>
                    </a:lnTo>
                    <a:cubicBezTo>
                      <a:pt x="21543" y="6110"/>
                      <a:pt x="21449" y="5817"/>
                      <a:pt x="21232" y="5720"/>
                    </a:cubicBezTo>
                    <a:lnTo>
                      <a:pt x="9964" y="37"/>
                    </a:lnTo>
                    <a:cubicBezTo>
                      <a:pt x="9907" y="12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12" name="Google Shape;727;p8"/>
            <p:cNvSpPr/>
            <p:nvPr/>
          </p:nvSpPr>
          <p:spPr>
            <a:xfrm>
              <a:off x="0" y="339610"/>
              <a:ext cx="73086" cy="7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797" y="0"/>
                    <a:pt x="0" y="4796"/>
                    <a:pt x="0" y="10710"/>
                  </a:cubicBezTo>
                  <a:cubicBezTo>
                    <a:pt x="0" y="16797"/>
                    <a:pt x="4797" y="21600"/>
                    <a:pt x="10706" y="21600"/>
                  </a:cubicBezTo>
                  <a:cubicBezTo>
                    <a:pt x="16615" y="21600"/>
                    <a:pt x="21600" y="16797"/>
                    <a:pt x="21600" y="10710"/>
                  </a:cubicBezTo>
                  <a:cubicBezTo>
                    <a:pt x="21600" y="4796"/>
                    <a:pt x="16615" y="0"/>
                    <a:pt x="107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36" name="Google Shape;728;p8"/>
          <p:cNvGrpSpPr/>
          <p:nvPr/>
        </p:nvGrpSpPr>
        <p:grpSpPr>
          <a:xfrm>
            <a:off x="7950742" y="3743416"/>
            <a:ext cx="836996" cy="1491765"/>
            <a:chOff x="0" y="0"/>
            <a:chExt cx="836995" cy="1491764"/>
          </a:xfrm>
        </p:grpSpPr>
        <p:sp>
          <p:nvSpPr>
            <p:cNvPr id="614" name="Google Shape;729;p8"/>
            <p:cNvSpPr/>
            <p:nvPr/>
          </p:nvSpPr>
          <p:spPr>
            <a:xfrm>
              <a:off x="179934" y="638415"/>
              <a:ext cx="171195" cy="25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34" y="0"/>
                  </a:moveTo>
                  <a:cubicBezTo>
                    <a:pt x="4257" y="1182"/>
                    <a:pt x="1734" y="2956"/>
                    <a:pt x="0" y="5106"/>
                  </a:cubicBezTo>
                  <a:cubicBezTo>
                    <a:pt x="6228" y="11177"/>
                    <a:pt x="13481" y="16711"/>
                    <a:pt x="21600" y="21600"/>
                  </a:cubicBezTo>
                  <a:cubicBezTo>
                    <a:pt x="20972" y="17624"/>
                    <a:pt x="20260" y="13648"/>
                    <a:pt x="19395" y="9672"/>
                  </a:cubicBezTo>
                  <a:lnTo>
                    <a:pt x="7334" y="0"/>
                  </a:ln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730;p8"/>
            <p:cNvSpPr/>
            <p:nvPr/>
          </p:nvSpPr>
          <p:spPr>
            <a:xfrm>
              <a:off x="161188" y="697784"/>
              <a:ext cx="204953" cy="38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917" y="0"/>
                  </a:moveTo>
                  <a:cubicBezTo>
                    <a:pt x="1855" y="70"/>
                    <a:pt x="1790" y="139"/>
                    <a:pt x="1725" y="245"/>
                  </a:cubicBezTo>
                  <a:cubicBezTo>
                    <a:pt x="-639" y="2800"/>
                    <a:pt x="-382" y="5916"/>
                    <a:pt x="1343" y="8612"/>
                  </a:cubicBezTo>
                  <a:cubicBezTo>
                    <a:pt x="3133" y="11342"/>
                    <a:pt x="6264" y="13687"/>
                    <a:pt x="9714" y="15894"/>
                  </a:cubicBezTo>
                  <a:cubicBezTo>
                    <a:pt x="12780" y="17889"/>
                    <a:pt x="16103" y="19744"/>
                    <a:pt x="19683" y="21495"/>
                  </a:cubicBezTo>
                  <a:cubicBezTo>
                    <a:pt x="19834" y="21567"/>
                    <a:pt x="20008" y="21600"/>
                    <a:pt x="20178" y="21600"/>
                  </a:cubicBezTo>
                  <a:cubicBezTo>
                    <a:pt x="20579" y="21600"/>
                    <a:pt x="20961" y="21416"/>
                    <a:pt x="20961" y="21144"/>
                  </a:cubicBezTo>
                  <a:cubicBezTo>
                    <a:pt x="20641" y="17679"/>
                    <a:pt x="20130" y="14213"/>
                    <a:pt x="19425" y="10747"/>
                  </a:cubicBezTo>
                  <a:cubicBezTo>
                    <a:pt x="12845" y="7561"/>
                    <a:pt x="6965" y="3956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731;p8"/>
            <p:cNvSpPr/>
            <p:nvPr/>
          </p:nvSpPr>
          <p:spPr>
            <a:xfrm>
              <a:off x="492349" y="551559"/>
              <a:ext cx="93221" cy="27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5880" y="0"/>
                  </a:moveTo>
                  <a:cubicBezTo>
                    <a:pt x="4826" y="0"/>
                    <a:pt x="3765" y="17"/>
                    <a:pt x="2716" y="51"/>
                  </a:cubicBezTo>
                  <a:lnTo>
                    <a:pt x="0" y="11794"/>
                  </a:lnTo>
                  <a:cubicBezTo>
                    <a:pt x="4862" y="15129"/>
                    <a:pt x="10015" y="18365"/>
                    <a:pt x="15307" y="21600"/>
                  </a:cubicBezTo>
                  <a:cubicBezTo>
                    <a:pt x="19593" y="14931"/>
                    <a:pt x="21600" y="8063"/>
                    <a:pt x="21315" y="1244"/>
                  </a:cubicBezTo>
                  <a:cubicBezTo>
                    <a:pt x="16544" y="416"/>
                    <a:pt x="11179" y="0"/>
                    <a:pt x="5880" y="0"/>
                  </a:cubicBez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732;p8"/>
            <p:cNvSpPr/>
            <p:nvPr/>
          </p:nvSpPr>
          <p:spPr>
            <a:xfrm>
              <a:off x="559211" y="567183"/>
              <a:ext cx="133128" cy="41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4200" y="0"/>
                  </a:moveTo>
                  <a:cubicBezTo>
                    <a:pt x="4400" y="4421"/>
                    <a:pt x="2997" y="8874"/>
                    <a:pt x="0" y="13199"/>
                  </a:cubicBezTo>
                  <a:cubicBezTo>
                    <a:pt x="4900" y="16005"/>
                    <a:pt x="9999" y="18749"/>
                    <a:pt x="15399" y="21426"/>
                  </a:cubicBezTo>
                  <a:cubicBezTo>
                    <a:pt x="15645" y="21547"/>
                    <a:pt x="16009" y="21600"/>
                    <a:pt x="16374" y="21600"/>
                  </a:cubicBezTo>
                  <a:cubicBezTo>
                    <a:pt x="16899" y="21600"/>
                    <a:pt x="17425" y="21488"/>
                    <a:pt x="17599" y="21298"/>
                  </a:cubicBezTo>
                  <a:cubicBezTo>
                    <a:pt x="19201" y="18943"/>
                    <a:pt x="20299" y="16555"/>
                    <a:pt x="20901" y="14167"/>
                  </a:cubicBezTo>
                  <a:cubicBezTo>
                    <a:pt x="21600" y="11521"/>
                    <a:pt x="21600" y="8810"/>
                    <a:pt x="19298" y="6261"/>
                  </a:cubicBezTo>
                  <a:cubicBezTo>
                    <a:pt x="17001" y="3712"/>
                    <a:pt x="12101" y="1324"/>
                    <a:pt x="4900" y="97"/>
                  </a:cubicBezTo>
                  <a:lnTo>
                    <a:pt x="42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733;p8"/>
            <p:cNvSpPr/>
            <p:nvPr/>
          </p:nvSpPr>
          <p:spPr>
            <a:xfrm>
              <a:off x="138068" y="3601"/>
              <a:ext cx="114977" cy="18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1" y="0"/>
                  </a:moveTo>
                  <a:lnTo>
                    <a:pt x="6577" y="73"/>
                  </a:lnTo>
                  <a:cubicBezTo>
                    <a:pt x="5402" y="1211"/>
                    <a:pt x="4696" y="2423"/>
                    <a:pt x="4343" y="3779"/>
                  </a:cubicBezTo>
                  <a:cubicBezTo>
                    <a:pt x="2348" y="9625"/>
                    <a:pt x="940" y="15612"/>
                    <a:pt x="0" y="21600"/>
                  </a:cubicBezTo>
                  <a:lnTo>
                    <a:pt x="21600" y="17322"/>
                  </a:lnTo>
                  <a:cubicBezTo>
                    <a:pt x="17023" y="11404"/>
                    <a:pt x="12093" y="5631"/>
                    <a:pt x="66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734;p8"/>
            <p:cNvSpPr/>
            <p:nvPr/>
          </p:nvSpPr>
          <p:spPr>
            <a:xfrm>
              <a:off x="173684" y="0"/>
              <a:ext cx="150593" cy="1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9" y="0"/>
                  </a:moveTo>
                  <a:cubicBezTo>
                    <a:pt x="763" y="0"/>
                    <a:pt x="334" y="180"/>
                    <a:pt x="0" y="500"/>
                  </a:cubicBezTo>
                  <a:cubicBezTo>
                    <a:pt x="4125" y="7359"/>
                    <a:pt x="7889" y="14391"/>
                    <a:pt x="11383" y="21600"/>
                  </a:cubicBezTo>
                  <a:lnTo>
                    <a:pt x="21600" y="18388"/>
                  </a:lnTo>
                  <a:cubicBezTo>
                    <a:pt x="16579" y="12916"/>
                    <a:pt x="11383" y="7709"/>
                    <a:pt x="5826" y="2760"/>
                  </a:cubicBezTo>
                  <a:cubicBezTo>
                    <a:pt x="4660" y="1542"/>
                    <a:pt x="3228" y="589"/>
                    <a:pt x="1705" y="66"/>
                  </a:cubicBezTo>
                  <a:cubicBezTo>
                    <a:pt x="1542" y="22"/>
                    <a:pt x="1379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735;p8"/>
            <p:cNvSpPr/>
            <p:nvPr/>
          </p:nvSpPr>
          <p:spPr>
            <a:xfrm>
              <a:off x="131142" y="155439"/>
              <a:ext cx="328077" cy="74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7952" y="0"/>
                  </a:moveTo>
                  <a:lnTo>
                    <a:pt x="452" y="1067"/>
                  </a:lnTo>
                  <a:cubicBezTo>
                    <a:pt x="-199" y="4107"/>
                    <a:pt x="-159" y="7182"/>
                    <a:pt x="656" y="10222"/>
                  </a:cubicBezTo>
                  <a:cubicBezTo>
                    <a:pt x="982" y="11543"/>
                    <a:pt x="1513" y="12863"/>
                    <a:pt x="2736" y="14076"/>
                  </a:cubicBezTo>
                  <a:cubicBezTo>
                    <a:pt x="3836" y="15125"/>
                    <a:pt x="5467" y="16048"/>
                    <a:pt x="7095" y="16953"/>
                  </a:cubicBezTo>
                  <a:cubicBezTo>
                    <a:pt x="9826" y="18418"/>
                    <a:pt x="12638" y="19866"/>
                    <a:pt x="15492" y="21258"/>
                  </a:cubicBezTo>
                  <a:cubicBezTo>
                    <a:pt x="15965" y="21481"/>
                    <a:pt x="16609" y="21600"/>
                    <a:pt x="17254" y="21600"/>
                  </a:cubicBezTo>
                  <a:cubicBezTo>
                    <a:pt x="17497" y="21600"/>
                    <a:pt x="17743" y="21582"/>
                    <a:pt x="17977" y="21548"/>
                  </a:cubicBezTo>
                  <a:lnTo>
                    <a:pt x="21401" y="21059"/>
                  </a:lnTo>
                  <a:cubicBezTo>
                    <a:pt x="20301" y="17568"/>
                    <a:pt x="18753" y="14112"/>
                    <a:pt x="16796" y="10693"/>
                  </a:cubicBezTo>
                  <a:cubicBezTo>
                    <a:pt x="14595" y="7020"/>
                    <a:pt x="11619" y="3437"/>
                    <a:pt x="7952" y="0"/>
                  </a:cubicBez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736;p8"/>
            <p:cNvSpPr/>
            <p:nvPr/>
          </p:nvSpPr>
          <p:spPr>
            <a:xfrm>
              <a:off x="253045" y="132930"/>
              <a:ext cx="310334" cy="7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4925" y="0"/>
                  </a:moveTo>
                  <a:lnTo>
                    <a:pt x="0" y="648"/>
                  </a:lnTo>
                  <a:cubicBezTo>
                    <a:pt x="3887" y="4068"/>
                    <a:pt x="7041" y="7632"/>
                    <a:pt x="9374" y="11286"/>
                  </a:cubicBezTo>
                  <a:cubicBezTo>
                    <a:pt x="11448" y="14688"/>
                    <a:pt x="13046" y="18126"/>
                    <a:pt x="14213" y="21600"/>
                  </a:cubicBezTo>
                  <a:lnTo>
                    <a:pt x="18402" y="21042"/>
                  </a:lnTo>
                  <a:cubicBezTo>
                    <a:pt x="19354" y="20916"/>
                    <a:pt x="20044" y="20574"/>
                    <a:pt x="20130" y="20160"/>
                  </a:cubicBezTo>
                  <a:cubicBezTo>
                    <a:pt x="20648" y="18288"/>
                    <a:pt x="21038" y="16398"/>
                    <a:pt x="21340" y="14508"/>
                  </a:cubicBezTo>
                  <a:cubicBezTo>
                    <a:pt x="21470" y="13374"/>
                    <a:pt x="21600" y="12204"/>
                    <a:pt x="21080" y="11070"/>
                  </a:cubicBezTo>
                  <a:cubicBezTo>
                    <a:pt x="20476" y="9774"/>
                    <a:pt x="19094" y="8586"/>
                    <a:pt x="17495" y="7416"/>
                  </a:cubicBezTo>
                  <a:cubicBezTo>
                    <a:pt x="13953" y="4770"/>
                    <a:pt x="9720" y="2268"/>
                    <a:pt x="4925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737;p8"/>
            <p:cNvSpPr/>
            <p:nvPr/>
          </p:nvSpPr>
          <p:spPr>
            <a:xfrm>
              <a:off x="218307" y="264459"/>
              <a:ext cx="135068" cy="1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8" h="21600" fill="norm" stroke="1" extrusionOk="0">
                  <a:moveTo>
                    <a:pt x="9630" y="0"/>
                  </a:moveTo>
                  <a:cubicBezTo>
                    <a:pt x="8635" y="0"/>
                    <a:pt x="7625" y="178"/>
                    <a:pt x="6631" y="551"/>
                  </a:cubicBezTo>
                  <a:cubicBezTo>
                    <a:pt x="1563" y="2351"/>
                    <a:pt x="-1191" y="8447"/>
                    <a:pt x="497" y="14144"/>
                  </a:cubicBezTo>
                  <a:cubicBezTo>
                    <a:pt x="1778" y="18707"/>
                    <a:pt x="5508" y="21600"/>
                    <a:pt x="9543" y="21600"/>
                  </a:cubicBezTo>
                  <a:cubicBezTo>
                    <a:pt x="10553" y="21600"/>
                    <a:pt x="11578" y="21422"/>
                    <a:pt x="12587" y="21041"/>
                  </a:cubicBezTo>
                  <a:cubicBezTo>
                    <a:pt x="17655" y="19240"/>
                    <a:pt x="20409" y="13145"/>
                    <a:pt x="18721" y="7447"/>
                  </a:cubicBezTo>
                  <a:cubicBezTo>
                    <a:pt x="17436" y="2948"/>
                    <a:pt x="13684" y="0"/>
                    <a:pt x="96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738;p8"/>
            <p:cNvSpPr/>
            <p:nvPr/>
          </p:nvSpPr>
          <p:spPr>
            <a:xfrm>
              <a:off x="249922" y="284160"/>
              <a:ext cx="68107" cy="9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68"/>
                  </a:lnTo>
                  <a:cubicBezTo>
                    <a:pt x="2175" y="19884"/>
                    <a:pt x="5148" y="21030"/>
                    <a:pt x="8323" y="21600"/>
                  </a:cubicBezTo>
                  <a:lnTo>
                    <a:pt x="21600" y="2856"/>
                  </a:lnTo>
                  <a:cubicBezTo>
                    <a:pt x="19223" y="1286"/>
                    <a:pt x="16049" y="285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739;p8"/>
            <p:cNvSpPr/>
            <p:nvPr/>
          </p:nvSpPr>
          <p:spPr>
            <a:xfrm>
              <a:off x="238154" y="283922"/>
              <a:ext cx="52388" cy="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376" y="0"/>
                  </a:moveTo>
                  <a:cubicBezTo>
                    <a:pt x="14681" y="0"/>
                    <a:pt x="12924" y="223"/>
                    <a:pt x="11293" y="740"/>
                  </a:cubicBezTo>
                  <a:cubicBezTo>
                    <a:pt x="176" y="3450"/>
                    <a:pt x="-3675" y="14477"/>
                    <a:pt x="4026" y="21600"/>
                  </a:cubicBezTo>
                  <a:lnTo>
                    <a:pt x="17925" y="65"/>
                  </a:lnTo>
                  <a:cubicBezTo>
                    <a:pt x="17418" y="22"/>
                    <a:pt x="16901" y="0"/>
                    <a:pt x="16376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740;p8"/>
            <p:cNvSpPr/>
            <p:nvPr/>
          </p:nvSpPr>
          <p:spPr>
            <a:xfrm>
              <a:off x="276164" y="296633"/>
              <a:ext cx="57775" cy="8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4" h="21600" fill="norm" stroke="1" extrusionOk="0">
                  <a:moveTo>
                    <a:pt x="12025" y="0"/>
                  </a:moveTo>
                  <a:lnTo>
                    <a:pt x="0" y="21276"/>
                  </a:lnTo>
                  <a:cubicBezTo>
                    <a:pt x="1088" y="21497"/>
                    <a:pt x="2137" y="21600"/>
                    <a:pt x="3156" y="21600"/>
                  </a:cubicBezTo>
                  <a:cubicBezTo>
                    <a:pt x="14915" y="21600"/>
                    <a:pt x="21600" y="7778"/>
                    <a:pt x="1202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741;p8"/>
            <p:cNvSpPr/>
            <p:nvPr/>
          </p:nvSpPr>
          <p:spPr>
            <a:xfrm>
              <a:off x="263593" y="411239"/>
              <a:ext cx="135107" cy="13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fill="norm" stroke="1" extrusionOk="0">
                  <a:moveTo>
                    <a:pt x="9717" y="0"/>
                  </a:moveTo>
                  <a:cubicBezTo>
                    <a:pt x="8718" y="0"/>
                    <a:pt x="7701" y="178"/>
                    <a:pt x="6706" y="559"/>
                  </a:cubicBezTo>
                  <a:cubicBezTo>
                    <a:pt x="1618" y="2359"/>
                    <a:pt x="-1151" y="8452"/>
                    <a:pt x="457" y="14147"/>
                  </a:cubicBezTo>
                  <a:cubicBezTo>
                    <a:pt x="1815" y="18704"/>
                    <a:pt x="5575" y="21600"/>
                    <a:pt x="9630" y="21600"/>
                  </a:cubicBezTo>
                  <a:cubicBezTo>
                    <a:pt x="10640" y="21600"/>
                    <a:pt x="11669" y="21418"/>
                    <a:pt x="12687" y="21041"/>
                  </a:cubicBezTo>
                  <a:cubicBezTo>
                    <a:pt x="17684" y="19144"/>
                    <a:pt x="20449" y="13046"/>
                    <a:pt x="18845" y="7453"/>
                  </a:cubicBezTo>
                  <a:cubicBezTo>
                    <a:pt x="17487" y="2892"/>
                    <a:pt x="13727" y="0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742;p8"/>
            <p:cNvSpPr/>
            <p:nvPr/>
          </p:nvSpPr>
          <p:spPr>
            <a:xfrm>
              <a:off x="302406" y="447835"/>
              <a:ext cx="68107" cy="9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46"/>
                  </a:lnTo>
                  <a:cubicBezTo>
                    <a:pt x="2175" y="19873"/>
                    <a:pt x="5148" y="21167"/>
                    <a:pt x="8323" y="21600"/>
                  </a:cubicBezTo>
                  <a:lnTo>
                    <a:pt x="21600" y="2740"/>
                  </a:lnTo>
                  <a:cubicBezTo>
                    <a:pt x="19223" y="1153"/>
                    <a:pt x="16049" y="146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743;p8"/>
            <p:cNvSpPr/>
            <p:nvPr/>
          </p:nvSpPr>
          <p:spPr>
            <a:xfrm>
              <a:off x="290638" y="447624"/>
              <a:ext cx="52388" cy="7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285" y="0"/>
                  </a:moveTo>
                  <a:cubicBezTo>
                    <a:pt x="14618" y="0"/>
                    <a:pt x="12896" y="188"/>
                    <a:pt x="11293" y="572"/>
                  </a:cubicBezTo>
                  <a:cubicBezTo>
                    <a:pt x="176" y="3477"/>
                    <a:pt x="-3675" y="14588"/>
                    <a:pt x="4026" y="21600"/>
                  </a:cubicBezTo>
                  <a:lnTo>
                    <a:pt x="17925" y="58"/>
                  </a:lnTo>
                  <a:cubicBezTo>
                    <a:pt x="17390" y="22"/>
                    <a:pt x="16838" y="0"/>
                    <a:pt x="1628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744;p8"/>
            <p:cNvSpPr/>
            <p:nvPr/>
          </p:nvSpPr>
          <p:spPr>
            <a:xfrm>
              <a:off x="328648" y="459725"/>
              <a:ext cx="57497" cy="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9" h="21600" fill="norm" stroke="1" extrusionOk="0">
                  <a:moveTo>
                    <a:pt x="12101" y="0"/>
                  </a:moveTo>
                  <a:lnTo>
                    <a:pt x="0" y="21310"/>
                  </a:lnTo>
                  <a:cubicBezTo>
                    <a:pt x="1056" y="21510"/>
                    <a:pt x="2074" y="21600"/>
                    <a:pt x="3062" y="21600"/>
                  </a:cubicBezTo>
                  <a:cubicBezTo>
                    <a:pt x="14941" y="21600"/>
                    <a:pt x="21600" y="7956"/>
                    <a:pt x="1210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745;p8"/>
            <p:cNvSpPr/>
            <p:nvPr/>
          </p:nvSpPr>
          <p:spPr>
            <a:xfrm>
              <a:off x="323571" y="590856"/>
              <a:ext cx="135102" cy="13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0" h="21600" fill="norm" stroke="1" extrusionOk="0">
                  <a:moveTo>
                    <a:pt x="9653" y="0"/>
                  </a:moveTo>
                  <a:cubicBezTo>
                    <a:pt x="8677" y="0"/>
                    <a:pt x="7686" y="165"/>
                    <a:pt x="6706" y="511"/>
                  </a:cubicBezTo>
                  <a:cubicBezTo>
                    <a:pt x="1618" y="2405"/>
                    <a:pt x="-1151" y="8486"/>
                    <a:pt x="457" y="14170"/>
                  </a:cubicBezTo>
                  <a:cubicBezTo>
                    <a:pt x="1819" y="18659"/>
                    <a:pt x="5601" y="21600"/>
                    <a:pt x="9630" y="21600"/>
                  </a:cubicBezTo>
                  <a:cubicBezTo>
                    <a:pt x="10614" y="21600"/>
                    <a:pt x="11612" y="21427"/>
                    <a:pt x="12596" y="21051"/>
                  </a:cubicBezTo>
                  <a:cubicBezTo>
                    <a:pt x="17684" y="19259"/>
                    <a:pt x="20449" y="13173"/>
                    <a:pt x="18845" y="7489"/>
                  </a:cubicBezTo>
                  <a:cubicBezTo>
                    <a:pt x="17548" y="2899"/>
                    <a:pt x="13746" y="0"/>
                    <a:pt x="96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746;p8"/>
            <p:cNvSpPr/>
            <p:nvPr/>
          </p:nvSpPr>
          <p:spPr>
            <a:xfrm>
              <a:off x="355525" y="610928"/>
              <a:ext cx="68081" cy="9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9" y="0"/>
                  </a:moveTo>
                  <a:lnTo>
                    <a:pt x="0" y="18023"/>
                  </a:lnTo>
                  <a:cubicBezTo>
                    <a:pt x="2176" y="19884"/>
                    <a:pt x="4948" y="21024"/>
                    <a:pt x="8326" y="21600"/>
                  </a:cubicBezTo>
                  <a:lnTo>
                    <a:pt x="21600" y="2861"/>
                  </a:lnTo>
                  <a:cubicBezTo>
                    <a:pt x="19029" y="1285"/>
                    <a:pt x="16055" y="285"/>
                    <a:pt x="12879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747;p8"/>
            <p:cNvSpPr/>
            <p:nvPr/>
          </p:nvSpPr>
          <p:spPr>
            <a:xfrm>
              <a:off x="343757" y="610690"/>
              <a:ext cx="52362" cy="7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3" h="21600" fill="norm" stroke="1" extrusionOk="0">
                  <a:moveTo>
                    <a:pt x="16291" y="0"/>
                  </a:moveTo>
                  <a:cubicBezTo>
                    <a:pt x="14560" y="0"/>
                    <a:pt x="12929" y="225"/>
                    <a:pt x="11297" y="746"/>
                  </a:cubicBezTo>
                  <a:cubicBezTo>
                    <a:pt x="175" y="3484"/>
                    <a:pt x="-3677" y="14588"/>
                    <a:pt x="4028" y="21600"/>
                  </a:cubicBezTo>
                  <a:lnTo>
                    <a:pt x="17923" y="65"/>
                  </a:lnTo>
                  <a:cubicBezTo>
                    <a:pt x="17370" y="22"/>
                    <a:pt x="16826" y="0"/>
                    <a:pt x="1629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748;p8"/>
            <p:cNvSpPr/>
            <p:nvPr/>
          </p:nvSpPr>
          <p:spPr>
            <a:xfrm>
              <a:off x="381767" y="623427"/>
              <a:ext cx="57373" cy="8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8" h="21600" fill="norm" stroke="1" extrusionOk="0">
                  <a:moveTo>
                    <a:pt x="12068" y="0"/>
                  </a:moveTo>
                  <a:lnTo>
                    <a:pt x="0" y="21338"/>
                  </a:lnTo>
                  <a:cubicBezTo>
                    <a:pt x="978" y="21510"/>
                    <a:pt x="1932" y="21600"/>
                    <a:pt x="2857" y="21600"/>
                  </a:cubicBezTo>
                  <a:cubicBezTo>
                    <a:pt x="14695" y="21600"/>
                    <a:pt x="21600" y="7856"/>
                    <a:pt x="1206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749;p8"/>
            <p:cNvSpPr/>
            <p:nvPr/>
          </p:nvSpPr>
          <p:spPr>
            <a:xfrm>
              <a:off x="306072" y="960204"/>
              <a:ext cx="530924" cy="53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624" y="7412"/>
                  </a:moveTo>
                  <a:cubicBezTo>
                    <a:pt x="7013" y="7412"/>
                    <a:pt x="8374" y="7743"/>
                    <a:pt x="9594" y="8428"/>
                  </a:cubicBezTo>
                  <a:cubicBezTo>
                    <a:pt x="9012" y="9799"/>
                    <a:pt x="8051" y="10968"/>
                    <a:pt x="6811" y="11780"/>
                  </a:cubicBezTo>
                  <a:cubicBezTo>
                    <a:pt x="5956" y="12368"/>
                    <a:pt x="4962" y="12696"/>
                    <a:pt x="3916" y="12696"/>
                  </a:cubicBezTo>
                  <a:cubicBezTo>
                    <a:pt x="3876" y="12696"/>
                    <a:pt x="3838" y="12695"/>
                    <a:pt x="3799" y="12694"/>
                  </a:cubicBezTo>
                  <a:cubicBezTo>
                    <a:pt x="2761" y="12643"/>
                    <a:pt x="1673" y="12059"/>
                    <a:pt x="1294" y="11044"/>
                  </a:cubicBezTo>
                  <a:cubicBezTo>
                    <a:pt x="888" y="9952"/>
                    <a:pt x="1572" y="8936"/>
                    <a:pt x="2433" y="8327"/>
                  </a:cubicBezTo>
                  <a:cubicBezTo>
                    <a:pt x="3343" y="7718"/>
                    <a:pt x="4406" y="7413"/>
                    <a:pt x="5469" y="7413"/>
                  </a:cubicBezTo>
                  <a:cubicBezTo>
                    <a:pt x="5521" y="7413"/>
                    <a:pt x="5572" y="7412"/>
                    <a:pt x="5624" y="7412"/>
                  </a:cubicBezTo>
                  <a:close/>
                  <a:moveTo>
                    <a:pt x="13516" y="13862"/>
                  </a:moveTo>
                  <a:cubicBezTo>
                    <a:pt x="13593" y="14192"/>
                    <a:pt x="13643" y="14548"/>
                    <a:pt x="13669" y="14878"/>
                  </a:cubicBezTo>
                  <a:cubicBezTo>
                    <a:pt x="13820" y="16959"/>
                    <a:pt x="13137" y="19803"/>
                    <a:pt x="10809" y="20336"/>
                  </a:cubicBezTo>
                  <a:cubicBezTo>
                    <a:pt x="10609" y="20382"/>
                    <a:pt x="10408" y="20405"/>
                    <a:pt x="10211" y="20405"/>
                  </a:cubicBezTo>
                  <a:cubicBezTo>
                    <a:pt x="9310" y="20405"/>
                    <a:pt x="8484" y="19932"/>
                    <a:pt x="8152" y="19016"/>
                  </a:cubicBezTo>
                  <a:cubicBezTo>
                    <a:pt x="7822" y="17950"/>
                    <a:pt x="8051" y="16782"/>
                    <a:pt x="8759" y="15919"/>
                  </a:cubicBezTo>
                  <a:cubicBezTo>
                    <a:pt x="9518" y="15106"/>
                    <a:pt x="10480" y="14522"/>
                    <a:pt x="11569" y="14243"/>
                  </a:cubicBezTo>
                  <a:cubicBezTo>
                    <a:pt x="12200" y="14040"/>
                    <a:pt x="12859" y="13913"/>
                    <a:pt x="13516" y="13862"/>
                  </a:cubicBezTo>
                  <a:close/>
                  <a:moveTo>
                    <a:pt x="8177" y="0"/>
                  </a:moveTo>
                  <a:cubicBezTo>
                    <a:pt x="8121" y="0"/>
                    <a:pt x="8064" y="25"/>
                    <a:pt x="8025" y="75"/>
                  </a:cubicBezTo>
                  <a:cubicBezTo>
                    <a:pt x="7924" y="152"/>
                    <a:pt x="7924" y="305"/>
                    <a:pt x="8025" y="406"/>
                  </a:cubicBezTo>
                  <a:cubicBezTo>
                    <a:pt x="9594" y="2030"/>
                    <a:pt x="10354" y="4265"/>
                    <a:pt x="10126" y="6525"/>
                  </a:cubicBezTo>
                  <a:cubicBezTo>
                    <a:pt x="10075" y="6753"/>
                    <a:pt x="10050" y="6981"/>
                    <a:pt x="10000" y="7210"/>
                  </a:cubicBezTo>
                  <a:cubicBezTo>
                    <a:pt x="8734" y="6576"/>
                    <a:pt x="7368" y="6220"/>
                    <a:pt x="5975" y="6169"/>
                  </a:cubicBezTo>
                  <a:cubicBezTo>
                    <a:pt x="5850" y="6162"/>
                    <a:pt x="5724" y="6159"/>
                    <a:pt x="5600" y="6159"/>
                  </a:cubicBezTo>
                  <a:cubicBezTo>
                    <a:pt x="4313" y="6159"/>
                    <a:pt x="3059" y="6515"/>
                    <a:pt x="1951" y="7210"/>
                  </a:cubicBezTo>
                  <a:cubicBezTo>
                    <a:pt x="940" y="7870"/>
                    <a:pt x="104" y="8886"/>
                    <a:pt x="2" y="10130"/>
                  </a:cubicBezTo>
                  <a:cubicBezTo>
                    <a:pt x="-48" y="11399"/>
                    <a:pt x="611" y="12593"/>
                    <a:pt x="1698" y="13202"/>
                  </a:cubicBezTo>
                  <a:cubicBezTo>
                    <a:pt x="2367" y="13602"/>
                    <a:pt x="3116" y="13776"/>
                    <a:pt x="3868" y="13776"/>
                  </a:cubicBezTo>
                  <a:cubicBezTo>
                    <a:pt x="4453" y="13776"/>
                    <a:pt x="5041" y="13670"/>
                    <a:pt x="5596" y="13481"/>
                  </a:cubicBezTo>
                  <a:cubicBezTo>
                    <a:pt x="7772" y="12720"/>
                    <a:pt x="9493" y="11044"/>
                    <a:pt x="10354" y="8912"/>
                  </a:cubicBezTo>
                  <a:cubicBezTo>
                    <a:pt x="10531" y="9039"/>
                    <a:pt x="10707" y="9166"/>
                    <a:pt x="10860" y="9317"/>
                  </a:cubicBezTo>
                  <a:cubicBezTo>
                    <a:pt x="11999" y="10282"/>
                    <a:pt x="12833" y="11552"/>
                    <a:pt x="13289" y="12998"/>
                  </a:cubicBezTo>
                  <a:cubicBezTo>
                    <a:pt x="12707" y="13050"/>
                    <a:pt x="12100" y="13151"/>
                    <a:pt x="11517" y="13278"/>
                  </a:cubicBezTo>
                  <a:cubicBezTo>
                    <a:pt x="10201" y="13633"/>
                    <a:pt x="8885" y="14243"/>
                    <a:pt x="7975" y="15284"/>
                  </a:cubicBezTo>
                  <a:cubicBezTo>
                    <a:pt x="7139" y="16274"/>
                    <a:pt x="6759" y="17569"/>
                    <a:pt x="6962" y="18864"/>
                  </a:cubicBezTo>
                  <a:cubicBezTo>
                    <a:pt x="7165" y="20083"/>
                    <a:pt x="8025" y="21097"/>
                    <a:pt x="9190" y="21454"/>
                  </a:cubicBezTo>
                  <a:cubicBezTo>
                    <a:pt x="9542" y="21553"/>
                    <a:pt x="9899" y="21600"/>
                    <a:pt x="10254" y="21600"/>
                  </a:cubicBezTo>
                  <a:cubicBezTo>
                    <a:pt x="11175" y="21600"/>
                    <a:pt x="12077" y="21278"/>
                    <a:pt x="12809" y="20692"/>
                  </a:cubicBezTo>
                  <a:cubicBezTo>
                    <a:pt x="13795" y="19803"/>
                    <a:pt x="14479" y="18636"/>
                    <a:pt x="14732" y="17366"/>
                  </a:cubicBezTo>
                  <a:cubicBezTo>
                    <a:pt x="14985" y="16173"/>
                    <a:pt x="15009" y="14979"/>
                    <a:pt x="14808" y="13786"/>
                  </a:cubicBezTo>
                  <a:lnTo>
                    <a:pt x="14934" y="13786"/>
                  </a:lnTo>
                  <a:cubicBezTo>
                    <a:pt x="17060" y="13837"/>
                    <a:pt x="19236" y="14725"/>
                    <a:pt x="20450" y="16553"/>
                  </a:cubicBezTo>
                  <a:cubicBezTo>
                    <a:pt x="20729" y="16985"/>
                    <a:pt x="20932" y="17442"/>
                    <a:pt x="21083" y="17924"/>
                  </a:cubicBezTo>
                  <a:cubicBezTo>
                    <a:pt x="21112" y="18030"/>
                    <a:pt x="21192" y="18074"/>
                    <a:pt x="21274" y="18074"/>
                  </a:cubicBezTo>
                  <a:cubicBezTo>
                    <a:pt x="21409" y="18074"/>
                    <a:pt x="21552" y="17956"/>
                    <a:pt x="21489" y="17797"/>
                  </a:cubicBezTo>
                  <a:cubicBezTo>
                    <a:pt x="20856" y="15030"/>
                    <a:pt x="18250" y="13354"/>
                    <a:pt x="15592" y="13024"/>
                  </a:cubicBezTo>
                  <a:cubicBezTo>
                    <a:pt x="15288" y="12974"/>
                    <a:pt x="14934" y="12948"/>
                    <a:pt x="14605" y="12948"/>
                  </a:cubicBezTo>
                  <a:cubicBezTo>
                    <a:pt x="14276" y="11730"/>
                    <a:pt x="13719" y="10587"/>
                    <a:pt x="12935" y="9597"/>
                  </a:cubicBezTo>
                  <a:cubicBezTo>
                    <a:pt x="12327" y="8809"/>
                    <a:pt x="11569" y="8150"/>
                    <a:pt x="10733" y="7616"/>
                  </a:cubicBezTo>
                  <a:cubicBezTo>
                    <a:pt x="11189" y="5433"/>
                    <a:pt x="10733" y="3173"/>
                    <a:pt x="9468" y="1345"/>
                  </a:cubicBezTo>
                  <a:cubicBezTo>
                    <a:pt x="9138" y="888"/>
                    <a:pt x="8759" y="456"/>
                    <a:pt x="8329" y="75"/>
                  </a:cubicBezTo>
                  <a:cubicBezTo>
                    <a:pt x="8291" y="25"/>
                    <a:pt x="8234" y="0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750;p8"/>
            <p:cNvSpPr/>
            <p:nvPr/>
          </p:nvSpPr>
          <p:spPr>
            <a:xfrm>
              <a:off x="0" y="887727"/>
              <a:ext cx="32491" cy="3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559" y="0"/>
                    <a:pt x="0" y="4890"/>
                    <a:pt x="0" y="11007"/>
                  </a:cubicBezTo>
                  <a:cubicBezTo>
                    <a:pt x="0" y="16710"/>
                    <a:pt x="4559" y="21600"/>
                    <a:pt x="10791" y="21600"/>
                  </a:cubicBezTo>
                  <a:cubicBezTo>
                    <a:pt x="16618" y="21600"/>
                    <a:pt x="21600" y="16710"/>
                    <a:pt x="21600" y="11007"/>
                  </a:cubicBezTo>
                  <a:cubicBezTo>
                    <a:pt x="21600" y="4890"/>
                    <a:pt x="16618" y="0"/>
                    <a:pt x="107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نص العنوان"/>
          <p:cNvSpPr txBox="1"/>
          <p:nvPr>
            <p:ph type="title"/>
          </p:nvPr>
        </p:nvSpPr>
        <p:spPr>
          <a:xfrm>
            <a:off x="698900" y="3451450"/>
            <a:ext cx="5266200" cy="7557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826;p11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652" name="Google Shape;827;p11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3" name="Google Shape;828;p11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4" name="Google Shape;829;p11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5" name="Google Shape;830;p11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6" name="Google Shape;831;p11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7" name="Google Shape;832;p11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8" name="Google Shape;833;p11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9" name="Google Shape;834;p11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0" name="Google Shape;835;p11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1" name="Google Shape;836;p11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2" name="Google Shape;837;p11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3" name="Google Shape;838;p11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4" name="Google Shape;839;p11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5" name="Google Shape;840;p11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6" name="Google Shape;841;p11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7" name="Google Shape;842;p11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8" name="Google Shape;843;p11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9" name="Google Shape;844;p11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0" name="Google Shape;845;p11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1" name="Google Shape;846;p11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2" name="Google Shape;847;p11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3" name="Google Shape;848;p11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4" name="Google Shape;849;p11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5" name="Google Shape;850;p11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77" name="Google Shape;851;p11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8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679" name="مستوى النص الأول…"/>
          <p:cNvSpPr txBox="1"/>
          <p:nvPr>
            <p:ph type="body" sz="quarter" idx="1"/>
          </p:nvPr>
        </p:nvSpPr>
        <p:spPr>
          <a:xfrm>
            <a:off x="2865149" y="2864294"/>
            <a:ext cx="3413702" cy="755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buClrTx/>
              <a:buSzTx/>
              <a:buFontTx/>
              <a:buNone/>
              <a:defRPr sz="1600"/>
            </a:lvl1pPr>
            <a:lvl2pPr marL="342900" indent="254000" algn="ctr">
              <a:buClrTx/>
              <a:buSzTx/>
              <a:buFontTx/>
              <a:buNone/>
              <a:defRPr sz="1600"/>
            </a:lvl2pPr>
            <a:lvl3pPr marL="342900" indent="711200" algn="ctr">
              <a:buClrTx/>
              <a:buSzTx/>
              <a:buFontTx/>
              <a:buNone/>
              <a:defRPr sz="1600"/>
            </a:lvl3pPr>
            <a:lvl4pPr marL="342900" indent="1168400" algn="ctr">
              <a:buClrTx/>
              <a:buSzTx/>
              <a:buFontTx/>
              <a:buNone/>
              <a:defRPr sz="1600"/>
            </a:lvl4pPr>
            <a:lvl5pPr marL="342900" indent="16256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687" name="Google Shape;854;p11"/>
          <p:cNvGrpSpPr/>
          <p:nvPr/>
        </p:nvGrpSpPr>
        <p:grpSpPr>
          <a:xfrm>
            <a:off x="7705210" y="4299444"/>
            <a:ext cx="832850" cy="887217"/>
            <a:chOff x="0" y="0"/>
            <a:chExt cx="832848" cy="887215"/>
          </a:xfrm>
        </p:grpSpPr>
        <p:sp>
          <p:nvSpPr>
            <p:cNvPr id="680" name="Google Shape;855;p11"/>
            <p:cNvSpPr/>
            <p:nvPr/>
          </p:nvSpPr>
          <p:spPr>
            <a:xfrm flipH="1">
              <a:off x="-1" y="0"/>
              <a:ext cx="832850" cy="71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6" y="0"/>
                  </a:moveTo>
                  <a:lnTo>
                    <a:pt x="0" y="20175"/>
                  </a:lnTo>
                  <a:lnTo>
                    <a:pt x="3095" y="21600"/>
                  </a:lnTo>
                  <a:cubicBezTo>
                    <a:pt x="7211" y="14855"/>
                    <a:pt x="13822" y="10315"/>
                    <a:pt x="20823" y="9157"/>
                  </a:cubicBezTo>
                  <a:lnTo>
                    <a:pt x="21600" y="6782"/>
                  </a:lnTo>
                  <a:lnTo>
                    <a:pt x="19963" y="6041"/>
                  </a:lnTo>
                  <a:lnTo>
                    <a:pt x="19639" y="6991"/>
                  </a:lnTo>
                  <a:cubicBezTo>
                    <a:pt x="20005" y="7486"/>
                    <a:pt x="19674" y="8182"/>
                    <a:pt x="19199" y="8182"/>
                  </a:cubicBezTo>
                  <a:cubicBezTo>
                    <a:pt x="19127" y="8182"/>
                    <a:pt x="19051" y="8166"/>
                    <a:pt x="18975" y="8131"/>
                  </a:cubicBezTo>
                  <a:cubicBezTo>
                    <a:pt x="18376" y="7865"/>
                    <a:pt x="18489" y="6839"/>
                    <a:pt x="19121" y="6763"/>
                  </a:cubicBezTo>
                  <a:lnTo>
                    <a:pt x="19445" y="5813"/>
                  </a:lnTo>
                  <a:lnTo>
                    <a:pt x="18116" y="5205"/>
                  </a:lnTo>
                  <a:lnTo>
                    <a:pt x="17792" y="6155"/>
                  </a:lnTo>
                  <a:cubicBezTo>
                    <a:pt x="18156" y="6630"/>
                    <a:pt x="17831" y="7332"/>
                    <a:pt x="17350" y="7332"/>
                  </a:cubicBezTo>
                  <a:cubicBezTo>
                    <a:pt x="17274" y="7332"/>
                    <a:pt x="17194" y="7315"/>
                    <a:pt x="17111" y="7276"/>
                  </a:cubicBezTo>
                  <a:cubicBezTo>
                    <a:pt x="16528" y="7009"/>
                    <a:pt x="16642" y="5984"/>
                    <a:pt x="17273" y="5908"/>
                  </a:cubicBezTo>
                  <a:lnTo>
                    <a:pt x="17598" y="4958"/>
                  </a:lnTo>
                  <a:lnTo>
                    <a:pt x="16253" y="4350"/>
                  </a:lnTo>
                  <a:lnTo>
                    <a:pt x="15945" y="5300"/>
                  </a:lnTo>
                  <a:cubicBezTo>
                    <a:pt x="16311" y="5795"/>
                    <a:pt x="15980" y="6491"/>
                    <a:pt x="15494" y="6491"/>
                  </a:cubicBezTo>
                  <a:cubicBezTo>
                    <a:pt x="15420" y="6491"/>
                    <a:pt x="15343" y="6475"/>
                    <a:pt x="15264" y="6440"/>
                  </a:cubicBezTo>
                  <a:cubicBezTo>
                    <a:pt x="14664" y="6174"/>
                    <a:pt x="14794" y="5148"/>
                    <a:pt x="15426" y="5072"/>
                  </a:cubicBezTo>
                  <a:lnTo>
                    <a:pt x="15734" y="4122"/>
                  </a:lnTo>
                  <a:lnTo>
                    <a:pt x="14405" y="3514"/>
                  </a:lnTo>
                  <a:lnTo>
                    <a:pt x="14081" y="4464"/>
                  </a:lnTo>
                  <a:cubicBezTo>
                    <a:pt x="14448" y="4943"/>
                    <a:pt x="14115" y="5654"/>
                    <a:pt x="13637" y="5654"/>
                  </a:cubicBezTo>
                  <a:cubicBezTo>
                    <a:pt x="13566" y="5654"/>
                    <a:pt x="13492" y="5638"/>
                    <a:pt x="13417" y="5604"/>
                  </a:cubicBezTo>
                  <a:cubicBezTo>
                    <a:pt x="12818" y="5319"/>
                    <a:pt x="12931" y="4312"/>
                    <a:pt x="13563" y="4236"/>
                  </a:cubicBezTo>
                  <a:lnTo>
                    <a:pt x="13887" y="3287"/>
                  </a:lnTo>
                  <a:lnTo>
                    <a:pt x="12558" y="2659"/>
                  </a:lnTo>
                  <a:lnTo>
                    <a:pt x="12234" y="3609"/>
                  </a:lnTo>
                  <a:cubicBezTo>
                    <a:pt x="12600" y="4105"/>
                    <a:pt x="12269" y="4800"/>
                    <a:pt x="11783" y="4800"/>
                  </a:cubicBezTo>
                  <a:cubicBezTo>
                    <a:pt x="11709" y="4800"/>
                    <a:pt x="11632" y="4784"/>
                    <a:pt x="11553" y="4749"/>
                  </a:cubicBezTo>
                  <a:cubicBezTo>
                    <a:pt x="10970" y="4483"/>
                    <a:pt x="11084" y="3457"/>
                    <a:pt x="11715" y="3382"/>
                  </a:cubicBezTo>
                  <a:lnTo>
                    <a:pt x="12040" y="2431"/>
                  </a:lnTo>
                  <a:lnTo>
                    <a:pt x="10695" y="1824"/>
                  </a:lnTo>
                  <a:lnTo>
                    <a:pt x="10387" y="2774"/>
                  </a:lnTo>
                  <a:cubicBezTo>
                    <a:pt x="10753" y="3253"/>
                    <a:pt x="10420" y="3963"/>
                    <a:pt x="9932" y="3963"/>
                  </a:cubicBezTo>
                  <a:cubicBezTo>
                    <a:pt x="9860" y="3963"/>
                    <a:pt x="9784" y="3948"/>
                    <a:pt x="9706" y="3913"/>
                  </a:cubicBezTo>
                  <a:cubicBezTo>
                    <a:pt x="9106" y="3628"/>
                    <a:pt x="9236" y="2622"/>
                    <a:pt x="9868" y="2545"/>
                  </a:cubicBezTo>
                  <a:lnTo>
                    <a:pt x="10176" y="1596"/>
                  </a:lnTo>
                  <a:lnTo>
                    <a:pt x="8848" y="988"/>
                  </a:lnTo>
                  <a:lnTo>
                    <a:pt x="8523" y="1937"/>
                  </a:lnTo>
                  <a:cubicBezTo>
                    <a:pt x="8887" y="2413"/>
                    <a:pt x="8563" y="3115"/>
                    <a:pt x="8091" y="3115"/>
                  </a:cubicBezTo>
                  <a:cubicBezTo>
                    <a:pt x="8017" y="3115"/>
                    <a:pt x="7939" y="3097"/>
                    <a:pt x="7859" y="3059"/>
                  </a:cubicBezTo>
                  <a:cubicBezTo>
                    <a:pt x="7259" y="2792"/>
                    <a:pt x="7373" y="1766"/>
                    <a:pt x="8005" y="1691"/>
                  </a:cubicBezTo>
                  <a:lnTo>
                    <a:pt x="8329" y="741"/>
                  </a:lnTo>
                  <a:lnTo>
                    <a:pt x="66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856;p11"/>
            <p:cNvSpPr/>
            <p:nvPr/>
          </p:nvSpPr>
          <p:spPr>
            <a:xfrm flipH="1">
              <a:off x="29973" y="301160"/>
              <a:ext cx="683556" cy="58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070" y="1404"/>
                    <a:pt x="5016" y="6908"/>
                    <a:pt x="0" y="15083"/>
                  </a:cubicBezTo>
                  <a:lnTo>
                    <a:pt x="144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857;p11"/>
            <p:cNvSpPr/>
            <p:nvPr/>
          </p:nvSpPr>
          <p:spPr>
            <a:xfrm flipH="1">
              <a:off x="121831" y="206176"/>
              <a:ext cx="482334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8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858;p11"/>
            <p:cNvSpPr/>
            <p:nvPr/>
          </p:nvSpPr>
          <p:spPr>
            <a:xfrm flipH="1">
              <a:off x="154932" y="291151"/>
              <a:ext cx="482361" cy="1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619"/>
                  </a:lnTo>
                  <a:lnTo>
                    <a:pt x="21347" y="21600"/>
                  </a:lnTo>
                  <a:lnTo>
                    <a:pt x="21600" y="1997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859;p11"/>
            <p:cNvSpPr/>
            <p:nvPr/>
          </p:nvSpPr>
          <p:spPr>
            <a:xfrm flipH="1">
              <a:off x="187423" y="376762"/>
              <a:ext cx="482996" cy="1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2" y="0"/>
                  </a:moveTo>
                  <a:lnTo>
                    <a:pt x="0" y="1555"/>
                  </a:lnTo>
                  <a:lnTo>
                    <a:pt x="21348" y="21600"/>
                  </a:lnTo>
                  <a:lnTo>
                    <a:pt x="21600" y="2004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860;p11"/>
            <p:cNvSpPr/>
            <p:nvPr/>
          </p:nvSpPr>
          <p:spPr>
            <a:xfrm flipH="1">
              <a:off x="220549" y="461737"/>
              <a:ext cx="482970" cy="1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5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861;p11"/>
            <p:cNvSpPr/>
            <p:nvPr/>
          </p:nvSpPr>
          <p:spPr>
            <a:xfrm flipH="1">
              <a:off x="253677" y="546713"/>
              <a:ext cx="482334" cy="19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1"/>
                  </a:lnTo>
                  <a:lnTo>
                    <a:pt x="21349" y="21600"/>
                  </a:lnTo>
                  <a:lnTo>
                    <a:pt x="21600" y="1998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5" name="Google Shape;862;p11"/>
          <p:cNvGrpSpPr/>
          <p:nvPr/>
        </p:nvGrpSpPr>
        <p:grpSpPr>
          <a:xfrm>
            <a:off x="7173558" y="4423875"/>
            <a:ext cx="1036895" cy="905652"/>
            <a:chOff x="0" y="0"/>
            <a:chExt cx="1036894" cy="905650"/>
          </a:xfrm>
        </p:grpSpPr>
        <p:sp>
          <p:nvSpPr>
            <p:cNvPr id="688" name="Google Shape;863;p11"/>
            <p:cNvSpPr/>
            <p:nvPr/>
          </p:nvSpPr>
          <p:spPr>
            <a:xfrm flipH="1" rot="16516366">
              <a:off x="106754" y="23921"/>
              <a:ext cx="767919" cy="91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0" y="0"/>
                  </a:moveTo>
                  <a:lnTo>
                    <a:pt x="0" y="1195"/>
                  </a:lnTo>
                  <a:lnTo>
                    <a:pt x="19860" y="21600"/>
                  </a:lnTo>
                  <a:lnTo>
                    <a:pt x="21600" y="2040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864;p11"/>
            <p:cNvSpPr/>
            <p:nvPr/>
          </p:nvSpPr>
          <p:spPr>
            <a:xfrm flipH="1" rot="16516366">
              <a:off x="162539" y="-32737"/>
              <a:ext cx="767892" cy="91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9" y="0"/>
                  </a:moveTo>
                  <a:lnTo>
                    <a:pt x="0" y="1181"/>
                  </a:lnTo>
                  <a:lnTo>
                    <a:pt x="19860" y="21600"/>
                  </a:lnTo>
                  <a:lnTo>
                    <a:pt x="21600" y="2041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865;p11"/>
            <p:cNvSpPr/>
            <p:nvPr/>
          </p:nvSpPr>
          <p:spPr>
            <a:xfrm flipH="1" rot="16516366">
              <a:off x="189943" y="90448"/>
              <a:ext cx="63714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407"/>
                  </a:lnTo>
                  <a:lnTo>
                    <a:pt x="2119" y="21600"/>
                  </a:lnTo>
                  <a:lnTo>
                    <a:pt x="21600" y="3193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866;p11"/>
            <p:cNvSpPr/>
            <p:nvPr/>
          </p:nvSpPr>
          <p:spPr>
            <a:xfrm flipH="1" rot="16516366">
              <a:off x="234542" y="134414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867;p11"/>
            <p:cNvSpPr/>
            <p:nvPr/>
          </p:nvSpPr>
          <p:spPr>
            <a:xfrm flipH="1" rot="16516366">
              <a:off x="278837" y="178046"/>
              <a:ext cx="63714" cy="5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621"/>
                  </a:lnTo>
                  <a:lnTo>
                    <a:pt x="2325" y="21600"/>
                  </a:lnTo>
                  <a:lnTo>
                    <a:pt x="21600" y="3221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868;p11"/>
            <p:cNvSpPr/>
            <p:nvPr/>
          </p:nvSpPr>
          <p:spPr>
            <a:xfrm flipH="1" rot="16516366">
              <a:off x="723494" y="615648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3219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869;p11"/>
            <p:cNvSpPr/>
            <p:nvPr/>
          </p:nvSpPr>
          <p:spPr>
            <a:xfrm flipH="1" rot="16516366">
              <a:off x="768094" y="658978"/>
              <a:ext cx="63740" cy="5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333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870;p11"/>
            <p:cNvSpPr/>
            <p:nvPr/>
          </p:nvSpPr>
          <p:spPr>
            <a:xfrm flipH="1" rot="16516366">
              <a:off x="812692" y="702943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23"/>
                  </a:lnTo>
                  <a:lnTo>
                    <a:pt x="2333" y="21600"/>
                  </a:lnTo>
                  <a:lnTo>
                    <a:pt x="21600" y="3230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871;p11"/>
            <p:cNvSpPr/>
            <p:nvPr/>
          </p:nvSpPr>
          <p:spPr>
            <a:xfrm flipH="1" rot="16516366">
              <a:off x="545765" y="440481"/>
              <a:ext cx="63740" cy="5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333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872;p11"/>
            <p:cNvSpPr/>
            <p:nvPr/>
          </p:nvSpPr>
          <p:spPr>
            <a:xfrm flipH="1" rot="16516366">
              <a:off x="578832" y="459527"/>
              <a:ext cx="63105" cy="5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61" y="0"/>
                  </a:moveTo>
                  <a:lnTo>
                    <a:pt x="0" y="18379"/>
                  </a:lnTo>
                  <a:lnTo>
                    <a:pt x="2139" y="21600"/>
                  </a:lnTo>
                  <a:lnTo>
                    <a:pt x="21600" y="2979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873;p11"/>
            <p:cNvSpPr/>
            <p:nvPr/>
          </p:nvSpPr>
          <p:spPr>
            <a:xfrm flipH="1" rot="16516366">
              <a:off x="634588" y="528062"/>
              <a:ext cx="63740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407"/>
                  </a:lnTo>
                  <a:lnTo>
                    <a:pt x="2118" y="21600"/>
                  </a:lnTo>
                  <a:lnTo>
                    <a:pt x="21600" y="3193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874;p11"/>
            <p:cNvSpPr/>
            <p:nvPr/>
          </p:nvSpPr>
          <p:spPr>
            <a:xfrm flipH="1" rot="16516366">
              <a:off x="367978" y="265948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76" y="0"/>
                  </a:moveTo>
                  <a:lnTo>
                    <a:pt x="0" y="18370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2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875;p11"/>
            <p:cNvSpPr/>
            <p:nvPr/>
          </p:nvSpPr>
          <p:spPr>
            <a:xfrm flipH="1" rot="16516366">
              <a:off x="412259" y="309593"/>
              <a:ext cx="63740" cy="5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621"/>
                  </a:lnTo>
                  <a:lnTo>
                    <a:pt x="2118" y="21600"/>
                  </a:lnTo>
                  <a:lnTo>
                    <a:pt x="21600" y="2979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876;p11"/>
            <p:cNvSpPr/>
            <p:nvPr/>
          </p:nvSpPr>
          <p:spPr>
            <a:xfrm flipH="1" rot="16516366">
              <a:off x="456871" y="352910"/>
              <a:ext cx="63740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118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877;p11"/>
            <p:cNvSpPr/>
            <p:nvPr/>
          </p:nvSpPr>
          <p:spPr>
            <a:xfrm flipH="1" rot="16516366">
              <a:off x="290336" y="223439"/>
              <a:ext cx="98722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9" y="0"/>
                  </a:moveTo>
                  <a:lnTo>
                    <a:pt x="0" y="19487"/>
                  </a:lnTo>
                  <a:lnTo>
                    <a:pt x="1506" y="21600"/>
                  </a:lnTo>
                  <a:lnTo>
                    <a:pt x="21600" y="2106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878;p11"/>
            <p:cNvSpPr/>
            <p:nvPr/>
          </p:nvSpPr>
          <p:spPr>
            <a:xfrm flipH="1" rot="16516366">
              <a:off x="468065" y="398606"/>
              <a:ext cx="98722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4" y="0"/>
                  </a:moveTo>
                  <a:lnTo>
                    <a:pt x="0" y="19487"/>
                  </a:lnTo>
                  <a:lnTo>
                    <a:pt x="1501" y="21600"/>
                  </a:lnTo>
                  <a:lnTo>
                    <a:pt x="21600" y="2106"/>
                  </a:lnTo>
                  <a:lnTo>
                    <a:pt x="200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879;p11"/>
            <p:cNvSpPr/>
            <p:nvPr/>
          </p:nvSpPr>
          <p:spPr>
            <a:xfrm flipH="1" rot="16516366">
              <a:off x="646433" y="573776"/>
              <a:ext cx="98112" cy="8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24" y="0"/>
                  </a:moveTo>
                  <a:lnTo>
                    <a:pt x="0" y="19638"/>
                  </a:lnTo>
                  <a:lnTo>
                    <a:pt x="1376" y="21600"/>
                  </a:lnTo>
                  <a:lnTo>
                    <a:pt x="21600" y="1962"/>
                  </a:lnTo>
                  <a:lnTo>
                    <a:pt x="2022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5" name="Google Shape;880;p11"/>
          <p:cNvGrpSpPr/>
          <p:nvPr/>
        </p:nvGrpSpPr>
        <p:grpSpPr>
          <a:xfrm>
            <a:off x="8292380" y="3756276"/>
            <a:ext cx="725112" cy="1326469"/>
            <a:chOff x="0" y="0"/>
            <a:chExt cx="725110" cy="1326467"/>
          </a:xfrm>
        </p:grpSpPr>
        <p:sp>
          <p:nvSpPr>
            <p:cNvPr id="706" name="Google Shape;881;p11"/>
            <p:cNvSpPr/>
            <p:nvPr/>
          </p:nvSpPr>
          <p:spPr>
            <a:xfrm flipH="1">
              <a:off x="0" y="357087"/>
              <a:ext cx="677305" cy="96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10293" y="8511"/>
                  </a:moveTo>
                  <a:cubicBezTo>
                    <a:pt x="10354" y="8511"/>
                    <a:pt x="10416" y="8512"/>
                    <a:pt x="10478" y="8513"/>
                  </a:cubicBezTo>
                  <a:cubicBezTo>
                    <a:pt x="13544" y="8555"/>
                    <a:pt x="16271" y="9947"/>
                    <a:pt x="17388" y="12050"/>
                  </a:cubicBezTo>
                  <a:cubicBezTo>
                    <a:pt x="18902" y="14904"/>
                    <a:pt x="16971" y="18147"/>
                    <a:pt x="13090" y="19261"/>
                  </a:cubicBezTo>
                  <a:cubicBezTo>
                    <a:pt x="12146" y="19531"/>
                    <a:pt x="11206" y="19655"/>
                    <a:pt x="10298" y="19655"/>
                  </a:cubicBezTo>
                  <a:cubicBezTo>
                    <a:pt x="5167" y="19655"/>
                    <a:pt x="1097" y="15697"/>
                    <a:pt x="3398" y="11841"/>
                  </a:cubicBezTo>
                  <a:cubicBezTo>
                    <a:pt x="4603" y="9822"/>
                    <a:pt x="7317" y="8511"/>
                    <a:pt x="10293" y="8511"/>
                  </a:cubicBezTo>
                  <a:close/>
                  <a:moveTo>
                    <a:pt x="6134" y="0"/>
                  </a:moveTo>
                  <a:cubicBezTo>
                    <a:pt x="5954" y="0"/>
                    <a:pt x="5771" y="24"/>
                    <a:pt x="5594" y="77"/>
                  </a:cubicBezTo>
                  <a:lnTo>
                    <a:pt x="899" y="1427"/>
                  </a:lnTo>
                  <a:cubicBezTo>
                    <a:pt x="-665" y="1927"/>
                    <a:pt x="1" y="3540"/>
                    <a:pt x="1455" y="3540"/>
                  </a:cubicBezTo>
                  <a:cubicBezTo>
                    <a:pt x="1620" y="3540"/>
                    <a:pt x="1795" y="3519"/>
                    <a:pt x="1978" y="3474"/>
                  </a:cubicBezTo>
                  <a:lnTo>
                    <a:pt x="2224" y="3404"/>
                  </a:lnTo>
                  <a:lnTo>
                    <a:pt x="4628" y="7915"/>
                  </a:lnTo>
                  <a:cubicBezTo>
                    <a:pt x="899" y="9766"/>
                    <a:pt x="-748" y="13177"/>
                    <a:pt x="577" y="16323"/>
                  </a:cubicBezTo>
                  <a:cubicBezTo>
                    <a:pt x="1894" y="19463"/>
                    <a:pt x="5827" y="21600"/>
                    <a:pt x="10278" y="21600"/>
                  </a:cubicBezTo>
                  <a:cubicBezTo>
                    <a:pt x="10307" y="21600"/>
                    <a:pt x="10336" y="21600"/>
                    <a:pt x="10364" y="21600"/>
                  </a:cubicBezTo>
                  <a:cubicBezTo>
                    <a:pt x="14264" y="21600"/>
                    <a:pt x="17823" y="19957"/>
                    <a:pt x="19508" y="17368"/>
                  </a:cubicBezTo>
                  <a:cubicBezTo>
                    <a:pt x="20739" y="15488"/>
                    <a:pt x="20852" y="13330"/>
                    <a:pt x="19830" y="11395"/>
                  </a:cubicBezTo>
                  <a:cubicBezTo>
                    <a:pt x="18296" y="8482"/>
                    <a:pt x="14510" y="6617"/>
                    <a:pt x="10371" y="6617"/>
                  </a:cubicBezTo>
                  <a:cubicBezTo>
                    <a:pt x="9862" y="6617"/>
                    <a:pt x="9348" y="6646"/>
                    <a:pt x="8831" y="6703"/>
                  </a:cubicBezTo>
                  <a:lnTo>
                    <a:pt x="6427" y="2193"/>
                  </a:lnTo>
                  <a:lnTo>
                    <a:pt x="6673" y="2123"/>
                  </a:lnTo>
                  <a:cubicBezTo>
                    <a:pt x="7430" y="1901"/>
                    <a:pt x="7828" y="1274"/>
                    <a:pt x="7525" y="703"/>
                  </a:cubicBezTo>
                  <a:cubicBezTo>
                    <a:pt x="7293" y="266"/>
                    <a:pt x="6727" y="0"/>
                    <a:pt x="61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882;p11"/>
            <p:cNvSpPr/>
            <p:nvPr/>
          </p:nvSpPr>
          <p:spPr>
            <a:xfrm flipH="1">
              <a:off x="56641" y="454244"/>
              <a:ext cx="560107" cy="81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0" h="21600" fill="norm" stroke="1" extrusionOk="0">
                  <a:moveTo>
                    <a:pt x="3376" y="0"/>
                  </a:moveTo>
                  <a:lnTo>
                    <a:pt x="1748" y="497"/>
                  </a:lnTo>
                  <a:lnTo>
                    <a:pt x="5305" y="7538"/>
                  </a:lnTo>
                  <a:cubicBezTo>
                    <a:pt x="719" y="9310"/>
                    <a:pt x="-1253" y="13568"/>
                    <a:pt x="826" y="17196"/>
                  </a:cubicBezTo>
                  <a:cubicBezTo>
                    <a:pt x="2405" y="19953"/>
                    <a:pt x="5902" y="21600"/>
                    <a:pt x="9596" y="21600"/>
                  </a:cubicBezTo>
                  <a:cubicBezTo>
                    <a:pt x="10764" y="21600"/>
                    <a:pt x="11952" y="21436"/>
                    <a:pt x="13104" y="21090"/>
                  </a:cubicBezTo>
                  <a:cubicBezTo>
                    <a:pt x="17883" y="19648"/>
                    <a:pt x="20347" y="15556"/>
                    <a:pt x="18698" y="11796"/>
                  </a:cubicBezTo>
                  <a:cubicBezTo>
                    <a:pt x="17344" y="8710"/>
                    <a:pt x="13609" y="6751"/>
                    <a:pt x="9591" y="6751"/>
                  </a:cubicBezTo>
                  <a:cubicBezTo>
                    <a:pt x="8711" y="6751"/>
                    <a:pt x="7818" y="6844"/>
                    <a:pt x="6933" y="7041"/>
                  </a:cubicBezTo>
                  <a:lnTo>
                    <a:pt x="3376" y="0"/>
                  </a:ln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883;p11"/>
            <p:cNvSpPr/>
            <p:nvPr/>
          </p:nvSpPr>
          <p:spPr>
            <a:xfrm flipH="1">
              <a:off x="114370" y="819753"/>
              <a:ext cx="439453" cy="39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21600" fill="norm" stroke="1" extrusionOk="0">
                  <a:moveTo>
                    <a:pt x="14894" y="0"/>
                  </a:moveTo>
                  <a:lnTo>
                    <a:pt x="155" y="7443"/>
                  </a:lnTo>
                  <a:cubicBezTo>
                    <a:pt x="-922" y="15135"/>
                    <a:pt x="3772" y="21600"/>
                    <a:pt x="9271" y="21600"/>
                  </a:cubicBezTo>
                  <a:cubicBezTo>
                    <a:pt x="10386" y="21600"/>
                    <a:pt x="11534" y="21334"/>
                    <a:pt x="12675" y="20758"/>
                  </a:cubicBezTo>
                  <a:cubicBezTo>
                    <a:pt x="19437" y="17345"/>
                    <a:pt x="20678" y="5668"/>
                    <a:pt x="148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884;p11"/>
            <p:cNvSpPr/>
            <p:nvPr/>
          </p:nvSpPr>
          <p:spPr>
            <a:xfrm flipH="1">
              <a:off x="431200" y="1041949"/>
              <a:ext cx="42356" cy="4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4" h="21600" fill="norm" stroke="1" extrusionOk="0">
                  <a:moveTo>
                    <a:pt x="9407" y="0"/>
                  </a:moveTo>
                  <a:cubicBezTo>
                    <a:pt x="8266" y="0"/>
                    <a:pt x="7113" y="243"/>
                    <a:pt x="5995" y="756"/>
                  </a:cubicBezTo>
                  <a:cubicBezTo>
                    <a:pt x="1228" y="2985"/>
                    <a:pt x="-1292" y="9051"/>
                    <a:pt x="669" y="14778"/>
                  </a:cubicBezTo>
                  <a:cubicBezTo>
                    <a:pt x="2179" y="18939"/>
                    <a:pt x="5674" y="21600"/>
                    <a:pt x="9490" y="21600"/>
                  </a:cubicBezTo>
                  <a:cubicBezTo>
                    <a:pt x="10655" y="21600"/>
                    <a:pt x="11844" y="21357"/>
                    <a:pt x="13009" y="20844"/>
                  </a:cubicBezTo>
                  <a:cubicBezTo>
                    <a:pt x="17776" y="18615"/>
                    <a:pt x="20308" y="12549"/>
                    <a:pt x="18347" y="6822"/>
                  </a:cubicBezTo>
                  <a:cubicBezTo>
                    <a:pt x="16837" y="2661"/>
                    <a:pt x="13175" y="0"/>
                    <a:pt x="9407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885;p11"/>
            <p:cNvSpPr/>
            <p:nvPr/>
          </p:nvSpPr>
          <p:spPr>
            <a:xfrm flipH="1">
              <a:off x="419571" y="974715"/>
              <a:ext cx="36255" cy="3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3" h="21600" fill="norm" stroke="1" extrusionOk="0">
                  <a:moveTo>
                    <a:pt x="9292" y="0"/>
                  </a:moveTo>
                  <a:cubicBezTo>
                    <a:pt x="8168" y="0"/>
                    <a:pt x="7017" y="236"/>
                    <a:pt x="5893" y="740"/>
                  </a:cubicBezTo>
                  <a:cubicBezTo>
                    <a:pt x="1315" y="2976"/>
                    <a:pt x="-1307" y="9289"/>
                    <a:pt x="663" y="14862"/>
                  </a:cubicBezTo>
                  <a:cubicBezTo>
                    <a:pt x="2147" y="19081"/>
                    <a:pt x="5699" y="21600"/>
                    <a:pt x="9472" y="21600"/>
                  </a:cubicBezTo>
                  <a:cubicBezTo>
                    <a:pt x="10679" y="21600"/>
                    <a:pt x="11914" y="21332"/>
                    <a:pt x="13093" y="20797"/>
                  </a:cubicBezTo>
                  <a:cubicBezTo>
                    <a:pt x="17685" y="18577"/>
                    <a:pt x="20293" y="12626"/>
                    <a:pt x="18337" y="7053"/>
                  </a:cubicBezTo>
                  <a:cubicBezTo>
                    <a:pt x="16811" y="2755"/>
                    <a:pt x="13148" y="0"/>
                    <a:pt x="9292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886;p11"/>
            <p:cNvSpPr/>
            <p:nvPr/>
          </p:nvSpPr>
          <p:spPr>
            <a:xfrm flipH="1">
              <a:off x="394355" y="1023836"/>
              <a:ext cx="25454" cy="2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8" h="21600" fill="norm" stroke="1" extrusionOk="0">
                  <a:moveTo>
                    <a:pt x="9678" y="0"/>
                  </a:moveTo>
                  <a:cubicBezTo>
                    <a:pt x="8525" y="0"/>
                    <a:pt x="7371" y="225"/>
                    <a:pt x="6277" y="719"/>
                  </a:cubicBezTo>
                  <a:cubicBezTo>
                    <a:pt x="1106" y="2855"/>
                    <a:pt x="-1241" y="9215"/>
                    <a:pt x="649" y="14520"/>
                  </a:cubicBezTo>
                  <a:cubicBezTo>
                    <a:pt x="2081" y="18993"/>
                    <a:pt x="5740" y="21600"/>
                    <a:pt x="9499" y="21600"/>
                  </a:cubicBezTo>
                  <a:cubicBezTo>
                    <a:pt x="10633" y="21600"/>
                    <a:pt x="11767" y="21375"/>
                    <a:pt x="12841" y="20881"/>
                  </a:cubicBezTo>
                  <a:cubicBezTo>
                    <a:pt x="18012" y="18768"/>
                    <a:pt x="20359" y="12407"/>
                    <a:pt x="18469" y="6563"/>
                  </a:cubicBezTo>
                  <a:cubicBezTo>
                    <a:pt x="17037" y="2495"/>
                    <a:pt x="13398" y="0"/>
                    <a:pt x="967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887;p11"/>
            <p:cNvSpPr/>
            <p:nvPr/>
          </p:nvSpPr>
          <p:spPr>
            <a:xfrm flipH="1">
              <a:off x="678240" y="276799"/>
              <a:ext cx="46871" cy="4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4" y="0"/>
                  </a:moveTo>
                  <a:cubicBezTo>
                    <a:pt x="4613" y="0"/>
                    <a:pt x="0" y="4896"/>
                    <a:pt x="0" y="10940"/>
                  </a:cubicBezTo>
                  <a:cubicBezTo>
                    <a:pt x="0" y="16704"/>
                    <a:pt x="4613" y="21600"/>
                    <a:pt x="10654" y="21600"/>
                  </a:cubicBezTo>
                  <a:cubicBezTo>
                    <a:pt x="16706" y="21600"/>
                    <a:pt x="21600" y="16704"/>
                    <a:pt x="21600" y="10940"/>
                  </a:cubicBezTo>
                  <a:cubicBezTo>
                    <a:pt x="21600" y="4896"/>
                    <a:pt x="16706" y="0"/>
                    <a:pt x="106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888;p11"/>
            <p:cNvSpPr/>
            <p:nvPr/>
          </p:nvSpPr>
          <p:spPr>
            <a:xfrm flipH="1">
              <a:off x="590776" y="0"/>
              <a:ext cx="134335" cy="13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9" y="0"/>
                  </a:moveTo>
                  <a:cubicBezTo>
                    <a:pt x="4824" y="0"/>
                    <a:pt x="0" y="4899"/>
                    <a:pt x="0" y="10798"/>
                  </a:cubicBezTo>
                  <a:cubicBezTo>
                    <a:pt x="0" y="16799"/>
                    <a:pt x="4824" y="21600"/>
                    <a:pt x="10849" y="21600"/>
                  </a:cubicBezTo>
                  <a:cubicBezTo>
                    <a:pt x="16776" y="21600"/>
                    <a:pt x="21600" y="16799"/>
                    <a:pt x="21600" y="10798"/>
                  </a:cubicBezTo>
                  <a:cubicBezTo>
                    <a:pt x="21600" y="4899"/>
                    <a:pt x="16776" y="0"/>
                    <a:pt x="108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889;p11"/>
            <p:cNvSpPr/>
            <p:nvPr/>
          </p:nvSpPr>
          <p:spPr>
            <a:xfrm flipH="1">
              <a:off x="565778" y="196193"/>
              <a:ext cx="60614" cy="5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1" y="0"/>
                  </a:moveTo>
                  <a:cubicBezTo>
                    <a:pt x="4898" y="0"/>
                    <a:pt x="0" y="4730"/>
                    <a:pt x="0" y="10805"/>
                  </a:cubicBezTo>
                  <a:cubicBezTo>
                    <a:pt x="0" y="16651"/>
                    <a:pt x="4898" y="21600"/>
                    <a:pt x="10691" y="21600"/>
                  </a:cubicBezTo>
                  <a:cubicBezTo>
                    <a:pt x="16702" y="21600"/>
                    <a:pt x="21600" y="16651"/>
                    <a:pt x="21600" y="10805"/>
                  </a:cubicBezTo>
                  <a:cubicBezTo>
                    <a:pt x="21600" y="4730"/>
                    <a:pt x="16702" y="0"/>
                    <a:pt x="106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7" name="Google Shape;890;p11"/>
          <p:cNvGrpSpPr/>
          <p:nvPr/>
        </p:nvGrpSpPr>
        <p:grpSpPr>
          <a:xfrm>
            <a:off x="430031" y="1699891"/>
            <a:ext cx="810323" cy="865635"/>
            <a:chOff x="0" y="0"/>
            <a:chExt cx="810322" cy="865633"/>
          </a:xfrm>
        </p:grpSpPr>
        <p:grpSp>
          <p:nvGrpSpPr>
            <p:cNvPr id="725" name="Google Shape;891;p11"/>
            <p:cNvGrpSpPr/>
            <p:nvPr/>
          </p:nvGrpSpPr>
          <p:grpSpPr>
            <a:xfrm>
              <a:off x="-1" y="0"/>
              <a:ext cx="557225" cy="865635"/>
              <a:chOff x="0" y="0"/>
              <a:chExt cx="557223" cy="865634"/>
            </a:xfrm>
          </p:grpSpPr>
          <p:sp>
            <p:nvSpPr>
              <p:cNvPr id="716" name="Google Shape;892;p11"/>
              <p:cNvSpPr/>
              <p:nvPr/>
            </p:nvSpPr>
            <p:spPr>
              <a:xfrm flipH="1">
                <a:off x="-1" y="185336"/>
                <a:ext cx="557225" cy="680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fill="norm" stroke="1" extrusionOk="0">
                    <a:moveTo>
                      <a:pt x="10597" y="0"/>
                    </a:moveTo>
                    <a:cubicBezTo>
                      <a:pt x="9655" y="0"/>
                      <a:pt x="8751" y="441"/>
                      <a:pt x="8315" y="1208"/>
                    </a:cubicBezTo>
                    <a:lnTo>
                      <a:pt x="256" y="15353"/>
                    </a:lnTo>
                    <a:cubicBezTo>
                      <a:pt x="-353" y="16404"/>
                      <a:pt x="162" y="17694"/>
                      <a:pt x="1427" y="18209"/>
                    </a:cubicBezTo>
                    <a:lnTo>
                      <a:pt x="4637" y="19519"/>
                    </a:lnTo>
                    <a:lnTo>
                      <a:pt x="5973" y="20074"/>
                    </a:lnTo>
                    <a:lnTo>
                      <a:pt x="9182" y="21384"/>
                    </a:lnTo>
                    <a:cubicBezTo>
                      <a:pt x="9541" y="21530"/>
                      <a:pt x="9922" y="21600"/>
                      <a:pt x="10297" y="21600"/>
                    </a:cubicBezTo>
                    <a:cubicBezTo>
                      <a:pt x="11239" y="21600"/>
                      <a:pt x="12142" y="21159"/>
                      <a:pt x="12578" y="20392"/>
                    </a:cubicBezTo>
                    <a:lnTo>
                      <a:pt x="20637" y="6247"/>
                    </a:lnTo>
                    <a:cubicBezTo>
                      <a:pt x="21247" y="5196"/>
                      <a:pt x="20732" y="3906"/>
                      <a:pt x="19490" y="3391"/>
                    </a:cubicBezTo>
                    <a:lnTo>
                      <a:pt x="18599" y="3033"/>
                    </a:lnTo>
                    <a:cubicBezTo>
                      <a:pt x="18154" y="2855"/>
                      <a:pt x="17944" y="2419"/>
                      <a:pt x="18131" y="2022"/>
                    </a:cubicBezTo>
                    <a:lnTo>
                      <a:pt x="13820" y="256"/>
                    </a:lnTo>
                    <a:cubicBezTo>
                      <a:pt x="13639" y="508"/>
                      <a:pt x="13317" y="652"/>
                      <a:pt x="12987" y="652"/>
                    </a:cubicBezTo>
                    <a:cubicBezTo>
                      <a:pt x="12849" y="652"/>
                      <a:pt x="12710" y="626"/>
                      <a:pt x="12578" y="573"/>
                    </a:cubicBezTo>
                    <a:lnTo>
                      <a:pt x="11711" y="216"/>
                    </a:lnTo>
                    <a:cubicBezTo>
                      <a:pt x="11352" y="70"/>
                      <a:pt x="10972" y="0"/>
                      <a:pt x="10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7" name="Google Shape;893;p11"/>
              <p:cNvSpPr/>
              <p:nvPr/>
            </p:nvSpPr>
            <p:spPr>
              <a:xfrm flipH="1">
                <a:off x="14758" y="0"/>
                <a:ext cx="185140" cy="248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19843" y="0"/>
                    </a:moveTo>
                    <a:cubicBezTo>
                      <a:pt x="19751" y="0"/>
                      <a:pt x="19659" y="9"/>
                      <a:pt x="19570" y="30"/>
                    </a:cubicBezTo>
                    <a:cubicBezTo>
                      <a:pt x="17975" y="410"/>
                      <a:pt x="16526" y="1062"/>
                      <a:pt x="15365" y="1985"/>
                    </a:cubicBezTo>
                    <a:cubicBezTo>
                      <a:pt x="12468" y="4267"/>
                      <a:pt x="11669" y="7799"/>
                      <a:pt x="8555" y="9918"/>
                    </a:cubicBezTo>
                    <a:lnTo>
                      <a:pt x="10582" y="10678"/>
                    </a:lnTo>
                    <a:cubicBezTo>
                      <a:pt x="11261" y="10864"/>
                      <a:pt x="10941" y="11562"/>
                      <a:pt x="10382" y="11562"/>
                    </a:cubicBezTo>
                    <a:cubicBezTo>
                      <a:pt x="10287" y="11562"/>
                      <a:pt x="10183" y="11541"/>
                      <a:pt x="10075" y="11493"/>
                    </a:cubicBezTo>
                    <a:lnTo>
                      <a:pt x="8045" y="10788"/>
                    </a:lnTo>
                    <a:cubicBezTo>
                      <a:pt x="7412" y="10558"/>
                      <a:pt x="6739" y="10448"/>
                      <a:pt x="6073" y="10448"/>
                    </a:cubicBezTo>
                    <a:cubicBezTo>
                      <a:pt x="4377" y="10448"/>
                      <a:pt x="2737" y="11155"/>
                      <a:pt x="1957" y="12364"/>
                    </a:cubicBezTo>
                    <a:lnTo>
                      <a:pt x="0" y="15461"/>
                    </a:lnTo>
                    <a:lnTo>
                      <a:pt x="7900" y="18339"/>
                    </a:lnTo>
                    <a:lnTo>
                      <a:pt x="8988" y="18722"/>
                    </a:lnTo>
                    <a:lnTo>
                      <a:pt x="16962" y="21600"/>
                    </a:lnTo>
                    <a:lnTo>
                      <a:pt x="18918" y="18503"/>
                    </a:lnTo>
                    <a:cubicBezTo>
                      <a:pt x="20006" y="16819"/>
                      <a:pt x="19063" y="14754"/>
                      <a:pt x="16744" y="13939"/>
                    </a:cubicBezTo>
                    <a:lnTo>
                      <a:pt x="14787" y="13232"/>
                    </a:lnTo>
                    <a:cubicBezTo>
                      <a:pt x="14219" y="12948"/>
                      <a:pt x="14529" y="12377"/>
                      <a:pt x="15048" y="12377"/>
                    </a:cubicBezTo>
                    <a:cubicBezTo>
                      <a:pt x="15128" y="12377"/>
                      <a:pt x="15208" y="12389"/>
                      <a:pt x="15294" y="12417"/>
                    </a:cubicBezTo>
                    <a:lnTo>
                      <a:pt x="17324" y="13123"/>
                    </a:lnTo>
                    <a:cubicBezTo>
                      <a:pt x="17613" y="9973"/>
                      <a:pt x="20801" y="7309"/>
                      <a:pt x="21382" y="4159"/>
                    </a:cubicBezTo>
                    <a:cubicBezTo>
                      <a:pt x="21600" y="2908"/>
                      <a:pt x="21453" y="1660"/>
                      <a:pt x="20801" y="463"/>
                    </a:cubicBezTo>
                    <a:cubicBezTo>
                      <a:pt x="20682" y="196"/>
                      <a:pt x="20270" y="0"/>
                      <a:pt x="19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8" name="Google Shape;894;p11"/>
              <p:cNvSpPr/>
              <p:nvPr/>
            </p:nvSpPr>
            <p:spPr>
              <a:xfrm flipH="1">
                <a:off x="144255" y="143179"/>
                <a:ext cx="21773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6921" y="0"/>
                    </a:moveTo>
                    <a:cubicBezTo>
                      <a:pt x="15387" y="0"/>
                      <a:pt x="14200" y="417"/>
                      <a:pt x="13309" y="1237"/>
                    </a:cubicBezTo>
                    <a:lnTo>
                      <a:pt x="468" y="18384"/>
                    </a:lnTo>
                    <a:cubicBezTo>
                      <a:pt x="-695" y="19482"/>
                      <a:pt x="468" y="20935"/>
                      <a:pt x="2225" y="21306"/>
                    </a:cubicBezTo>
                    <a:cubicBezTo>
                      <a:pt x="2719" y="21507"/>
                      <a:pt x="3190" y="21600"/>
                      <a:pt x="3684" y="21600"/>
                    </a:cubicBezTo>
                    <a:cubicBezTo>
                      <a:pt x="4897" y="21600"/>
                      <a:pt x="6060" y="20997"/>
                      <a:pt x="6901" y="20208"/>
                    </a:cubicBezTo>
                    <a:lnTo>
                      <a:pt x="19742" y="3417"/>
                    </a:lnTo>
                    <a:cubicBezTo>
                      <a:pt x="20905" y="2335"/>
                      <a:pt x="20311" y="866"/>
                      <a:pt x="18554" y="139"/>
                    </a:cubicBezTo>
                    <a:cubicBezTo>
                      <a:pt x="17985" y="46"/>
                      <a:pt x="17441" y="0"/>
                      <a:pt x="16921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9" name="Google Shape;895;p11"/>
              <p:cNvSpPr/>
              <p:nvPr/>
            </p:nvSpPr>
            <p:spPr>
              <a:xfrm flipH="1">
                <a:off x="122813" y="153533"/>
                <a:ext cx="21704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3" h="21600" fill="norm" stroke="1" extrusionOk="0">
                    <a:moveTo>
                      <a:pt x="17239" y="0"/>
                    </a:moveTo>
                    <a:cubicBezTo>
                      <a:pt x="15839" y="0"/>
                      <a:pt x="14466" y="603"/>
                      <a:pt x="14033" y="1392"/>
                    </a:cubicBezTo>
                    <a:lnTo>
                      <a:pt x="218" y="18539"/>
                    </a:lnTo>
                    <a:cubicBezTo>
                      <a:pt x="-367" y="19636"/>
                      <a:pt x="218" y="20734"/>
                      <a:pt x="2025" y="21461"/>
                    </a:cubicBezTo>
                    <a:cubicBezTo>
                      <a:pt x="2482" y="21554"/>
                      <a:pt x="2966" y="21600"/>
                      <a:pt x="3449" y="21600"/>
                    </a:cubicBezTo>
                    <a:cubicBezTo>
                      <a:pt x="4925" y="21600"/>
                      <a:pt x="6375" y="21183"/>
                      <a:pt x="6833" y="20363"/>
                    </a:cubicBezTo>
                    <a:lnTo>
                      <a:pt x="20622" y="3216"/>
                    </a:lnTo>
                    <a:cubicBezTo>
                      <a:pt x="21233" y="2118"/>
                      <a:pt x="20622" y="665"/>
                      <a:pt x="18841" y="294"/>
                    </a:cubicBezTo>
                    <a:cubicBezTo>
                      <a:pt x="18333" y="93"/>
                      <a:pt x="17773" y="0"/>
                      <a:pt x="17239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0" name="Google Shape;896;p11"/>
              <p:cNvSpPr/>
              <p:nvPr/>
            </p:nvSpPr>
            <p:spPr>
              <a:xfrm flipH="1">
                <a:off x="101561" y="163807"/>
                <a:ext cx="21719" cy="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7" h="21600" fill="norm" stroke="1" extrusionOk="0">
                    <a:moveTo>
                      <a:pt x="17417" y="0"/>
                    </a:moveTo>
                    <a:cubicBezTo>
                      <a:pt x="15941" y="0"/>
                      <a:pt x="14491" y="405"/>
                      <a:pt x="14033" y="1231"/>
                    </a:cubicBezTo>
                    <a:lnTo>
                      <a:pt x="218" y="18514"/>
                    </a:lnTo>
                    <a:cubicBezTo>
                      <a:pt x="-367" y="19621"/>
                      <a:pt x="218" y="20727"/>
                      <a:pt x="2025" y="21460"/>
                    </a:cubicBezTo>
                    <a:cubicBezTo>
                      <a:pt x="2482" y="21553"/>
                      <a:pt x="2966" y="21600"/>
                      <a:pt x="3449" y="21600"/>
                    </a:cubicBezTo>
                    <a:cubicBezTo>
                      <a:pt x="4925" y="21600"/>
                      <a:pt x="6375" y="21195"/>
                      <a:pt x="6833" y="20353"/>
                    </a:cubicBezTo>
                    <a:lnTo>
                      <a:pt x="20648" y="3070"/>
                    </a:lnTo>
                    <a:cubicBezTo>
                      <a:pt x="21233" y="1979"/>
                      <a:pt x="20648" y="873"/>
                      <a:pt x="18841" y="140"/>
                    </a:cubicBezTo>
                    <a:cubicBezTo>
                      <a:pt x="18384" y="47"/>
                      <a:pt x="17900" y="0"/>
                      <a:pt x="17417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897;p11"/>
              <p:cNvSpPr/>
              <p:nvPr/>
            </p:nvSpPr>
            <p:spPr>
              <a:xfrm flipH="1">
                <a:off x="80312" y="174426"/>
                <a:ext cx="21715" cy="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8" h="21600" fill="norm" stroke="1" extrusionOk="0">
                    <a:moveTo>
                      <a:pt x="17382" y="0"/>
                    </a:moveTo>
                    <a:cubicBezTo>
                      <a:pt x="15933" y="0"/>
                      <a:pt x="14459" y="421"/>
                      <a:pt x="14002" y="1247"/>
                    </a:cubicBezTo>
                    <a:lnTo>
                      <a:pt x="229" y="18530"/>
                    </a:lnTo>
                    <a:cubicBezTo>
                      <a:pt x="-381" y="19621"/>
                      <a:pt x="229" y="20727"/>
                      <a:pt x="2033" y="21460"/>
                    </a:cubicBezTo>
                    <a:cubicBezTo>
                      <a:pt x="2465" y="21553"/>
                      <a:pt x="2948" y="21600"/>
                      <a:pt x="3456" y="21600"/>
                    </a:cubicBezTo>
                    <a:cubicBezTo>
                      <a:pt x="4955" y="21600"/>
                      <a:pt x="6506" y="21195"/>
                      <a:pt x="7420" y="20369"/>
                    </a:cubicBezTo>
                    <a:lnTo>
                      <a:pt x="20609" y="3086"/>
                    </a:lnTo>
                    <a:cubicBezTo>
                      <a:pt x="21219" y="1979"/>
                      <a:pt x="20609" y="873"/>
                      <a:pt x="18805" y="140"/>
                    </a:cubicBezTo>
                    <a:cubicBezTo>
                      <a:pt x="18347" y="47"/>
                      <a:pt x="17865" y="0"/>
                      <a:pt x="17382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898;p11"/>
              <p:cNvSpPr/>
              <p:nvPr/>
            </p:nvSpPr>
            <p:spPr>
              <a:xfrm flipH="1">
                <a:off x="58812" y="184409"/>
                <a:ext cx="21766" cy="3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6" h="21600" fill="norm" stroke="1" extrusionOk="0">
                    <a:moveTo>
                      <a:pt x="16825" y="0"/>
                    </a:moveTo>
                    <a:cubicBezTo>
                      <a:pt x="15538" y="0"/>
                      <a:pt x="14326" y="417"/>
                      <a:pt x="13460" y="1237"/>
                    </a:cubicBezTo>
                    <a:lnTo>
                      <a:pt x="619" y="18384"/>
                    </a:lnTo>
                    <a:cubicBezTo>
                      <a:pt x="-569" y="19482"/>
                      <a:pt x="25" y="20935"/>
                      <a:pt x="1782" y="21306"/>
                    </a:cubicBezTo>
                    <a:cubicBezTo>
                      <a:pt x="2276" y="21507"/>
                      <a:pt x="2796" y="21600"/>
                      <a:pt x="3340" y="21600"/>
                    </a:cubicBezTo>
                    <a:cubicBezTo>
                      <a:pt x="4751" y="21600"/>
                      <a:pt x="6186" y="20997"/>
                      <a:pt x="7027" y="20208"/>
                    </a:cubicBezTo>
                    <a:lnTo>
                      <a:pt x="19868" y="3432"/>
                    </a:lnTo>
                    <a:cubicBezTo>
                      <a:pt x="21031" y="2335"/>
                      <a:pt x="19868" y="881"/>
                      <a:pt x="18111" y="139"/>
                    </a:cubicBezTo>
                    <a:cubicBezTo>
                      <a:pt x="17691" y="46"/>
                      <a:pt x="17245" y="0"/>
                      <a:pt x="16825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899;p11"/>
              <p:cNvSpPr/>
              <p:nvPr/>
            </p:nvSpPr>
            <p:spPr>
              <a:xfrm flipH="1">
                <a:off x="133038" y="533738"/>
                <a:ext cx="336774" cy="258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0" y="0"/>
                    </a:moveTo>
                    <a:cubicBezTo>
                      <a:pt x="17120" y="0"/>
                      <a:pt x="13470" y="1039"/>
                      <a:pt x="10099" y="2989"/>
                    </a:cubicBezTo>
                    <a:cubicBezTo>
                      <a:pt x="6131" y="5336"/>
                      <a:pt x="2685" y="8882"/>
                      <a:pt x="0" y="13370"/>
                    </a:cubicBezTo>
                    <a:lnTo>
                      <a:pt x="13025" y="21505"/>
                    </a:lnTo>
                    <a:cubicBezTo>
                      <a:pt x="13098" y="21569"/>
                      <a:pt x="13183" y="21600"/>
                      <a:pt x="13268" y="21600"/>
                    </a:cubicBezTo>
                    <a:cubicBezTo>
                      <a:pt x="13463" y="21600"/>
                      <a:pt x="13662" y="21445"/>
                      <a:pt x="13745" y="21193"/>
                    </a:cubicBezTo>
                    <a:lnTo>
                      <a:pt x="21600" y="15"/>
                    </a:lnTo>
                    <a:cubicBezTo>
                      <a:pt x="21340" y="4"/>
                      <a:pt x="21080" y="0"/>
                      <a:pt x="208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900;p11"/>
              <p:cNvSpPr/>
              <p:nvPr/>
            </p:nvSpPr>
            <p:spPr>
              <a:xfrm flipH="1">
                <a:off x="67564" y="278282"/>
                <a:ext cx="431085" cy="41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600" fill="norm" stroke="1" extrusionOk="0">
                    <a:moveTo>
                      <a:pt x="9785" y="0"/>
                    </a:moveTo>
                    <a:cubicBezTo>
                      <a:pt x="9613" y="0"/>
                      <a:pt x="9442" y="96"/>
                      <a:pt x="9373" y="264"/>
                    </a:cubicBezTo>
                    <a:lnTo>
                      <a:pt x="35" y="20397"/>
                    </a:lnTo>
                    <a:cubicBezTo>
                      <a:pt x="-57" y="20626"/>
                      <a:pt x="35" y="20884"/>
                      <a:pt x="253" y="20982"/>
                    </a:cubicBezTo>
                    <a:lnTo>
                      <a:pt x="1406" y="21600"/>
                    </a:lnTo>
                    <a:cubicBezTo>
                      <a:pt x="5271" y="16339"/>
                      <a:pt x="11245" y="13278"/>
                      <a:pt x="17595" y="13278"/>
                    </a:cubicBezTo>
                    <a:cubicBezTo>
                      <a:pt x="17790" y="13278"/>
                      <a:pt x="17985" y="13281"/>
                      <a:pt x="18181" y="13286"/>
                    </a:cubicBezTo>
                    <a:lnTo>
                      <a:pt x="18212" y="13286"/>
                    </a:lnTo>
                    <a:lnTo>
                      <a:pt x="21418" y="6338"/>
                    </a:lnTo>
                    <a:cubicBezTo>
                      <a:pt x="21543" y="6110"/>
                      <a:pt x="21449" y="5817"/>
                      <a:pt x="21232" y="5720"/>
                    </a:cubicBezTo>
                    <a:lnTo>
                      <a:pt x="9964" y="37"/>
                    </a:lnTo>
                    <a:cubicBezTo>
                      <a:pt x="9907" y="12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26" name="Google Shape;901;p11"/>
            <p:cNvSpPr/>
            <p:nvPr/>
          </p:nvSpPr>
          <p:spPr>
            <a:xfrm flipH="1">
              <a:off x="737237" y="339610"/>
              <a:ext cx="73086" cy="7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797" y="0"/>
                    <a:pt x="0" y="4796"/>
                    <a:pt x="0" y="10710"/>
                  </a:cubicBezTo>
                  <a:cubicBezTo>
                    <a:pt x="0" y="16797"/>
                    <a:pt x="4797" y="21600"/>
                    <a:pt x="10706" y="21600"/>
                  </a:cubicBezTo>
                  <a:cubicBezTo>
                    <a:pt x="16615" y="21600"/>
                    <a:pt x="21600" y="16797"/>
                    <a:pt x="21600" y="10710"/>
                  </a:cubicBezTo>
                  <a:cubicBezTo>
                    <a:pt x="21600" y="4796"/>
                    <a:pt x="16615" y="0"/>
                    <a:pt x="107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50" name="Google Shape;902;p11"/>
          <p:cNvGrpSpPr/>
          <p:nvPr/>
        </p:nvGrpSpPr>
        <p:grpSpPr>
          <a:xfrm>
            <a:off x="260878" y="3591016"/>
            <a:ext cx="836996" cy="1491765"/>
            <a:chOff x="0" y="0"/>
            <a:chExt cx="836995" cy="1491764"/>
          </a:xfrm>
        </p:grpSpPr>
        <p:sp>
          <p:nvSpPr>
            <p:cNvPr id="728" name="Google Shape;903;p11"/>
            <p:cNvSpPr/>
            <p:nvPr/>
          </p:nvSpPr>
          <p:spPr>
            <a:xfrm flipH="1">
              <a:off x="485867" y="638415"/>
              <a:ext cx="171194" cy="25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34" y="0"/>
                  </a:moveTo>
                  <a:cubicBezTo>
                    <a:pt x="4257" y="1182"/>
                    <a:pt x="1734" y="2956"/>
                    <a:pt x="0" y="5106"/>
                  </a:cubicBezTo>
                  <a:cubicBezTo>
                    <a:pt x="6228" y="11177"/>
                    <a:pt x="13481" y="16711"/>
                    <a:pt x="21600" y="21600"/>
                  </a:cubicBezTo>
                  <a:cubicBezTo>
                    <a:pt x="20972" y="17624"/>
                    <a:pt x="20260" y="13648"/>
                    <a:pt x="19395" y="9672"/>
                  </a:cubicBezTo>
                  <a:lnTo>
                    <a:pt x="7334" y="0"/>
                  </a:ln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904;p11"/>
            <p:cNvSpPr/>
            <p:nvPr/>
          </p:nvSpPr>
          <p:spPr>
            <a:xfrm flipH="1">
              <a:off x="470854" y="697784"/>
              <a:ext cx="204953" cy="38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917" y="0"/>
                  </a:moveTo>
                  <a:cubicBezTo>
                    <a:pt x="1855" y="70"/>
                    <a:pt x="1790" y="139"/>
                    <a:pt x="1725" y="245"/>
                  </a:cubicBezTo>
                  <a:cubicBezTo>
                    <a:pt x="-639" y="2800"/>
                    <a:pt x="-382" y="5916"/>
                    <a:pt x="1343" y="8612"/>
                  </a:cubicBezTo>
                  <a:cubicBezTo>
                    <a:pt x="3133" y="11342"/>
                    <a:pt x="6264" y="13687"/>
                    <a:pt x="9714" y="15894"/>
                  </a:cubicBezTo>
                  <a:cubicBezTo>
                    <a:pt x="12780" y="17889"/>
                    <a:pt x="16103" y="19744"/>
                    <a:pt x="19683" y="21495"/>
                  </a:cubicBezTo>
                  <a:cubicBezTo>
                    <a:pt x="19834" y="21567"/>
                    <a:pt x="20008" y="21600"/>
                    <a:pt x="20178" y="21600"/>
                  </a:cubicBezTo>
                  <a:cubicBezTo>
                    <a:pt x="20579" y="21600"/>
                    <a:pt x="20961" y="21416"/>
                    <a:pt x="20961" y="21144"/>
                  </a:cubicBezTo>
                  <a:cubicBezTo>
                    <a:pt x="20641" y="17679"/>
                    <a:pt x="20130" y="14213"/>
                    <a:pt x="19425" y="10747"/>
                  </a:cubicBezTo>
                  <a:cubicBezTo>
                    <a:pt x="12845" y="7561"/>
                    <a:pt x="6965" y="3956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905;p11"/>
            <p:cNvSpPr/>
            <p:nvPr/>
          </p:nvSpPr>
          <p:spPr>
            <a:xfrm flipH="1">
              <a:off x="251426" y="551559"/>
              <a:ext cx="93221" cy="27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5880" y="0"/>
                  </a:moveTo>
                  <a:cubicBezTo>
                    <a:pt x="4826" y="0"/>
                    <a:pt x="3765" y="17"/>
                    <a:pt x="2716" y="51"/>
                  </a:cubicBezTo>
                  <a:lnTo>
                    <a:pt x="0" y="11794"/>
                  </a:lnTo>
                  <a:cubicBezTo>
                    <a:pt x="4862" y="15129"/>
                    <a:pt x="10015" y="18365"/>
                    <a:pt x="15307" y="21600"/>
                  </a:cubicBezTo>
                  <a:cubicBezTo>
                    <a:pt x="19593" y="14931"/>
                    <a:pt x="21600" y="8063"/>
                    <a:pt x="21315" y="1244"/>
                  </a:cubicBezTo>
                  <a:cubicBezTo>
                    <a:pt x="16544" y="416"/>
                    <a:pt x="11179" y="0"/>
                    <a:pt x="5880" y="0"/>
                  </a:cubicBezTo>
                  <a:close/>
                </a:path>
              </a:pathLst>
            </a:custGeom>
            <a:solidFill>
              <a:srgbClr val="DD5B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906;p11"/>
            <p:cNvSpPr/>
            <p:nvPr/>
          </p:nvSpPr>
          <p:spPr>
            <a:xfrm flipH="1">
              <a:off x="144656" y="567183"/>
              <a:ext cx="133128" cy="41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4200" y="0"/>
                  </a:moveTo>
                  <a:cubicBezTo>
                    <a:pt x="4400" y="4421"/>
                    <a:pt x="2997" y="8874"/>
                    <a:pt x="0" y="13199"/>
                  </a:cubicBezTo>
                  <a:cubicBezTo>
                    <a:pt x="4900" y="16005"/>
                    <a:pt x="9999" y="18749"/>
                    <a:pt x="15399" y="21426"/>
                  </a:cubicBezTo>
                  <a:cubicBezTo>
                    <a:pt x="15645" y="21547"/>
                    <a:pt x="16009" y="21600"/>
                    <a:pt x="16374" y="21600"/>
                  </a:cubicBezTo>
                  <a:cubicBezTo>
                    <a:pt x="16899" y="21600"/>
                    <a:pt x="17425" y="21488"/>
                    <a:pt x="17599" y="21298"/>
                  </a:cubicBezTo>
                  <a:cubicBezTo>
                    <a:pt x="19201" y="18943"/>
                    <a:pt x="20299" y="16555"/>
                    <a:pt x="20901" y="14167"/>
                  </a:cubicBezTo>
                  <a:cubicBezTo>
                    <a:pt x="21600" y="11521"/>
                    <a:pt x="21600" y="8810"/>
                    <a:pt x="19298" y="6261"/>
                  </a:cubicBezTo>
                  <a:cubicBezTo>
                    <a:pt x="17001" y="3712"/>
                    <a:pt x="12101" y="1324"/>
                    <a:pt x="4900" y="97"/>
                  </a:cubicBezTo>
                  <a:lnTo>
                    <a:pt x="42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907;p11"/>
            <p:cNvSpPr/>
            <p:nvPr/>
          </p:nvSpPr>
          <p:spPr>
            <a:xfrm flipH="1">
              <a:off x="583950" y="3601"/>
              <a:ext cx="114977" cy="18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1" y="0"/>
                  </a:moveTo>
                  <a:lnTo>
                    <a:pt x="6577" y="73"/>
                  </a:lnTo>
                  <a:cubicBezTo>
                    <a:pt x="5402" y="1211"/>
                    <a:pt x="4696" y="2423"/>
                    <a:pt x="4343" y="3779"/>
                  </a:cubicBezTo>
                  <a:cubicBezTo>
                    <a:pt x="2348" y="9625"/>
                    <a:pt x="940" y="15612"/>
                    <a:pt x="0" y="21600"/>
                  </a:cubicBezTo>
                  <a:lnTo>
                    <a:pt x="21600" y="17322"/>
                  </a:lnTo>
                  <a:cubicBezTo>
                    <a:pt x="17023" y="11404"/>
                    <a:pt x="12093" y="5631"/>
                    <a:pt x="66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908;p11"/>
            <p:cNvSpPr/>
            <p:nvPr/>
          </p:nvSpPr>
          <p:spPr>
            <a:xfrm flipH="1">
              <a:off x="512718" y="0"/>
              <a:ext cx="150593" cy="1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9" y="0"/>
                  </a:moveTo>
                  <a:cubicBezTo>
                    <a:pt x="763" y="0"/>
                    <a:pt x="334" y="180"/>
                    <a:pt x="0" y="500"/>
                  </a:cubicBezTo>
                  <a:cubicBezTo>
                    <a:pt x="4125" y="7359"/>
                    <a:pt x="7889" y="14391"/>
                    <a:pt x="11383" y="21600"/>
                  </a:cubicBezTo>
                  <a:lnTo>
                    <a:pt x="21600" y="18388"/>
                  </a:lnTo>
                  <a:cubicBezTo>
                    <a:pt x="16579" y="12916"/>
                    <a:pt x="11383" y="7709"/>
                    <a:pt x="5826" y="2760"/>
                  </a:cubicBezTo>
                  <a:cubicBezTo>
                    <a:pt x="4660" y="1542"/>
                    <a:pt x="3228" y="589"/>
                    <a:pt x="1705" y="66"/>
                  </a:cubicBezTo>
                  <a:cubicBezTo>
                    <a:pt x="1542" y="22"/>
                    <a:pt x="1379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909;p11"/>
            <p:cNvSpPr/>
            <p:nvPr/>
          </p:nvSpPr>
          <p:spPr>
            <a:xfrm flipH="1">
              <a:off x="377777" y="155439"/>
              <a:ext cx="328076" cy="74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7952" y="0"/>
                  </a:moveTo>
                  <a:lnTo>
                    <a:pt x="452" y="1067"/>
                  </a:lnTo>
                  <a:cubicBezTo>
                    <a:pt x="-199" y="4107"/>
                    <a:pt x="-159" y="7182"/>
                    <a:pt x="656" y="10222"/>
                  </a:cubicBezTo>
                  <a:cubicBezTo>
                    <a:pt x="982" y="11543"/>
                    <a:pt x="1513" y="12863"/>
                    <a:pt x="2736" y="14076"/>
                  </a:cubicBezTo>
                  <a:cubicBezTo>
                    <a:pt x="3836" y="15125"/>
                    <a:pt x="5467" y="16048"/>
                    <a:pt x="7095" y="16953"/>
                  </a:cubicBezTo>
                  <a:cubicBezTo>
                    <a:pt x="9826" y="18418"/>
                    <a:pt x="12638" y="19866"/>
                    <a:pt x="15492" y="21258"/>
                  </a:cubicBezTo>
                  <a:cubicBezTo>
                    <a:pt x="15965" y="21481"/>
                    <a:pt x="16609" y="21600"/>
                    <a:pt x="17254" y="21600"/>
                  </a:cubicBezTo>
                  <a:cubicBezTo>
                    <a:pt x="17497" y="21600"/>
                    <a:pt x="17743" y="21582"/>
                    <a:pt x="17977" y="21548"/>
                  </a:cubicBezTo>
                  <a:lnTo>
                    <a:pt x="21401" y="21059"/>
                  </a:lnTo>
                  <a:cubicBezTo>
                    <a:pt x="20301" y="17568"/>
                    <a:pt x="18753" y="14112"/>
                    <a:pt x="16796" y="10693"/>
                  </a:cubicBezTo>
                  <a:cubicBezTo>
                    <a:pt x="14595" y="7020"/>
                    <a:pt x="11619" y="3437"/>
                    <a:pt x="7952" y="0"/>
                  </a:cubicBezTo>
                  <a:close/>
                </a:path>
              </a:pathLst>
            </a:custGeom>
            <a:solidFill>
              <a:srgbClr val="E2F2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910;p11"/>
            <p:cNvSpPr/>
            <p:nvPr/>
          </p:nvSpPr>
          <p:spPr>
            <a:xfrm flipH="1">
              <a:off x="273616" y="132930"/>
              <a:ext cx="310334" cy="7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4925" y="0"/>
                  </a:moveTo>
                  <a:lnTo>
                    <a:pt x="0" y="648"/>
                  </a:lnTo>
                  <a:cubicBezTo>
                    <a:pt x="3887" y="4068"/>
                    <a:pt x="7041" y="7632"/>
                    <a:pt x="9374" y="11286"/>
                  </a:cubicBezTo>
                  <a:cubicBezTo>
                    <a:pt x="11448" y="14688"/>
                    <a:pt x="13046" y="18126"/>
                    <a:pt x="14213" y="21600"/>
                  </a:cubicBezTo>
                  <a:lnTo>
                    <a:pt x="18402" y="21042"/>
                  </a:lnTo>
                  <a:cubicBezTo>
                    <a:pt x="19354" y="20916"/>
                    <a:pt x="20044" y="20574"/>
                    <a:pt x="20130" y="20160"/>
                  </a:cubicBezTo>
                  <a:cubicBezTo>
                    <a:pt x="20648" y="18288"/>
                    <a:pt x="21038" y="16398"/>
                    <a:pt x="21340" y="14508"/>
                  </a:cubicBezTo>
                  <a:cubicBezTo>
                    <a:pt x="21470" y="13374"/>
                    <a:pt x="21600" y="12204"/>
                    <a:pt x="21080" y="11070"/>
                  </a:cubicBezTo>
                  <a:cubicBezTo>
                    <a:pt x="20476" y="9774"/>
                    <a:pt x="19094" y="8586"/>
                    <a:pt x="17495" y="7416"/>
                  </a:cubicBezTo>
                  <a:cubicBezTo>
                    <a:pt x="13953" y="4770"/>
                    <a:pt x="9720" y="2268"/>
                    <a:pt x="4925" y="0"/>
                  </a:cubicBezTo>
                  <a:close/>
                </a:path>
              </a:pathLst>
            </a:custGeom>
            <a:solidFill>
              <a:srgbClr val="F5F7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911;p11"/>
            <p:cNvSpPr/>
            <p:nvPr/>
          </p:nvSpPr>
          <p:spPr>
            <a:xfrm flipH="1">
              <a:off x="483620" y="264459"/>
              <a:ext cx="135068" cy="1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8" h="21600" fill="norm" stroke="1" extrusionOk="0">
                  <a:moveTo>
                    <a:pt x="9630" y="0"/>
                  </a:moveTo>
                  <a:cubicBezTo>
                    <a:pt x="8635" y="0"/>
                    <a:pt x="7625" y="178"/>
                    <a:pt x="6631" y="551"/>
                  </a:cubicBezTo>
                  <a:cubicBezTo>
                    <a:pt x="1563" y="2351"/>
                    <a:pt x="-1191" y="8447"/>
                    <a:pt x="497" y="14144"/>
                  </a:cubicBezTo>
                  <a:cubicBezTo>
                    <a:pt x="1778" y="18707"/>
                    <a:pt x="5508" y="21600"/>
                    <a:pt x="9543" y="21600"/>
                  </a:cubicBezTo>
                  <a:cubicBezTo>
                    <a:pt x="10553" y="21600"/>
                    <a:pt x="11578" y="21422"/>
                    <a:pt x="12587" y="21041"/>
                  </a:cubicBezTo>
                  <a:cubicBezTo>
                    <a:pt x="17655" y="19240"/>
                    <a:pt x="20409" y="13145"/>
                    <a:pt x="18721" y="7447"/>
                  </a:cubicBezTo>
                  <a:cubicBezTo>
                    <a:pt x="17436" y="2948"/>
                    <a:pt x="13684" y="0"/>
                    <a:pt x="96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912;p11"/>
            <p:cNvSpPr/>
            <p:nvPr/>
          </p:nvSpPr>
          <p:spPr>
            <a:xfrm flipH="1">
              <a:off x="518966" y="284160"/>
              <a:ext cx="68108" cy="9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68"/>
                  </a:lnTo>
                  <a:cubicBezTo>
                    <a:pt x="2175" y="19884"/>
                    <a:pt x="5148" y="21030"/>
                    <a:pt x="8323" y="21600"/>
                  </a:cubicBezTo>
                  <a:lnTo>
                    <a:pt x="21600" y="2856"/>
                  </a:lnTo>
                  <a:cubicBezTo>
                    <a:pt x="19223" y="1286"/>
                    <a:pt x="16049" y="285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913;p11"/>
            <p:cNvSpPr/>
            <p:nvPr/>
          </p:nvSpPr>
          <p:spPr>
            <a:xfrm flipH="1">
              <a:off x="546453" y="283922"/>
              <a:ext cx="52388" cy="7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376" y="0"/>
                  </a:moveTo>
                  <a:cubicBezTo>
                    <a:pt x="14681" y="0"/>
                    <a:pt x="12924" y="223"/>
                    <a:pt x="11293" y="740"/>
                  </a:cubicBezTo>
                  <a:cubicBezTo>
                    <a:pt x="176" y="3450"/>
                    <a:pt x="-3675" y="14477"/>
                    <a:pt x="4026" y="21600"/>
                  </a:cubicBezTo>
                  <a:lnTo>
                    <a:pt x="17925" y="65"/>
                  </a:lnTo>
                  <a:cubicBezTo>
                    <a:pt x="17418" y="22"/>
                    <a:pt x="16901" y="0"/>
                    <a:pt x="16376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914;p11"/>
            <p:cNvSpPr/>
            <p:nvPr/>
          </p:nvSpPr>
          <p:spPr>
            <a:xfrm flipH="1">
              <a:off x="503056" y="296633"/>
              <a:ext cx="57776" cy="8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4" h="21600" fill="norm" stroke="1" extrusionOk="0">
                  <a:moveTo>
                    <a:pt x="12025" y="0"/>
                  </a:moveTo>
                  <a:lnTo>
                    <a:pt x="0" y="21276"/>
                  </a:lnTo>
                  <a:cubicBezTo>
                    <a:pt x="1088" y="21497"/>
                    <a:pt x="2137" y="21600"/>
                    <a:pt x="3156" y="21600"/>
                  </a:cubicBezTo>
                  <a:cubicBezTo>
                    <a:pt x="14915" y="21600"/>
                    <a:pt x="21600" y="7778"/>
                    <a:pt x="1202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915;p11"/>
            <p:cNvSpPr/>
            <p:nvPr/>
          </p:nvSpPr>
          <p:spPr>
            <a:xfrm flipH="1">
              <a:off x="438295" y="411239"/>
              <a:ext cx="135107" cy="13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fill="norm" stroke="1" extrusionOk="0">
                  <a:moveTo>
                    <a:pt x="9717" y="0"/>
                  </a:moveTo>
                  <a:cubicBezTo>
                    <a:pt x="8718" y="0"/>
                    <a:pt x="7701" y="178"/>
                    <a:pt x="6706" y="559"/>
                  </a:cubicBezTo>
                  <a:cubicBezTo>
                    <a:pt x="1618" y="2359"/>
                    <a:pt x="-1151" y="8452"/>
                    <a:pt x="457" y="14147"/>
                  </a:cubicBezTo>
                  <a:cubicBezTo>
                    <a:pt x="1815" y="18704"/>
                    <a:pt x="5575" y="21600"/>
                    <a:pt x="9630" y="21600"/>
                  </a:cubicBezTo>
                  <a:cubicBezTo>
                    <a:pt x="10640" y="21600"/>
                    <a:pt x="11669" y="21418"/>
                    <a:pt x="12687" y="21041"/>
                  </a:cubicBezTo>
                  <a:cubicBezTo>
                    <a:pt x="17684" y="19144"/>
                    <a:pt x="20449" y="13046"/>
                    <a:pt x="18845" y="7453"/>
                  </a:cubicBezTo>
                  <a:cubicBezTo>
                    <a:pt x="17487" y="2892"/>
                    <a:pt x="13727" y="0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916;p11"/>
            <p:cNvSpPr/>
            <p:nvPr/>
          </p:nvSpPr>
          <p:spPr>
            <a:xfrm flipH="1">
              <a:off x="466482" y="447835"/>
              <a:ext cx="68108" cy="9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3" y="0"/>
                  </a:moveTo>
                  <a:lnTo>
                    <a:pt x="0" y="18146"/>
                  </a:lnTo>
                  <a:cubicBezTo>
                    <a:pt x="2175" y="19873"/>
                    <a:pt x="5148" y="21167"/>
                    <a:pt x="8323" y="21600"/>
                  </a:cubicBezTo>
                  <a:lnTo>
                    <a:pt x="21600" y="2740"/>
                  </a:lnTo>
                  <a:cubicBezTo>
                    <a:pt x="19223" y="1153"/>
                    <a:pt x="16049" y="146"/>
                    <a:pt x="12883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917;p11"/>
            <p:cNvSpPr/>
            <p:nvPr/>
          </p:nvSpPr>
          <p:spPr>
            <a:xfrm flipH="1">
              <a:off x="493969" y="447624"/>
              <a:ext cx="52388" cy="7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21600" fill="norm" stroke="1" extrusionOk="0">
                  <a:moveTo>
                    <a:pt x="16285" y="0"/>
                  </a:moveTo>
                  <a:cubicBezTo>
                    <a:pt x="14618" y="0"/>
                    <a:pt x="12896" y="188"/>
                    <a:pt x="11293" y="572"/>
                  </a:cubicBezTo>
                  <a:cubicBezTo>
                    <a:pt x="176" y="3477"/>
                    <a:pt x="-3675" y="14588"/>
                    <a:pt x="4026" y="21600"/>
                  </a:cubicBezTo>
                  <a:lnTo>
                    <a:pt x="17925" y="58"/>
                  </a:lnTo>
                  <a:cubicBezTo>
                    <a:pt x="17390" y="22"/>
                    <a:pt x="16838" y="0"/>
                    <a:pt x="16285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918;p11"/>
            <p:cNvSpPr/>
            <p:nvPr/>
          </p:nvSpPr>
          <p:spPr>
            <a:xfrm flipH="1">
              <a:off x="450851" y="459725"/>
              <a:ext cx="57497" cy="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9" h="21600" fill="norm" stroke="1" extrusionOk="0">
                  <a:moveTo>
                    <a:pt x="12101" y="0"/>
                  </a:moveTo>
                  <a:lnTo>
                    <a:pt x="0" y="21310"/>
                  </a:lnTo>
                  <a:cubicBezTo>
                    <a:pt x="1056" y="21510"/>
                    <a:pt x="2074" y="21600"/>
                    <a:pt x="3062" y="21600"/>
                  </a:cubicBezTo>
                  <a:cubicBezTo>
                    <a:pt x="14941" y="21600"/>
                    <a:pt x="21600" y="7956"/>
                    <a:pt x="1210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919;p11"/>
            <p:cNvSpPr/>
            <p:nvPr/>
          </p:nvSpPr>
          <p:spPr>
            <a:xfrm flipH="1">
              <a:off x="378322" y="590856"/>
              <a:ext cx="135102" cy="13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0" h="21600" fill="norm" stroke="1" extrusionOk="0">
                  <a:moveTo>
                    <a:pt x="9653" y="0"/>
                  </a:moveTo>
                  <a:cubicBezTo>
                    <a:pt x="8677" y="0"/>
                    <a:pt x="7686" y="165"/>
                    <a:pt x="6706" y="511"/>
                  </a:cubicBezTo>
                  <a:cubicBezTo>
                    <a:pt x="1618" y="2405"/>
                    <a:pt x="-1151" y="8486"/>
                    <a:pt x="457" y="14170"/>
                  </a:cubicBezTo>
                  <a:cubicBezTo>
                    <a:pt x="1819" y="18659"/>
                    <a:pt x="5601" y="21600"/>
                    <a:pt x="9630" y="21600"/>
                  </a:cubicBezTo>
                  <a:cubicBezTo>
                    <a:pt x="10614" y="21600"/>
                    <a:pt x="11612" y="21427"/>
                    <a:pt x="12596" y="21051"/>
                  </a:cubicBezTo>
                  <a:cubicBezTo>
                    <a:pt x="17684" y="19259"/>
                    <a:pt x="20449" y="13173"/>
                    <a:pt x="18845" y="7489"/>
                  </a:cubicBezTo>
                  <a:cubicBezTo>
                    <a:pt x="17548" y="2899"/>
                    <a:pt x="13746" y="0"/>
                    <a:pt x="96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920;p11"/>
            <p:cNvSpPr/>
            <p:nvPr/>
          </p:nvSpPr>
          <p:spPr>
            <a:xfrm flipH="1">
              <a:off x="413390" y="610928"/>
              <a:ext cx="68081" cy="9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9" y="0"/>
                  </a:moveTo>
                  <a:lnTo>
                    <a:pt x="0" y="18023"/>
                  </a:lnTo>
                  <a:cubicBezTo>
                    <a:pt x="2176" y="19884"/>
                    <a:pt x="4948" y="21024"/>
                    <a:pt x="8326" y="21600"/>
                  </a:cubicBezTo>
                  <a:lnTo>
                    <a:pt x="21600" y="2861"/>
                  </a:lnTo>
                  <a:cubicBezTo>
                    <a:pt x="19029" y="1285"/>
                    <a:pt x="16055" y="285"/>
                    <a:pt x="12879" y="0"/>
                  </a:cubicBezTo>
                  <a:close/>
                </a:path>
              </a:pathLst>
            </a:custGeom>
            <a:solidFill>
              <a:srgbClr val="D0EA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921;p11"/>
            <p:cNvSpPr/>
            <p:nvPr/>
          </p:nvSpPr>
          <p:spPr>
            <a:xfrm flipH="1">
              <a:off x="440877" y="610690"/>
              <a:ext cx="52361" cy="7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3" h="21600" fill="norm" stroke="1" extrusionOk="0">
                  <a:moveTo>
                    <a:pt x="16291" y="0"/>
                  </a:moveTo>
                  <a:cubicBezTo>
                    <a:pt x="14560" y="0"/>
                    <a:pt x="12929" y="225"/>
                    <a:pt x="11297" y="746"/>
                  </a:cubicBezTo>
                  <a:cubicBezTo>
                    <a:pt x="175" y="3484"/>
                    <a:pt x="-3677" y="14588"/>
                    <a:pt x="4028" y="21600"/>
                  </a:cubicBezTo>
                  <a:lnTo>
                    <a:pt x="17923" y="65"/>
                  </a:lnTo>
                  <a:cubicBezTo>
                    <a:pt x="17370" y="22"/>
                    <a:pt x="16826" y="0"/>
                    <a:pt x="16291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922;p11"/>
            <p:cNvSpPr/>
            <p:nvPr/>
          </p:nvSpPr>
          <p:spPr>
            <a:xfrm flipH="1">
              <a:off x="397856" y="623427"/>
              <a:ext cx="57373" cy="8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8" h="21600" fill="norm" stroke="1" extrusionOk="0">
                  <a:moveTo>
                    <a:pt x="12068" y="0"/>
                  </a:moveTo>
                  <a:lnTo>
                    <a:pt x="0" y="21338"/>
                  </a:lnTo>
                  <a:cubicBezTo>
                    <a:pt x="978" y="21510"/>
                    <a:pt x="1932" y="21600"/>
                    <a:pt x="2857" y="21600"/>
                  </a:cubicBezTo>
                  <a:cubicBezTo>
                    <a:pt x="14695" y="21600"/>
                    <a:pt x="21600" y="7856"/>
                    <a:pt x="12068" y="0"/>
                  </a:cubicBezTo>
                  <a:close/>
                </a:path>
              </a:pathLst>
            </a:custGeom>
            <a:solidFill>
              <a:srgbClr val="BCDD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923;p11"/>
            <p:cNvSpPr/>
            <p:nvPr/>
          </p:nvSpPr>
          <p:spPr>
            <a:xfrm flipH="1">
              <a:off x="0" y="960204"/>
              <a:ext cx="530923" cy="53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624" y="7412"/>
                  </a:moveTo>
                  <a:cubicBezTo>
                    <a:pt x="7013" y="7412"/>
                    <a:pt x="8374" y="7743"/>
                    <a:pt x="9594" y="8428"/>
                  </a:cubicBezTo>
                  <a:cubicBezTo>
                    <a:pt x="9012" y="9799"/>
                    <a:pt x="8051" y="10968"/>
                    <a:pt x="6811" y="11780"/>
                  </a:cubicBezTo>
                  <a:cubicBezTo>
                    <a:pt x="5956" y="12368"/>
                    <a:pt x="4962" y="12696"/>
                    <a:pt x="3916" y="12696"/>
                  </a:cubicBezTo>
                  <a:cubicBezTo>
                    <a:pt x="3876" y="12696"/>
                    <a:pt x="3838" y="12695"/>
                    <a:pt x="3799" y="12694"/>
                  </a:cubicBezTo>
                  <a:cubicBezTo>
                    <a:pt x="2761" y="12643"/>
                    <a:pt x="1673" y="12059"/>
                    <a:pt x="1294" y="11044"/>
                  </a:cubicBezTo>
                  <a:cubicBezTo>
                    <a:pt x="888" y="9952"/>
                    <a:pt x="1572" y="8936"/>
                    <a:pt x="2433" y="8327"/>
                  </a:cubicBezTo>
                  <a:cubicBezTo>
                    <a:pt x="3343" y="7718"/>
                    <a:pt x="4406" y="7413"/>
                    <a:pt x="5469" y="7413"/>
                  </a:cubicBezTo>
                  <a:cubicBezTo>
                    <a:pt x="5521" y="7413"/>
                    <a:pt x="5572" y="7412"/>
                    <a:pt x="5624" y="7412"/>
                  </a:cubicBezTo>
                  <a:close/>
                  <a:moveTo>
                    <a:pt x="13516" y="13862"/>
                  </a:moveTo>
                  <a:cubicBezTo>
                    <a:pt x="13593" y="14192"/>
                    <a:pt x="13643" y="14548"/>
                    <a:pt x="13669" y="14878"/>
                  </a:cubicBezTo>
                  <a:cubicBezTo>
                    <a:pt x="13820" y="16959"/>
                    <a:pt x="13137" y="19803"/>
                    <a:pt x="10809" y="20336"/>
                  </a:cubicBezTo>
                  <a:cubicBezTo>
                    <a:pt x="10609" y="20382"/>
                    <a:pt x="10408" y="20405"/>
                    <a:pt x="10211" y="20405"/>
                  </a:cubicBezTo>
                  <a:cubicBezTo>
                    <a:pt x="9310" y="20405"/>
                    <a:pt x="8484" y="19932"/>
                    <a:pt x="8152" y="19016"/>
                  </a:cubicBezTo>
                  <a:cubicBezTo>
                    <a:pt x="7822" y="17950"/>
                    <a:pt x="8051" y="16782"/>
                    <a:pt x="8759" y="15919"/>
                  </a:cubicBezTo>
                  <a:cubicBezTo>
                    <a:pt x="9518" y="15106"/>
                    <a:pt x="10480" y="14522"/>
                    <a:pt x="11569" y="14243"/>
                  </a:cubicBezTo>
                  <a:cubicBezTo>
                    <a:pt x="12200" y="14040"/>
                    <a:pt x="12859" y="13913"/>
                    <a:pt x="13516" y="13862"/>
                  </a:cubicBezTo>
                  <a:close/>
                  <a:moveTo>
                    <a:pt x="8177" y="0"/>
                  </a:moveTo>
                  <a:cubicBezTo>
                    <a:pt x="8121" y="0"/>
                    <a:pt x="8064" y="25"/>
                    <a:pt x="8025" y="75"/>
                  </a:cubicBezTo>
                  <a:cubicBezTo>
                    <a:pt x="7924" y="152"/>
                    <a:pt x="7924" y="305"/>
                    <a:pt x="8025" y="406"/>
                  </a:cubicBezTo>
                  <a:cubicBezTo>
                    <a:pt x="9594" y="2030"/>
                    <a:pt x="10354" y="4265"/>
                    <a:pt x="10126" y="6525"/>
                  </a:cubicBezTo>
                  <a:cubicBezTo>
                    <a:pt x="10075" y="6753"/>
                    <a:pt x="10050" y="6981"/>
                    <a:pt x="10000" y="7210"/>
                  </a:cubicBezTo>
                  <a:cubicBezTo>
                    <a:pt x="8734" y="6576"/>
                    <a:pt x="7368" y="6220"/>
                    <a:pt x="5975" y="6169"/>
                  </a:cubicBezTo>
                  <a:cubicBezTo>
                    <a:pt x="5850" y="6162"/>
                    <a:pt x="5724" y="6159"/>
                    <a:pt x="5600" y="6159"/>
                  </a:cubicBezTo>
                  <a:cubicBezTo>
                    <a:pt x="4313" y="6159"/>
                    <a:pt x="3059" y="6515"/>
                    <a:pt x="1951" y="7210"/>
                  </a:cubicBezTo>
                  <a:cubicBezTo>
                    <a:pt x="940" y="7870"/>
                    <a:pt x="104" y="8886"/>
                    <a:pt x="2" y="10130"/>
                  </a:cubicBezTo>
                  <a:cubicBezTo>
                    <a:pt x="-48" y="11399"/>
                    <a:pt x="611" y="12593"/>
                    <a:pt x="1698" y="13202"/>
                  </a:cubicBezTo>
                  <a:cubicBezTo>
                    <a:pt x="2367" y="13602"/>
                    <a:pt x="3116" y="13776"/>
                    <a:pt x="3868" y="13776"/>
                  </a:cubicBezTo>
                  <a:cubicBezTo>
                    <a:pt x="4453" y="13776"/>
                    <a:pt x="5041" y="13670"/>
                    <a:pt x="5596" y="13481"/>
                  </a:cubicBezTo>
                  <a:cubicBezTo>
                    <a:pt x="7772" y="12720"/>
                    <a:pt x="9493" y="11044"/>
                    <a:pt x="10354" y="8912"/>
                  </a:cubicBezTo>
                  <a:cubicBezTo>
                    <a:pt x="10531" y="9039"/>
                    <a:pt x="10707" y="9166"/>
                    <a:pt x="10860" y="9317"/>
                  </a:cubicBezTo>
                  <a:cubicBezTo>
                    <a:pt x="11999" y="10282"/>
                    <a:pt x="12833" y="11552"/>
                    <a:pt x="13289" y="12998"/>
                  </a:cubicBezTo>
                  <a:cubicBezTo>
                    <a:pt x="12707" y="13050"/>
                    <a:pt x="12100" y="13151"/>
                    <a:pt x="11517" y="13278"/>
                  </a:cubicBezTo>
                  <a:cubicBezTo>
                    <a:pt x="10201" y="13633"/>
                    <a:pt x="8885" y="14243"/>
                    <a:pt x="7975" y="15284"/>
                  </a:cubicBezTo>
                  <a:cubicBezTo>
                    <a:pt x="7139" y="16274"/>
                    <a:pt x="6759" y="17569"/>
                    <a:pt x="6962" y="18864"/>
                  </a:cubicBezTo>
                  <a:cubicBezTo>
                    <a:pt x="7165" y="20083"/>
                    <a:pt x="8025" y="21097"/>
                    <a:pt x="9190" y="21454"/>
                  </a:cubicBezTo>
                  <a:cubicBezTo>
                    <a:pt x="9542" y="21553"/>
                    <a:pt x="9899" y="21600"/>
                    <a:pt x="10254" y="21600"/>
                  </a:cubicBezTo>
                  <a:cubicBezTo>
                    <a:pt x="11175" y="21600"/>
                    <a:pt x="12077" y="21278"/>
                    <a:pt x="12809" y="20692"/>
                  </a:cubicBezTo>
                  <a:cubicBezTo>
                    <a:pt x="13795" y="19803"/>
                    <a:pt x="14479" y="18636"/>
                    <a:pt x="14732" y="17366"/>
                  </a:cubicBezTo>
                  <a:cubicBezTo>
                    <a:pt x="14985" y="16173"/>
                    <a:pt x="15009" y="14979"/>
                    <a:pt x="14808" y="13786"/>
                  </a:cubicBezTo>
                  <a:lnTo>
                    <a:pt x="14934" y="13786"/>
                  </a:lnTo>
                  <a:cubicBezTo>
                    <a:pt x="17060" y="13837"/>
                    <a:pt x="19236" y="14725"/>
                    <a:pt x="20450" y="16553"/>
                  </a:cubicBezTo>
                  <a:cubicBezTo>
                    <a:pt x="20729" y="16985"/>
                    <a:pt x="20932" y="17442"/>
                    <a:pt x="21083" y="17924"/>
                  </a:cubicBezTo>
                  <a:cubicBezTo>
                    <a:pt x="21112" y="18030"/>
                    <a:pt x="21192" y="18074"/>
                    <a:pt x="21274" y="18074"/>
                  </a:cubicBezTo>
                  <a:cubicBezTo>
                    <a:pt x="21409" y="18074"/>
                    <a:pt x="21552" y="17956"/>
                    <a:pt x="21489" y="17797"/>
                  </a:cubicBezTo>
                  <a:cubicBezTo>
                    <a:pt x="20856" y="15030"/>
                    <a:pt x="18250" y="13354"/>
                    <a:pt x="15592" y="13024"/>
                  </a:cubicBezTo>
                  <a:cubicBezTo>
                    <a:pt x="15288" y="12974"/>
                    <a:pt x="14934" y="12948"/>
                    <a:pt x="14605" y="12948"/>
                  </a:cubicBezTo>
                  <a:cubicBezTo>
                    <a:pt x="14276" y="11730"/>
                    <a:pt x="13719" y="10587"/>
                    <a:pt x="12935" y="9597"/>
                  </a:cubicBezTo>
                  <a:cubicBezTo>
                    <a:pt x="12327" y="8809"/>
                    <a:pt x="11569" y="8150"/>
                    <a:pt x="10733" y="7616"/>
                  </a:cubicBezTo>
                  <a:cubicBezTo>
                    <a:pt x="11189" y="5433"/>
                    <a:pt x="10733" y="3173"/>
                    <a:pt x="9468" y="1345"/>
                  </a:cubicBezTo>
                  <a:cubicBezTo>
                    <a:pt x="9138" y="888"/>
                    <a:pt x="8759" y="456"/>
                    <a:pt x="8329" y="75"/>
                  </a:cubicBezTo>
                  <a:cubicBezTo>
                    <a:pt x="8291" y="25"/>
                    <a:pt x="8234" y="0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924;p11"/>
            <p:cNvSpPr/>
            <p:nvPr/>
          </p:nvSpPr>
          <p:spPr>
            <a:xfrm flipH="1">
              <a:off x="804504" y="887727"/>
              <a:ext cx="32492" cy="3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559" y="0"/>
                    <a:pt x="0" y="4890"/>
                    <a:pt x="0" y="11007"/>
                  </a:cubicBezTo>
                  <a:cubicBezTo>
                    <a:pt x="0" y="16710"/>
                    <a:pt x="4559" y="21600"/>
                    <a:pt x="10791" y="21600"/>
                  </a:cubicBezTo>
                  <a:cubicBezTo>
                    <a:pt x="16618" y="21600"/>
                    <a:pt x="21600" y="16710"/>
                    <a:pt x="21600" y="11007"/>
                  </a:cubicBezTo>
                  <a:cubicBezTo>
                    <a:pt x="21600" y="4890"/>
                    <a:pt x="16618" y="0"/>
                    <a:pt x="107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1118;p16"/>
          <p:cNvGrpSpPr/>
          <p:nvPr/>
        </p:nvGrpSpPr>
        <p:grpSpPr>
          <a:xfrm>
            <a:off x="-438113" y="-1036800"/>
            <a:ext cx="9753694" cy="7085262"/>
            <a:chOff x="36" y="0"/>
            <a:chExt cx="9753693" cy="7085261"/>
          </a:xfrm>
        </p:grpSpPr>
        <p:sp>
          <p:nvSpPr>
            <p:cNvPr id="765" name="Google Shape;1119;p16"/>
            <p:cNvSpPr/>
            <p:nvPr/>
          </p:nvSpPr>
          <p:spPr>
            <a:xfrm flipH="1">
              <a:off x="1402088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6" name="Google Shape;1120;p16"/>
            <p:cNvSpPr/>
            <p:nvPr/>
          </p:nvSpPr>
          <p:spPr>
            <a:xfrm flipH="1">
              <a:off x="738292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7" name="Google Shape;1121;p16"/>
            <p:cNvSpPr/>
            <p:nvPr/>
          </p:nvSpPr>
          <p:spPr>
            <a:xfrm flipH="1">
              <a:off x="206676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8" name="Google Shape;1122;p16"/>
            <p:cNvSpPr/>
            <p:nvPr/>
          </p:nvSpPr>
          <p:spPr>
            <a:xfrm flipH="1">
              <a:off x="273059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9" name="Google Shape;1123;p16"/>
            <p:cNvSpPr/>
            <p:nvPr/>
          </p:nvSpPr>
          <p:spPr>
            <a:xfrm flipH="1">
              <a:off x="339527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0" name="Google Shape;1124;p16"/>
            <p:cNvSpPr/>
            <p:nvPr/>
          </p:nvSpPr>
          <p:spPr>
            <a:xfrm flipH="1">
              <a:off x="4059105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1" name="Google Shape;1125;p16"/>
            <p:cNvSpPr/>
            <p:nvPr/>
          </p:nvSpPr>
          <p:spPr>
            <a:xfrm flipH="1">
              <a:off x="472378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2" name="Google Shape;1126;p16"/>
            <p:cNvSpPr/>
            <p:nvPr/>
          </p:nvSpPr>
          <p:spPr>
            <a:xfrm flipH="1">
              <a:off x="538757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3" name="Google Shape;1127;p16"/>
            <p:cNvSpPr/>
            <p:nvPr/>
          </p:nvSpPr>
          <p:spPr>
            <a:xfrm flipH="1">
              <a:off x="6052253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4" name="Google Shape;1128;p16"/>
            <p:cNvSpPr/>
            <p:nvPr/>
          </p:nvSpPr>
          <p:spPr>
            <a:xfrm flipH="1">
              <a:off x="671696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5" name="Google Shape;1129;p16"/>
            <p:cNvSpPr/>
            <p:nvPr/>
          </p:nvSpPr>
          <p:spPr>
            <a:xfrm flipH="1">
              <a:off x="7380761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6" name="Google Shape;1130;p16"/>
            <p:cNvSpPr/>
            <p:nvPr/>
          </p:nvSpPr>
          <p:spPr>
            <a:xfrm flipH="1">
              <a:off x="8045437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7" name="Google Shape;1131;p16"/>
            <p:cNvSpPr/>
            <p:nvPr/>
          </p:nvSpPr>
          <p:spPr>
            <a:xfrm flipH="1">
              <a:off x="8709269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8" name="Google Shape;1132;p16"/>
            <p:cNvSpPr/>
            <p:nvPr/>
          </p:nvSpPr>
          <p:spPr>
            <a:xfrm flipH="1">
              <a:off x="9373946" y="0"/>
              <a:ext cx="1" cy="7085262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9" name="Google Shape;1133;p16"/>
            <p:cNvSpPr/>
            <p:nvPr/>
          </p:nvSpPr>
          <p:spPr>
            <a:xfrm flipH="1" flipV="1">
              <a:off x="36" y="1260984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0" name="Google Shape;1134;p16"/>
            <p:cNvSpPr/>
            <p:nvPr/>
          </p:nvSpPr>
          <p:spPr>
            <a:xfrm flipH="1" flipV="1">
              <a:off x="36" y="59718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1" name="Google Shape;1135;p16"/>
            <p:cNvSpPr/>
            <p:nvPr/>
          </p:nvSpPr>
          <p:spPr>
            <a:xfrm flipH="1" flipV="1">
              <a:off x="36" y="1925697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2" name="Google Shape;1136;p16"/>
            <p:cNvSpPr/>
            <p:nvPr/>
          </p:nvSpPr>
          <p:spPr>
            <a:xfrm flipH="1" flipV="1">
              <a:off x="36" y="25903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3" name="Google Shape;1137;p16"/>
            <p:cNvSpPr/>
            <p:nvPr/>
          </p:nvSpPr>
          <p:spPr>
            <a:xfrm flipH="1" flipV="1">
              <a:off x="36" y="32541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4" name="Google Shape;1138;p16"/>
            <p:cNvSpPr/>
            <p:nvPr/>
          </p:nvSpPr>
          <p:spPr>
            <a:xfrm flipH="1" flipV="1">
              <a:off x="36" y="3918886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5" name="Google Shape;1139;p16"/>
            <p:cNvSpPr/>
            <p:nvPr/>
          </p:nvSpPr>
          <p:spPr>
            <a:xfrm flipH="1" flipV="1">
              <a:off x="36" y="4582683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6" name="Google Shape;1140;p16"/>
            <p:cNvSpPr/>
            <p:nvPr/>
          </p:nvSpPr>
          <p:spPr>
            <a:xfrm flipH="1" flipV="1">
              <a:off x="36" y="5247360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7" name="Google Shape;1141;p16"/>
            <p:cNvSpPr/>
            <p:nvPr/>
          </p:nvSpPr>
          <p:spPr>
            <a:xfrm flipH="1" flipV="1">
              <a:off x="36" y="5912075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8" name="Google Shape;1142;p16"/>
            <p:cNvSpPr/>
            <p:nvPr/>
          </p:nvSpPr>
          <p:spPr>
            <a:xfrm flipH="1" flipV="1">
              <a:off x="36" y="6575871"/>
              <a:ext cx="9753694" cy="1"/>
            </a:xfrm>
            <a:prstGeom prst="line">
              <a:avLst/>
            </a:prstGeom>
            <a:noFill/>
            <a:ln w="8250" cap="flat">
              <a:solidFill>
                <a:srgbClr val="FFFFFF"/>
              </a:solidFill>
              <a:prstDash val="solid"/>
              <a:miter lim="23595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90" name="Google Shape;1143;p16"/>
          <p:cNvSpPr/>
          <p:nvPr/>
        </p:nvSpPr>
        <p:spPr>
          <a:xfrm>
            <a:off x="692533" y="283482"/>
            <a:ext cx="7758935" cy="446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93" y="0"/>
                </a:moveTo>
                <a:cubicBezTo>
                  <a:pt x="6714" y="123"/>
                  <a:pt x="6710" y="249"/>
                  <a:pt x="6681" y="365"/>
                </a:cubicBezTo>
                <a:cubicBezTo>
                  <a:pt x="6625" y="596"/>
                  <a:pt x="6485" y="752"/>
                  <a:pt x="6329" y="759"/>
                </a:cubicBezTo>
                <a:cubicBezTo>
                  <a:pt x="6325" y="760"/>
                  <a:pt x="6321" y="760"/>
                  <a:pt x="6318" y="760"/>
                </a:cubicBezTo>
                <a:cubicBezTo>
                  <a:pt x="6068" y="760"/>
                  <a:pt x="5883" y="389"/>
                  <a:pt x="5948" y="4"/>
                </a:cubicBezTo>
                <a:lnTo>
                  <a:pt x="5572" y="4"/>
                </a:lnTo>
                <a:cubicBezTo>
                  <a:pt x="5593" y="123"/>
                  <a:pt x="5589" y="249"/>
                  <a:pt x="5560" y="365"/>
                </a:cubicBezTo>
                <a:cubicBezTo>
                  <a:pt x="5504" y="596"/>
                  <a:pt x="5366" y="752"/>
                  <a:pt x="5208" y="763"/>
                </a:cubicBezTo>
                <a:cubicBezTo>
                  <a:pt x="5204" y="763"/>
                  <a:pt x="5201" y="763"/>
                  <a:pt x="5197" y="763"/>
                </a:cubicBezTo>
                <a:cubicBezTo>
                  <a:pt x="4947" y="763"/>
                  <a:pt x="4762" y="389"/>
                  <a:pt x="4827" y="4"/>
                </a:cubicBezTo>
                <a:lnTo>
                  <a:pt x="4453" y="4"/>
                </a:lnTo>
                <a:cubicBezTo>
                  <a:pt x="4475" y="123"/>
                  <a:pt x="4470" y="249"/>
                  <a:pt x="4439" y="365"/>
                </a:cubicBezTo>
                <a:cubicBezTo>
                  <a:pt x="4385" y="596"/>
                  <a:pt x="4245" y="752"/>
                  <a:pt x="4089" y="763"/>
                </a:cubicBezTo>
                <a:cubicBezTo>
                  <a:pt x="4086" y="763"/>
                  <a:pt x="4082" y="763"/>
                  <a:pt x="4078" y="763"/>
                </a:cubicBezTo>
                <a:cubicBezTo>
                  <a:pt x="3826" y="763"/>
                  <a:pt x="3643" y="389"/>
                  <a:pt x="3708" y="4"/>
                </a:cubicBezTo>
                <a:lnTo>
                  <a:pt x="3332" y="4"/>
                </a:lnTo>
                <a:cubicBezTo>
                  <a:pt x="3354" y="123"/>
                  <a:pt x="3349" y="249"/>
                  <a:pt x="3321" y="365"/>
                </a:cubicBezTo>
                <a:cubicBezTo>
                  <a:pt x="3264" y="596"/>
                  <a:pt x="3127" y="752"/>
                  <a:pt x="2971" y="763"/>
                </a:cubicBezTo>
                <a:cubicBezTo>
                  <a:pt x="2967" y="763"/>
                  <a:pt x="2963" y="763"/>
                  <a:pt x="2960" y="763"/>
                </a:cubicBezTo>
                <a:cubicBezTo>
                  <a:pt x="2707" y="763"/>
                  <a:pt x="2522" y="385"/>
                  <a:pt x="2587" y="4"/>
                </a:cubicBezTo>
                <a:lnTo>
                  <a:pt x="2214" y="4"/>
                </a:lnTo>
                <a:cubicBezTo>
                  <a:pt x="2233" y="123"/>
                  <a:pt x="2230" y="249"/>
                  <a:pt x="2200" y="365"/>
                </a:cubicBezTo>
                <a:cubicBezTo>
                  <a:pt x="2145" y="596"/>
                  <a:pt x="2006" y="752"/>
                  <a:pt x="1850" y="763"/>
                </a:cubicBezTo>
                <a:cubicBezTo>
                  <a:pt x="1847" y="763"/>
                  <a:pt x="1845" y="763"/>
                  <a:pt x="1842" y="763"/>
                </a:cubicBezTo>
                <a:cubicBezTo>
                  <a:pt x="1588" y="763"/>
                  <a:pt x="1403" y="387"/>
                  <a:pt x="1469" y="4"/>
                </a:cubicBezTo>
                <a:lnTo>
                  <a:pt x="1093" y="4"/>
                </a:lnTo>
                <a:cubicBezTo>
                  <a:pt x="1114" y="123"/>
                  <a:pt x="1109" y="249"/>
                  <a:pt x="1081" y="365"/>
                </a:cubicBezTo>
                <a:cubicBezTo>
                  <a:pt x="1024" y="596"/>
                  <a:pt x="887" y="752"/>
                  <a:pt x="728" y="763"/>
                </a:cubicBezTo>
                <a:cubicBezTo>
                  <a:pt x="725" y="763"/>
                  <a:pt x="721" y="763"/>
                  <a:pt x="717" y="763"/>
                </a:cubicBezTo>
                <a:cubicBezTo>
                  <a:pt x="468" y="763"/>
                  <a:pt x="282" y="389"/>
                  <a:pt x="348" y="4"/>
                </a:cubicBezTo>
                <a:lnTo>
                  <a:pt x="0" y="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4"/>
                </a:lnTo>
                <a:lnTo>
                  <a:pt x="21252" y="4"/>
                </a:lnTo>
                <a:cubicBezTo>
                  <a:pt x="21274" y="123"/>
                  <a:pt x="21269" y="249"/>
                  <a:pt x="21240" y="365"/>
                </a:cubicBezTo>
                <a:cubicBezTo>
                  <a:pt x="21184" y="596"/>
                  <a:pt x="21044" y="752"/>
                  <a:pt x="20888" y="763"/>
                </a:cubicBezTo>
                <a:cubicBezTo>
                  <a:pt x="20884" y="763"/>
                  <a:pt x="20881" y="763"/>
                  <a:pt x="20877" y="763"/>
                </a:cubicBezTo>
                <a:cubicBezTo>
                  <a:pt x="20627" y="763"/>
                  <a:pt x="20442" y="389"/>
                  <a:pt x="20507" y="4"/>
                </a:cubicBezTo>
                <a:lnTo>
                  <a:pt x="20131" y="4"/>
                </a:lnTo>
                <a:cubicBezTo>
                  <a:pt x="20153" y="123"/>
                  <a:pt x="20148" y="249"/>
                  <a:pt x="20119" y="365"/>
                </a:cubicBezTo>
                <a:cubicBezTo>
                  <a:pt x="20063" y="596"/>
                  <a:pt x="19925" y="752"/>
                  <a:pt x="19769" y="763"/>
                </a:cubicBezTo>
                <a:cubicBezTo>
                  <a:pt x="19766" y="763"/>
                  <a:pt x="19762" y="763"/>
                  <a:pt x="19759" y="763"/>
                </a:cubicBezTo>
                <a:cubicBezTo>
                  <a:pt x="19506" y="763"/>
                  <a:pt x="19323" y="385"/>
                  <a:pt x="19386" y="4"/>
                </a:cubicBezTo>
                <a:lnTo>
                  <a:pt x="19013" y="4"/>
                </a:lnTo>
                <a:cubicBezTo>
                  <a:pt x="19034" y="123"/>
                  <a:pt x="19029" y="249"/>
                  <a:pt x="18998" y="365"/>
                </a:cubicBezTo>
                <a:cubicBezTo>
                  <a:pt x="18944" y="596"/>
                  <a:pt x="18804" y="752"/>
                  <a:pt x="18648" y="763"/>
                </a:cubicBezTo>
                <a:cubicBezTo>
                  <a:pt x="18646" y="763"/>
                  <a:pt x="18644" y="763"/>
                  <a:pt x="18641" y="763"/>
                </a:cubicBezTo>
                <a:cubicBezTo>
                  <a:pt x="18389" y="763"/>
                  <a:pt x="18202" y="387"/>
                  <a:pt x="18268" y="4"/>
                </a:cubicBezTo>
                <a:lnTo>
                  <a:pt x="17892" y="4"/>
                </a:lnTo>
                <a:cubicBezTo>
                  <a:pt x="17913" y="123"/>
                  <a:pt x="17908" y="249"/>
                  <a:pt x="17877" y="365"/>
                </a:cubicBezTo>
                <a:cubicBezTo>
                  <a:pt x="17823" y="596"/>
                  <a:pt x="17683" y="752"/>
                  <a:pt x="17527" y="763"/>
                </a:cubicBezTo>
                <a:cubicBezTo>
                  <a:pt x="17525" y="763"/>
                  <a:pt x="17522" y="763"/>
                  <a:pt x="17520" y="763"/>
                </a:cubicBezTo>
                <a:cubicBezTo>
                  <a:pt x="17268" y="763"/>
                  <a:pt x="17081" y="387"/>
                  <a:pt x="17147" y="0"/>
                </a:cubicBezTo>
                <a:lnTo>
                  <a:pt x="16773" y="0"/>
                </a:lnTo>
                <a:cubicBezTo>
                  <a:pt x="16794" y="123"/>
                  <a:pt x="16789" y="249"/>
                  <a:pt x="16759" y="365"/>
                </a:cubicBezTo>
                <a:cubicBezTo>
                  <a:pt x="16704" y="596"/>
                  <a:pt x="16565" y="752"/>
                  <a:pt x="16409" y="759"/>
                </a:cubicBezTo>
                <a:cubicBezTo>
                  <a:pt x="16405" y="760"/>
                  <a:pt x="16401" y="760"/>
                  <a:pt x="16398" y="760"/>
                </a:cubicBezTo>
                <a:cubicBezTo>
                  <a:pt x="16148" y="760"/>
                  <a:pt x="15965" y="385"/>
                  <a:pt x="16028" y="4"/>
                </a:cubicBezTo>
                <a:lnTo>
                  <a:pt x="15652" y="4"/>
                </a:lnTo>
                <a:cubicBezTo>
                  <a:pt x="15673" y="123"/>
                  <a:pt x="15668" y="249"/>
                  <a:pt x="15640" y="365"/>
                </a:cubicBezTo>
                <a:cubicBezTo>
                  <a:pt x="15583" y="596"/>
                  <a:pt x="15446" y="752"/>
                  <a:pt x="15290" y="763"/>
                </a:cubicBezTo>
                <a:cubicBezTo>
                  <a:pt x="15286" y="763"/>
                  <a:pt x="15283" y="763"/>
                  <a:pt x="15279" y="763"/>
                </a:cubicBezTo>
                <a:cubicBezTo>
                  <a:pt x="15027" y="763"/>
                  <a:pt x="14844" y="389"/>
                  <a:pt x="14909" y="4"/>
                </a:cubicBezTo>
                <a:lnTo>
                  <a:pt x="14533" y="4"/>
                </a:lnTo>
                <a:cubicBezTo>
                  <a:pt x="14555" y="123"/>
                  <a:pt x="14550" y="249"/>
                  <a:pt x="14521" y="365"/>
                </a:cubicBezTo>
                <a:cubicBezTo>
                  <a:pt x="14465" y="596"/>
                  <a:pt x="14327" y="752"/>
                  <a:pt x="14169" y="763"/>
                </a:cubicBezTo>
                <a:cubicBezTo>
                  <a:pt x="14165" y="763"/>
                  <a:pt x="14162" y="763"/>
                  <a:pt x="14158" y="763"/>
                </a:cubicBezTo>
                <a:cubicBezTo>
                  <a:pt x="13908" y="763"/>
                  <a:pt x="13723" y="389"/>
                  <a:pt x="13788" y="4"/>
                </a:cubicBezTo>
                <a:lnTo>
                  <a:pt x="13412" y="4"/>
                </a:lnTo>
                <a:cubicBezTo>
                  <a:pt x="13433" y="123"/>
                  <a:pt x="13429" y="249"/>
                  <a:pt x="13400" y="365"/>
                </a:cubicBezTo>
                <a:cubicBezTo>
                  <a:pt x="13344" y="596"/>
                  <a:pt x="13206" y="752"/>
                  <a:pt x="13048" y="763"/>
                </a:cubicBezTo>
                <a:cubicBezTo>
                  <a:pt x="13044" y="763"/>
                  <a:pt x="13041" y="763"/>
                  <a:pt x="13037" y="763"/>
                </a:cubicBezTo>
                <a:cubicBezTo>
                  <a:pt x="12787" y="763"/>
                  <a:pt x="12602" y="385"/>
                  <a:pt x="12667" y="4"/>
                </a:cubicBezTo>
                <a:lnTo>
                  <a:pt x="12294" y="4"/>
                </a:lnTo>
                <a:cubicBezTo>
                  <a:pt x="12312" y="123"/>
                  <a:pt x="12308" y="249"/>
                  <a:pt x="12279" y="365"/>
                </a:cubicBezTo>
                <a:cubicBezTo>
                  <a:pt x="12223" y="596"/>
                  <a:pt x="12085" y="752"/>
                  <a:pt x="11929" y="763"/>
                </a:cubicBezTo>
                <a:cubicBezTo>
                  <a:pt x="11927" y="763"/>
                  <a:pt x="11924" y="763"/>
                  <a:pt x="11922" y="763"/>
                </a:cubicBezTo>
                <a:cubicBezTo>
                  <a:pt x="11668" y="763"/>
                  <a:pt x="11483" y="387"/>
                  <a:pt x="11549" y="4"/>
                </a:cubicBezTo>
                <a:lnTo>
                  <a:pt x="11172" y="4"/>
                </a:lnTo>
                <a:cubicBezTo>
                  <a:pt x="11194" y="123"/>
                  <a:pt x="11189" y="249"/>
                  <a:pt x="11161" y="365"/>
                </a:cubicBezTo>
                <a:cubicBezTo>
                  <a:pt x="11104" y="596"/>
                  <a:pt x="10964" y="752"/>
                  <a:pt x="10808" y="763"/>
                </a:cubicBezTo>
                <a:cubicBezTo>
                  <a:pt x="10805" y="763"/>
                  <a:pt x="10801" y="763"/>
                  <a:pt x="10797" y="763"/>
                </a:cubicBezTo>
                <a:cubicBezTo>
                  <a:pt x="10547" y="763"/>
                  <a:pt x="10362" y="389"/>
                  <a:pt x="10428" y="4"/>
                </a:cubicBezTo>
                <a:lnTo>
                  <a:pt x="10054" y="4"/>
                </a:lnTo>
                <a:cubicBezTo>
                  <a:pt x="10073" y="123"/>
                  <a:pt x="10068" y="249"/>
                  <a:pt x="10040" y="365"/>
                </a:cubicBezTo>
                <a:cubicBezTo>
                  <a:pt x="9983" y="596"/>
                  <a:pt x="9846" y="752"/>
                  <a:pt x="9690" y="763"/>
                </a:cubicBezTo>
                <a:cubicBezTo>
                  <a:pt x="9686" y="763"/>
                  <a:pt x="9682" y="763"/>
                  <a:pt x="9679" y="763"/>
                </a:cubicBezTo>
                <a:cubicBezTo>
                  <a:pt x="9426" y="763"/>
                  <a:pt x="9244" y="385"/>
                  <a:pt x="9309" y="4"/>
                </a:cubicBezTo>
                <a:lnTo>
                  <a:pt x="8933" y="4"/>
                </a:lnTo>
                <a:cubicBezTo>
                  <a:pt x="8954" y="123"/>
                  <a:pt x="8949" y="249"/>
                  <a:pt x="8921" y="365"/>
                </a:cubicBezTo>
                <a:cubicBezTo>
                  <a:pt x="8864" y="596"/>
                  <a:pt x="8727" y="752"/>
                  <a:pt x="8571" y="763"/>
                </a:cubicBezTo>
                <a:cubicBezTo>
                  <a:pt x="8568" y="763"/>
                  <a:pt x="8566" y="763"/>
                  <a:pt x="8563" y="763"/>
                </a:cubicBezTo>
                <a:cubicBezTo>
                  <a:pt x="8309" y="763"/>
                  <a:pt x="8122" y="387"/>
                  <a:pt x="8188" y="4"/>
                </a:cubicBezTo>
                <a:lnTo>
                  <a:pt x="7812" y="4"/>
                </a:lnTo>
                <a:cubicBezTo>
                  <a:pt x="7833" y="123"/>
                  <a:pt x="7828" y="249"/>
                  <a:pt x="7800" y="365"/>
                </a:cubicBezTo>
                <a:cubicBezTo>
                  <a:pt x="7743" y="596"/>
                  <a:pt x="7606" y="752"/>
                  <a:pt x="7450" y="763"/>
                </a:cubicBezTo>
                <a:cubicBezTo>
                  <a:pt x="7447" y="763"/>
                  <a:pt x="7445" y="763"/>
                  <a:pt x="7442" y="763"/>
                </a:cubicBezTo>
                <a:cubicBezTo>
                  <a:pt x="7188" y="763"/>
                  <a:pt x="7004" y="387"/>
                  <a:pt x="706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1" name="نص العنوان"/>
          <p:cNvSpPr txBox="1"/>
          <p:nvPr>
            <p:ph type="title"/>
          </p:nvPr>
        </p:nvSpPr>
        <p:spPr>
          <a:xfrm>
            <a:off x="713225" y="585519"/>
            <a:ext cx="7758601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2"/>
          </a:solidFill>
          <a:uFillTx/>
          <a:latin typeface="Amatic SC"/>
          <a:ea typeface="Amatic SC"/>
          <a:cs typeface="Amatic SC"/>
          <a:sym typeface="Amatic SC"/>
        </a:defRPr>
      </a:lvl9pPr>
    </p:titleStyle>
    <p:bodyStyle>
      <a:lvl1pPr marL="457200" marR="0" indent="-3429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1pPr>
      <a:lvl2pPr marL="10051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2pPr>
      <a:lvl3pPr marL="14623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3pPr>
      <a:lvl4pPr marL="19195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4pPr>
      <a:lvl5pPr marL="23767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5pPr>
      <a:lvl6pPr marL="28339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6pPr>
      <a:lvl7pPr marL="32911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7pPr>
      <a:lvl8pPr marL="37483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8pPr>
      <a:lvl9pPr marL="42055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595959"/>
          </a:solidFill>
          <a:uFillTx/>
          <a:latin typeface="Cabin"/>
          <a:ea typeface="Cabin"/>
          <a:cs typeface="Cabin"/>
          <a:sym typeface="Cabin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875;p30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النسب المئوية و الكسور الاعتيادية</a:t>
            </a:r>
          </a:p>
        </p:txBody>
      </p:sp>
      <p:sp>
        <p:nvSpPr>
          <p:cNvPr id="1004" name="Google Shape;1876;p30"/>
          <p:cNvSpPr txBox="1"/>
          <p:nvPr>
            <p:ph type="subTitle" sz="quarter" idx="1"/>
          </p:nvPr>
        </p:nvSpPr>
        <p:spPr>
          <a:xfrm>
            <a:off x="4077673" y="3091324"/>
            <a:ext cx="4151795" cy="1244186"/>
          </a:xfrm>
          <a:prstGeom prst="rect">
            <a:avLst/>
          </a:prstGeom>
        </p:spPr>
        <p:txBody>
          <a:bodyPr/>
          <a:lstStyle>
            <a:lvl1pPr marL="0" indent="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اليوم :                                               التاريخ :</a:t>
            </a:r>
          </a:p>
        </p:txBody>
      </p:sp>
      <p:pic>
        <p:nvPicPr>
          <p:cNvPr id="1005" name="IMG_0049.png" descr="IMG_00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8154" y="3925491"/>
            <a:ext cx="1529938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3821;p64"/>
          <p:cNvGrpSpPr/>
          <p:nvPr/>
        </p:nvGrpSpPr>
        <p:grpSpPr>
          <a:xfrm>
            <a:off x="6882244" y="1137556"/>
            <a:ext cx="460943" cy="462572"/>
            <a:chOff x="0" y="23"/>
            <a:chExt cx="460942" cy="462571"/>
          </a:xfrm>
        </p:grpSpPr>
        <p:sp>
          <p:nvSpPr>
            <p:cNvPr id="1254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67" name="Google Shape;2502;p44"/>
          <p:cNvGrpSpPr/>
          <p:nvPr/>
        </p:nvGrpSpPr>
        <p:grpSpPr>
          <a:xfrm>
            <a:off x="7365765" y="1208492"/>
            <a:ext cx="864395" cy="320701"/>
            <a:chOff x="0" y="25754"/>
            <a:chExt cx="864394" cy="320699"/>
          </a:xfrm>
        </p:grpSpPr>
        <p:sp>
          <p:nvSpPr>
            <p:cNvPr id="1265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266" name="ص 106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106</a:t>
              </a:r>
            </a:p>
          </p:txBody>
        </p:sp>
      </p:grpSp>
      <p:pic>
        <p:nvPicPr>
          <p:cNvPr id="1268" name="IMG_7544.jpeg" descr="IMG_7544.jpeg"/>
          <p:cNvPicPr>
            <a:picLocks noChangeAspect="1"/>
          </p:cNvPicPr>
          <p:nvPr/>
        </p:nvPicPr>
        <p:blipFill>
          <a:blip r:embed="rId2">
            <a:extLst/>
          </a:blip>
          <a:srcRect l="2935" t="16214" r="4475" b="14323"/>
          <a:stretch>
            <a:fillRect/>
          </a:stretch>
        </p:blipFill>
        <p:spPr>
          <a:xfrm>
            <a:off x="4052896" y="581568"/>
            <a:ext cx="2999700" cy="31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064" fill="norm" stroke="1" extrusionOk="0">
                <a:moveTo>
                  <a:pt x="21479" y="3"/>
                </a:moveTo>
                <a:cubicBezTo>
                  <a:pt x="21454" y="-25"/>
                  <a:pt x="21419" y="174"/>
                  <a:pt x="21374" y="427"/>
                </a:cubicBezTo>
                <a:cubicBezTo>
                  <a:pt x="21079" y="2062"/>
                  <a:pt x="20989" y="2443"/>
                  <a:pt x="20960" y="2178"/>
                </a:cubicBezTo>
                <a:cubicBezTo>
                  <a:pt x="20853" y="1186"/>
                  <a:pt x="20931" y="1195"/>
                  <a:pt x="10778" y="1197"/>
                </a:cubicBezTo>
                <a:cubicBezTo>
                  <a:pt x="4446" y="1198"/>
                  <a:pt x="971" y="1297"/>
                  <a:pt x="862" y="1462"/>
                </a:cubicBezTo>
                <a:cubicBezTo>
                  <a:pt x="441" y="2096"/>
                  <a:pt x="187" y="4146"/>
                  <a:pt x="32" y="8199"/>
                </a:cubicBezTo>
                <a:cubicBezTo>
                  <a:pt x="-35" y="9944"/>
                  <a:pt x="7" y="13756"/>
                  <a:pt x="115" y="15732"/>
                </a:cubicBezTo>
                <a:cubicBezTo>
                  <a:pt x="149" y="16363"/>
                  <a:pt x="176" y="17046"/>
                  <a:pt x="177" y="17244"/>
                </a:cubicBezTo>
                <a:cubicBezTo>
                  <a:pt x="178" y="17443"/>
                  <a:pt x="212" y="17765"/>
                  <a:pt x="251" y="17987"/>
                </a:cubicBezTo>
                <a:cubicBezTo>
                  <a:pt x="291" y="18209"/>
                  <a:pt x="390" y="18828"/>
                  <a:pt x="474" y="19366"/>
                </a:cubicBezTo>
                <a:cubicBezTo>
                  <a:pt x="558" y="19905"/>
                  <a:pt x="693" y="20510"/>
                  <a:pt x="773" y="20693"/>
                </a:cubicBezTo>
                <a:cubicBezTo>
                  <a:pt x="892" y="20964"/>
                  <a:pt x="2776" y="21024"/>
                  <a:pt x="10867" y="21038"/>
                </a:cubicBezTo>
                <a:lnTo>
                  <a:pt x="20815" y="21064"/>
                </a:lnTo>
                <a:lnTo>
                  <a:pt x="21006" y="20295"/>
                </a:lnTo>
                <a:cubicBezTo>
                  <a:pt x="21231" y="19403"/>
                  <a:pt x="21267" y="19385"/>
                  <a:pt x="21385" y="20056"/>
                </a:cubicBezTo>
                <a:cubicBezTo>
                  <a:pt x="21565" y="21076"/>
                  <a:pt x="21556" y="21575"/>
                  <a:pt x="21556" y="10666"/>
                </a:cubicBezTo>
                <a:cubicBezTo>
                  <a:pt x="21556" y="2165"/>
                  <a:pt x="21556" y="87"/>
                  <a:pt x="2147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69" name="IMG_7543.jpeg" descr="IMG_754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410" y="1011955"/>
            <a:ext cx="5149905" cy="894711"/>
          </a:xfrm>
          <a:prstGeom prst="rect">
            <a:avLst/>
          </a:prstGeom>
          <a:ln w="12700">
            <a:solidFill>
              <a:srgbClr val="2CC4F3"/>
            </a:solidFill>
            <a:miter lim="400000"/>
          </a:ln>
        </p:spPr>
      </p:pic>
      <p:pic>
        <p:nvPicPr>
          <p:cNvPr id="1270" name="IMG_0045.jpeg" descr="IMG_0045.jpeg"/>
          <p:cNvPicPr>
            <a:picLocks noChangeAspect="1"/>
          </p:cNvPicPr>
          <p:nvPr/>
        </p:nvPicPr>
        <p:blipFill>
          <a:blip r:embed="rId4">
            <a:extLst/>
          </a:blip>
          <a:srcRect l="70" t="215" r="0" b="129"/>
          <a:stretch>
            <a:fillRect/>
          </a:stretch>
        </p:blipFill>
        <p:spPr>
          <a:xfrm>
            <a:off x="2174528" y="1811605"/>
            <a:ext cx="4207520" cy="2836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09" y="0"/>
                </a:moveTo>
                <a:cubicBezTo>
                  <a:pt x="3300" y="1"/>
                  <a:pt x="3229" y="1"/>
                  <a:pt x="3229" y="3"/>
                </a:cubicBezTo>
                <a:cubicBezTo>
                  <a:pt x="3229" y="31"/>
                  <a:pt x="3294" y="261"/>
                  <a:pt x="3372" y="514"/>
                </a:cubicBezTo>
                <a:cubicBezTo>
                  <a:pt x="3601" y="1261"/>
                  <a:pt x="3675" y="1736"/>
                  <a:pt x="3673" y="2448"/>
                </a:cubicBezTo>
                <a:cubicBezTo>
                  <a:pt x="3672" y="2887"/>
                  <a:pt x="3655" y="3053"/>
                  <a:pt x="3574" y="3500"/>
                </a:cubicBezTo>
                <a:cubicBezTo>
                  <a:pt x="3520" y="3792"/>
                  <a:pt x="3430" y="4183"/>
                  <a:pt x="3372" y="4370"/>
                </a:cubicBezTo>
                <a:cubicBezTo>
                  <a:pt x="3156" y="5064"/>
                  <a:pt x="2782" y="5894"/>
                  <a:pt x="2247" y="6873"/>
                </a:cubicBezTo>
                <a:cubicBezTo>
                  <a:pt x="1187" y="8811"/>
                  <a:pt x="722" y="10549"/>
                  <a:pt x="795" y="12295"/>
                </a:cubicBezTo>
                <a:cubicBezTo>
                  <a:pt x="806" y="12561"/>
                  <a:pt x="826" y="12838"/>
                  <a:pt x="839" y="12908"/>
                </a:cubicBezTo>
                <a:cubicBezTo>
                  <a:pt x="861" y="13020"/>
                  <a:pt x="834" y="13104"/>
                  <a:pt x="625" y="13576"/>
                </a:cubicBezTo>
                <a:cubicBezTo>
                  <a:pt x="494" y="13872"/>
                  <a:pt x="307" y="14324"/>
                  <a:pt x="212" y="14582"/>
                </a:cubicBezTo>
                <a:cubicBezTo>
                  <a:pt x="116" y="14841"/>
                  <a:pt x="27" y="15054"/>
                  <a:pt x="12" y="15054"/>
                </a:cubicBezTo>
                <a:cubicBezTo>
                  <a:pt x="7" y="15054"/>
                  <a:pt x="4" y="15392"/>
                  <a:pt x="0" y="15634"/>
                </a:cubicBezTo>
                <a:lnTo>
                  <a:pt x="94" y="15722"/>
                </a:lnTo>
                <a:cubicBezTo>
                  <a:pt x="252" y="15874"/>
                  <a:pt x="490" y="15949"/>
                  <a:pt x="1072" y="16027"/>
                </a:cubicBezTo>
                <a:cubicBezTo>
                  <a:pt x="1358" y="16066"/>
                  <a:pt x="1619" y="16104"/>
                  <a:pt x="1652" y="16112"/>
                </a:cubicBezTo>
                <a:cubicBezTo>
                  <a:pt x="1687" y="16120"/>
                  <a:pt x="1747" y="16215"/>
                  <a:pt x="1791" y="16332"/>
                </a:cubicBezTo>
                <a:cubicBezTo>
                  <a:pt x="1908" y="16645"/>
                  <a:pt x="1939" y="16686"/>
                  <a:pt x="2066" y="16686"/>
                </a:cubicBezTo>
                <a:cubicBezTo>
                  <a:pt x="2165" y="16686"/>
                  <a:pt x="2208" y="16721"/>
                  <a:pt x="2367" y="16955"/>
                </a:cubicBezTo>
                <a:cubicBezTo>
                  <a:pt x="2469" y="17103"/>
                  <a:pt x="2591" y="17239"/>
                  <a:pt x="2638" y="17254"/>
                </a:cubicBezTo>
                <a:cubicBezTo>
                  <a:pt x="2686" y="17270"/>
                  <a:pt x="2759" y="17300"/>
                  <a:pt x="2801" y="17324"/>
                </a:cubicBezTo>
                <a:cubicBezTo>
                  <a:pt x="2880" y="17367"/>
                  <a:pt x="3239" y="17389"/>
                  <a:pt x="3321" y="17354"/>
                </a:cubicBezTo>
                <a:cubicBezTo>
                  <a:pt x="3346" y="17343"/>
                  <a:pt x="3391" y="17318"/>
                  <a:pt x="3421" y="17299"/>
                </a:cubicBezTo>
                <a:cubicBezTo>
                  <a:pt x="3450" y="17280"/>
                  <a:pt x="3513" y="17277"/>
                  <a:pt x="3559" y="17290"/>
                </a:cubicBezTo>
                <a:cubicBezTo>
                  <a:pt x="3756" y="17349"/>
                  <a:pt x="3808" y="17361"/>
                  <a:pt x="4026" y="17411"/>
                </a:cubicBezTo>
                <a:cubicBezTo>
                  <a:pt x="4427" y="17503"/>
                  <a:pt x="4396" y="17426"/>
                  <a:pt x="4393" y="18318"/>
                </a:cubicBezTo>
                <a:cubicBezTo>
                  <a:pt x="4389" y="19198"/>
                  <a:pt x="4382" y="19216"/>
                  <a:pt x="4166" y="19104"/>
                </a:cubicBezTo>
                <a:cubicBezTo>
                  <a:pt x="4098" y="19068"/>
                  <a:pt x="3908" y="19017"/>
                  <a:pt x="3743" y="18989"/>
                </a:cubicBezTo>
                <a:cubicBezTo>
                  <a:pt x="3360" y="18922"/>
                  <a:pt x="2972" y="18991"/>
                  <a:pt x="2479" y="19215"/>
                </a:cubicBezTo>
                <a:cubicBezTo>
                  <a:pt x="2429" y="19238"/>
                  <a:pt x="2293" y="19325"/>
                  <a:pt x="2178" y="19409"/>
                </a:cubicBezTo>
                <a:cubicBezTo>
                  <a:pt x="1895" y="19614"/>
                  <a:pt x="1546" y="20157"/>
                  <a:pt x="1471" y="20512"/>
                </a:cubicBezTo>
                <a:cubicBezTo>
                  <a:pt x="1410" y="20797"/>
                  <a:pt x="1426" y="20924"/>
                  <a:pt x="1548" y="21144"/>
                </a:cubicBezTo>
                <a:cubicBezTo>
                  <a:pt x="1637" y="21303"/>
                  <a:pt x="1928" y="21537"/>
                  <a:pt x="2037" y="21537"/>
                </a:cubicBezTo>
                <a:cubicBezTo>
                  <a:pt x="2068" y="21537"/>
                  <a:pt x="2102" y="21557"/>
                  <a:pt x="2113" y="21582"/>
                </a:cubicBezTo>
                <a:cubicBezTo>
                  <a:pt x="2115" y="21588"/>
                  <a:pt x="2346" y="21595"/>
                  <a:pt x="2612" y="21600"/>
                </a:cubicBezTo>
                <a:cubicBezTo>
                  <a:pt x="2666" y="21596"/>
                  <a:pt x="2787" y="21593"/>
                  <a:pt x="2793" y="21588"/>
                </a:cubicBezTo>
                <a:cubicBezTo>
                  <a:pt x="2822" y="21565"/>
                  <a:pt x="2909" y="21522"/>
                  <a:pt x="2985" y="21491"/>
                </a:cubicBezTo>
                <a:cubicBezTo>
                  <a:pt x="3243" y="21387"/>
                  <a:pt x="3552" y="21217"/>
                  <a:pt x="3690" y="21104"/>
                </a:cubicBezTo>
                <a:cubicBezTo>
                  <a:pt x="3765" y="21043"/>
                  <a:pt x="4050" y="20825"/>
                  <a:pt x="4323" y="20621"/>
                </a:cubicBezTo>
                <a:cubicBezTo>
                  <a:pt x="4813" y="20254"/>
                  <a:pt x="4820" y="20247"/>
                  <a:pt x="4881" y="20034"/>
                </a:cubicBezTo>
                <a:cubicBezTo>
                  <a:pt x="4966" y="19743"/>
                  <a:pt x="4960" y="19671"/>
                  <a:pt x="4841" y="19557"/>
                </a:cubicBezTo>
                <a:lnTo>
                  <a:pt x="4739" y="19460"/>
                </a:lnTo>
                <a:lnTo>
                  <a:pt x="4721" y="18946"/>
                </a:lnTo>
                <a:cubicBezTo>
                  <a:pt x="4710" y="18664"/>
                  <a:pt x="4700" y="18242"/>
                  <a:pt x="4700" y="18013"/>
                </a:cubicBezTo>
                <a:cubicBezTo>
                  <a:pt x="4700" y="17661"/>
                  <a:pt x="4708" y="17589"/>
                  <a:pt x="4753" y="17553"/>
                </a:cubicBezTo>
                <a:cubicBezTo>
                  <a:pt x="4817" y="17503"/>
                  <a:pt x="5542" y="17466"/>
                  <a:pt x="5572" y="17511"/>
                </a:cubicBezTo>
                <a:cubicBezTo>
                  <a:pt x="5584" y="17528"/>
                  <a:pt x="5585" y="17941"/>
                  <a:pt x="5572" y="18430"/>
                </a:cubicBezTo>
                <a:lnTo>
                  <a:pt x="5550" y="19318"/>
                </a:lnTo>
                <a:lnTo>
                  <a:pt x="5350" y="19481"/>
                </a:lnTo>
                <a:cubicBezTo>
                  <a:pt x="5157" y="19642"/>
                  <a:pt x="5152" y="19652"/>
                  <a:pt x="5169" y="19802"/>
                </a:cubicBezTo>
                <a:cubicBezTo>
                  <a:pt x="5195" y="20037"/>
                  <a:pt x="5294" y="20234"/>
                  <a:pt x="5440" y="20343"/>
                </a:cubicBezTo>
                <a:cubicBezTo>
                  <a:pt x="5945" y="20720"/>
                  <a:pt x="6669" y="21219"/>
                  <a:pt x="6797" y="21280"/>
                </a:cubicBezTo>
                <a:cubicBezTo>
                  <a:pt x="7351" y="21541"/>
                  <a:pt x="7647" y="21590"/>
                  <a:pt x="7976" y="21473"/>
                </a:cubicBezTo>
                <a:cubicBezTo>
                  <a:pt x="8413" y="21318"/>
                  <a:pt x="8679" y="21015"/>
                  <a:pt x="8679" y="20666"/>
                </a:cubicBezTo>
                <a:cubicBezTo>
                  <a:pt x="8679" y="20512"/>
                  <a:pt x="8546" y="20144"/>
                  <a:pt x="8400" y="19892"/>
                </a:cubicBezTo>
                <a:cubicBezTo>
                  <a:pt x="8114" y="19400"/>
                  <a:pt x="7672" y="19103"/>
                  <a:pt x="7023" y="18968"/>
                </a:cubicBezTo>
                <a:cubicBezTo>
                  <a:pt x="6704" y="18901"/>
                  <a:pt x="6617" y="18898"/>
                  <a:pt x="6373" y="18949"/>
                </a:cubicBezTo>
                <a:cubicBezTo>
                  <a:pt x="6218" y="18982"/>
                  <a:pt x="6059" y="19029"/>
                  <a:pt x="6018" y="19052"/>
                </a:cubicBezTo>
                <a:cubicBezTo>
                  <a:pt x="5970" y="19079"/>
                  <a:pt x="5933" y="19074"/>
                  <a:pt x="5912" y="19043"/>
                </a:cubicBezTo>
                <a:cubicBezTo>
                  <a:pt x="5892" y="19013"/>
                  <a:pt x="5880" y="18696"/>
                  <a:pt x="5880" y="18194"/>
                </a:cubicBezTo>
                <a:lnTo>
                  <a:pt x="5878" y="17393"/>
                </a:lnTo>
                <a:lnTo>
                  <a:pt x="6291" y="17184"/>
                </a:lnTo>
                <a:cubicBezTo>
                  <a:pt x="6785" y="16936"/>
                  <a:pt x="6999" y="16780"/>
                  <a:pt x="7420" y="16356"/>
                </a:cubicBezTo>
                <a:cubicBezTo>
                  <a:pt x="8365" y="15405"/>
                  <a:pt x="8969" y="14177"/>
                  <a:pt x="9205" y="12739"/>
                </a:cubicBezTo>
                <a:cubicBezTo>
                  <a:pt x="9260" y="12401"/>
                  <a:pt x="9258" y="10814"/>
                  <a:pt x="9203" y="10472"/>
                </a:cubicBezTo>
                <a:cubicBezTo>
                  <a:pt x="9113" y="9922"/>
                  <a:pt x="9018" y="9477"/>
                  <a:pt x="8895" y="9046"/>
                </a:cubicBezTo>
                <a:cubicBezTo>
                  <a:pt x="8824" y="8796"/>
                  <a:pt x="8759" y="8567"/>
                  <a:pt x="8750" y="8538"/>
                </a:cubicBezTo>
                <a:cubicBezTo>
                  <a:pt x="8738" y="8493"/>
                  <a:pt x="8944" y="8264"/>
                  <a:pt x="9154" y="8091"/>
                </a:cubicBezTo>
                <a:cubicBezTo>
                  <a:pt x="9187" y="8063"/>
                  <a:pt x="9295" y="7955"/>
                  <a:pt x="9394" y="7852"/>
                </a:cubicBezTo>
                <a:cubicBezTo>
                  <a:pt x="9493" y="7748"/>
                  <a:pt x="9587" y="7675"/>
                  <a:pt x="9602" y="7689"/>
                </a:cubicBezTo>
                <a:cubicBezTo>
                  <a:pt x="9617" y="7702"/>
                  <a:pt x="9629" y="10582"/>
                  <a:pt x="9629" y="14192"/>
                </a:cubicBezTo>
                <a:lnTo>
                  <a:pt x="9629" y="20675"/>
                </a:lnTo>
                <a:lnTo>
                  <a:pt x="13493" y="20687"/>
                </a:lnTo>
                <a:cubicBezTo>
                  <a:pt x="15619" y="20694"/>
                  <a:pt x="18313" y="20694"/>
                  <a:pt x="19479" y="20687"/>
                </a:cubicBezTo>
                <a:lnTo>
                  <a:pt x="21600" y="20675"/>
                </a:lnTo>
                <a:lnTo>
                  <a:pt x="21600" y="12718"/>
                </a:lnTo>
                <a:lnTo>
                  <a:pt x="21600" y="10789"/>
                </a:lnTo>
                <a:lnTo>
                  <a:pt x="21600" y="10315"/>
                </a:lnTo>
                <a:lnTo>
                  <a:pt x="21600" y="3808"/>
                </a:lnTo>
                <a:lnTo>
                  <a:pt x="17811" y="3802"/>
                </a:lnTo>
                <a:cubicBezTo>
                  <a:pt x="15727" y="3798"/>
                  <a:pt x="14001" y="3792"/>
                  <a:pt x="13976" y="3790"/>
                </a:cubicBezTo>
                <a:cubicBezTo>
                  <a:pt x="13951" y="3787"/>
                  <a:pt x="13902" y="3701"/>
                  <a:pt x="13868" y="3596"/>
                </a:cubicBezTo>
                <a:cubicBezTo>
                  <a:pt x="13739" y="3197"/>
                  <a:pt x="13552" y="3012"/>
                  <a:pt x="13326" y="3065"/>
                </a:cubicBezTo>
                <a:cubicBezTo>
                  <a:pt x="13250" y="3082"/>
                  <a:pt x="13167" y="3139"/>
                  <a:pt x="13129" y="3201"/>
                </a:cubicBezTo>
                <a:cubicBezTo>
                  <a:pt x="13090" y="3261"/>
                  <a:pt x="13039" y="3297"/>
                  <a:pt x="13006" y="3285"/>
                </a:cubicBezTo>
                <a:cubicBezTo>
                  <a:pt x="12739" y="3190"/>
                  <a:pt x="12736" y="3190"/>
                  <a:pt x="12656" y="3276"/>
                </a:cubicBezTo>
                <a:cubicBezTo>
                  <a:pt x="12578" y="3360"/>
                  <a:pt x="12575" y="3360"/>
                  <a:pt x="12473" y="3267"/>
                </a:cubicBezTo>
                <a:cubicBezTo>
                  <a:pt x="12343" y="3150"/>
                  <a:pt x="12263" y="3147"/>
                  <a:pt x="12104" y="3261"/>
                </a:cubicBezTo>
                <a:lnTo>
                  <a:pt x="11978" y="3352"/>
                </a:lnTo>
                <a:lnTo>
                  <a:pt x="11839" y="3170"/>
                </a:lnTo>
                <a:cubicBezTo>
                  <a:pt x="11701" y="2991"/>
                  <a:pt x="11697" y="2988"/>
                  <a:pt x="11487" y="3001"/>
                </a:cubicBezTo>
                <a:cubicBezTo>
                  <a:pt x="11293" y="3013"/>
                  <a:pt x="11268" y="3027"/>
                  <a:pt x="11210" y="3143"/>
                </a:cubicBezTo>
                <a:cubicBezTo>
                  <a:pt x="11169" y="3223"/>
                  <a:pt x="11138" y="3365"/>
                  <a:pt x="11128" y="3527"/>
                </a:cubicBezTo>
                <a:lnTo>
                  <a:pt x="11114" y="3784"/>
                </a:lnTo>
                <a:lnTo>
                  <a:pt x="10372" y="3796"/>
                </a:lnTo>
                <a:lnTo>
                  <a:pt x="9629" y="3808"/>
                </a:lnTo>
                <a:lnTo>
                  <a:pt x="9629" y="5416"/>
                </a:lnTo>
                <a:lnTo>
                  <a:pt x="9629" y="7021"/>
                </a:lnTo>
                <a:lnTo>
                  <a:pt x="9441" y="7232"/>
                </a:lnTo>
                <a:cubicBezTo>
                  <a:pt x="9338" y="7349"/>
                  <a:pt x="9189" y="7498"/>
                  <a:pt x="9111" y="7562"/>
                </a:cubicBezTo>
                <a:cubicBezTo>
                  <a:pt x="9033" y="7625"/>
                  <a:pt x="8962" y="7694"/>
                  <a:pt x="8952" y="7716"/>
                </a:cubicBezTo>
                <a:cubicBezTo>
                  <a:pt x="8943" y="7737"/>
                  <a:pt x="8860" y="7823"/>
                  <a:pt x="8769" y="7909"/>
                </a:cubicBezTo>
                <a:cubicBezTo>
                  <a:pt x="8615" y="8054"/>
                  <a:pt x="8601" y="8060"/>
                  <a:pt x="8563" y="7988"/>
                </a:cubicBezTo>
                <a:cubicBezTo>
                  <a:pt x="8499" y="7866"/>
                  <a:pt x="8326" y="7415"/>
                  <a:pt x="8337" y="7395"/>
                </a:cubicBezTo>
                <a:cubicBezTo>
                  <a:pt x="8342" y="7386"/>
                  <a:pt x="8335" y="7365"/>
                  <a:pt x="8319" y="7350"/>
                </a:cubicBezTo>
                <a:cubicBezTo>
                  <a:pt x="8302" y="7335"/>
                  <a:pt x="8216" y="7180"/>
                  <a:pt x="8127" y="7006"/>
                </a:cubicBezTo>
                <a:cubicBezTo>
                  <a:pt x="8038" y="6831"/>
                  <a:pt x="7922" y="6614"/>
                  <a:pt x="7870" y="6525"/>
                </a:cubicBezTo>
                <a:cubicBezTo>
                  <a:pt x="7601" y="6061"/>
                  <a:pt x="7563" y="5985"/>
                  <a:pt x="7563" y="5930"/>
                </a:cubicBezTo>
                <a:cubicBezTo>
                  <a:pt x="7563" y="5897"/>
                  <a:pt x="7545" y="5869"/>
                  <a:pt x="7526" y="5869"/>
                </a:cubicBezTo>
                <a:cubicBezTo>
                  <a:pt x="7506" y="5869"/>
                  <a:pt x="7323" y="5595"/>
                  <a:pt x="7116" y="5259"/>
                </a:cubicBezTo>
                <a:cubicBezTo>
                  <a:pt x="6404" y="4096"/>
                  <a:pt x="4957" y="1857"/>
                  <a:pt x="4700" y="1520"/>
                </a:cubicBezTo>
                <a:cubicBezTo>
                  <a:pt x="4642" y="1444"/>
                  <a:pt x="4518" y="1277"/>
                  <a:pt x="4425" y="1151"/>
                </a:cubicBezTo>
                <a:cubicBezTo>
                  <a:pt x="4332" y="1026"/>
                  <a:pt x="4193" y="866"/>
                  <a:pt x="4117" y="792"/>
                </a:cubicBezTo>
                <a:cubicBezTo>
                  <a:pt x="4042" y="718"/>
                  <a:pt x="3905" y="574"/>
                  <a:pt x="3812" y="474"/>
                </a:cubicBezTo>
                <a:cubicBezTo>
                  <a:pt x="3640" y="290"/>
                  <a:pt x="3556" y="211"/>
                  <a:pt x="3406" y="100"/>
                </a:cubicBezTo>
                <a:cubicBezTo>
                  <a:pt x="3362" y="67"/>
                  <a:pt x="3321" y="24"/>
                  <a:pt x="3309" y="0"/>
                </a:cubicBezTo>
                <a:close/>
                <a:moveTo>
                  <a:pt x="974" y="13733"/>
                </a:moveTo>
                <a:cubicBezTo>
                  <a:pt x="1003" y="13747"/>
                  <a:pt x="1024" y="13812"/>
                  <a:pt x="1041" y="13927"/>
                </a:cubicBezTo>
                <a:cubicBezTo>
                  <a:pt x="1065" y="14090"/>
                  <a:pt x="1209" y="14469"/>
                  <a:pt x="1404" y="14891"/>
                </a:cubicBezTo>
                <a:cubicBezTo>
                  <a:pt x="1482" y="15060"/>
                  <a:pt x="1537" y="15216"/>
                  <a:pt x="1528" y="15238"/>
                </a:cubicBezTo>
                <a:cubicBezTo>
                  <a:pt x="1519" y="15260"/>
                  <a:pt x="1533" y="15280"/>
                  <a:pt x="1559" y="15280"/>
                </a:cubicBezTo>
                <a:cubicBezTo>
                  <a:pt x="1617" y="15280"/>
                  <a:pt x="1697" y="15443"/>
                  <a:pt x="1687" y="15543"/>
                </a:cubicBezTo>
                <a:cubicBezTo>
                  <a:pt x="1678" y="15634"/>
                  <a:pt x="1507" y="15653"/>
                  <a:pt x="1224" y="15595"/>
                </a:cubicBezTo>
                <a:cubicBezTo>
                  <a:pt x="1123" y="15574"/>
                  <a:pt x="906" y="15539"/>
                  <a:pt x="742" y="15516"/>
                </a:cubicBezTo>
                <a:cubicBezTo>
                  <a:pt x="431" y="15473"/>
                  <a:pt x="322" y="15399"/>
                  <a:pt x="322" y="15232"/>
                </a:cubicBezTo>
                <a:cubicBezTo>
                  <a:pt x="322" y="15118"/>
                  <a:pt x="485" y="14644"/>
                  <a:pt x="607" y="14407"/>
                </a:cubicBezTo>
                <a:cubicBezTo>
                  <a:pt x="665" y="14295"/>
                  <a:pt x="731" y="14155"/>
                  <a:pt x="752" y="14096"/>
                </a:cubicBezTo>
                <a:cubicBezTo>
                  <a:pt x="773" y="14037"/>
                  <a:pt x="824" y="13920"/>
                  <a:pt x="866" y="13839"/>
                </a:cubicBezTo>
                <a:cubicBezTo>
                  <a:pt x="909" y="13754"/>
                  <a:pt x="945" y="13719"/>
                  <a:pt x="974" y="137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1" name="IMG_0049.png" descr="IMG_00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466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3821;p64"/>
          <p:cNvGrpSpPr/>
          <p:nvPr/>
        </p:nvGrpSpPr>
        <p:grpSpPr>
          <a:xfrm>
            <a:off x="6882244" y="1137556"/>
            <a:ext cx="460943" cy="462572"/>
            <a:chOff x="0" y="23"/>
            <a:chExt cx="460942" cy="462571"/>
          </a:xfrm>
        </p:grpSpPr>
        <p:sp>
          <p:nvSpPr>
            <p:cNvPr id="1273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86" name="Google Shape;2502;p44"/>
          <p:cNvGrpSpPr/>
          <p:nvPr/>
        </p:nvGrpSpPr>
        <p:grpSpPr>
          <a:xfrm>
            <a:off x="7365765" y="1208492"/>
            <a:ext cx="864395" cy="320701"/>
            <a:chOff x="0" y="25754"/>
            <a:chExt cx="864394" cy="320699"/>
          </a:xfrm>
        </p:grpSpPr>
        <p:sp>
          <p:nvSpPr>
            <p:cNvPr id="1284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285" name="ص 106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106</a:t>
              </a:r>
            </a:p>
          </p:txBody>
        </p:sp>
      </p:grpSp>
      <p:pic>
        <p:nvPicPr>
          <p:cNvPr id="1287" name="IMG_7544.jpeg" descr="IMG_7544.jpeg"/>
          <p:cNvPicPr>
            <a:picLocks noChangeAspect="1"/>
          </p:cNvPicPr>
          <p:nvPr/>
        </p:nvPicPr>
        <p:blipFill>
          <a:blip r:embed="rId2">
            <a:extLst/>
          </a:blip>
          <a:srcRect l="2935" t="16214" r="4475" b="14323"/>
          <a:stretch>
            <a:fillRect/>
          </a:stretch>
        </p:blipFill>
        <p:spPr>
          <a:xfrm>
            <a:off x="4052896" y="581568"/>
            <a:ext cx="2999700" cy="31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064" fill="norm" stroke="1" extrusionOk="0">
                <a:moveTo>
                  <a:pt x="21479" y="3"/>
                </a:moveTo>
                <a:cubicBezTo>
                  <a:pt x="21454" y="-25"/>
                  <a:pt x="21419" y="174"/>
                  <a:pt x="21374" y="427"/>
                </a:cubicBezTo>
                <a:cubicBezTo>
                  <a:pt x="21079" y="2062"/>
                  <a:pt x="20989" y="2443"/>
                  <a:pt x="20960" y="2178"/>
                </a:cubicBezTo>
                <a:cubicBezTo>
                  <a:pt x="20853" y="1186"/>
                  <a:pt x="20931" y="1195"/>
                  <a:pt x="10778" y="1197"/>
                </a:cubicBezTo>
                <a:cubicBezTo>
                  <a:pt x="4446" y="1198"/>
                  <a:pt x="971" y="1297"/>
                  <a:pt x="862" y="1462"/>
                </a:cubicBezTo>
                <a:cubicBezTo>
                  <a:pt x="441" y="2096"/>
                  <a:pt x="187" y="4146"/>
                  <a:pt x="32" y="8199"/>
                </a:cubicBezTo>
                <a:cubicBezTo>
                  <a:pt x="-35" y="9944"/>
                  <a:pt x="7" y="13756"/>
                  <a:pt x="115" y="15732"/>
                </a:cubicBezTo>
                <a:cubicBezTo>
                  <a:pt x="149" y="16363"/>
                  <a:pt x="176" y="17046"/>
                  <a:pt x="177" y="17244"/>
                </a:cubicBezTo>
                <a:cubicBezTo>
                  <a:pt x="178" y="17443"/>
                  <a:pt x="212" y="17765"/>
                  <a:pt x="251" y="17987"/>
                </a:cubicBezTo>
                <a:cubicBezTo>
                  <a:pt x="291" y="18209"/>
                  <a:pt x="390" y="18828"/>
                  <a:pt x="474" y="19366"/>
                </a:cubicBezTo>
                <a:cubicBezTo>
                  <a:pt x="558" y="19905"/>
                  <a:pt x="693" y="20510"/>
                  <a:pt x="773" y="20693"/>
                </a:cubicBezTo>
                <a:cubicBezTo>
                  <a:pt x="892" y="20964"/>
                  <a:pt x="2776" y="21024"/>
                  <a:pt x="10867" y="21038"/>
                </a:cubicBezTo>
                <a:lnTo>
                  <a:pt x="20815" y="21064"/>
                </a:lnTo>
                <a:lnTo>
                  <a:pt x="21006" y="20295"/>
                </a:lnTo>
                <a:cubicBezTo>
                  <a:pt x="21231" y="19403"/>
                  <a:pt x="21267" y="19385"/>
                  <a:pt x="21385" y="20056"/>
                </a:cubicBezTo>
                <a:cubicBezTo>
                  <a:pt x="21565" y="21076"/>
                  <a:pt x="21556" y="21575"/>
                  <a:pt x="21556" y="10666"/>
                </a:cubicBezTo>
                <a:cubicBezTo>
                  <a:pt x="21556" y="2165"/>
                  <a:pt x="21556" y="87"/>
                  <a:pt x="2147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88" name="IMG_7548.jpeg" descr="IMG_754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777" y="1037649"/>
            <a:ext cx="5951376" cy="662557"/>
          </a:xfrm>
          <a:prstGeom prst="rect">
            <a:avLst/>
          </a:prstGeom>
          <a:ln w="12700">
            <a:solidFill>
              <a:srgbClr val="FFA956"/>
            </a:solidFill>
            <a:miter lim="400000"/>
          </a:ln>
        </p:spPr>
      </p:pic>
      <p:pic>
        <p:nvPicPr>
          <p:cNvPr id="1289" name="IMG_0046.jpeg" descr="IMG_0046.jpeg"/>
          <p:cNvPicPr>
            <a:picLocks noChangeAspect="1"/>
          </p:cNvPicPr>
          <p:nvPr/>
        </p:nvPicPr>
        <p:blipFill>
          <a:blip r:embed="rId4">
            <a:extLst/>
          </a:blip>
          <a:srcRect l="6672" t="10471" r="2876" b="5653"/>
          <a:stretch>
            <a:fillRect/>
          </a:stretch>
        </p:blipFill>
        <p:spPr>
          <a:xfrm>
            <a:off x="790756" y="2996014"/>
            <a:ext cx="1790416" cy="166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581" fill="norm" stroke="1" extrusionOk="0">
                <a:moveTo>
                  <a:pt x="5913" y="6"/>
                </a:moveTo>
                <a:cubicBezTo>
                  <a:pt x="5623" y="26"/>
                  <a:pt x="5574" y="49"/>
                  <a:pt x="5458" y="197"/>
                </a:cubicBezTo>
                <a:cubicBezTo>
                  <a:pt x="5386" y="289"/>
                  <a:pt x="5274" y="392"/>
                  <a:pt x="5206" y="429"/>
                </a:cubicBezTo>
                <a:cubicBezTo>
                  <a:pt x="5138" y="467"/>
                  <a:pt x="4957" y="598"/>
                  <a:pt x="4807" y="718"/>
                </a:cubicBezTo>
                <a:cubicBezTo>
                  <a:pt x="2911" y="2242"/>
                  <a:pt x="1268" y="4569"/>
                  <a:pt x="540" y="6754"/>
                </a:cubicBezTo>
                <a:cubicBezTo>
                  <a:pt x="355" y="7310"/>
                  <a:pt x="178" y="7980"/>
                  <a:pt x="132" y="8286"/>
                </a:cubicBezTo>
                <a:cubicBezTo>
                  <a:pt x="-157" y="10217"/>
                  <a:pt x="28" y="11894"/>
                  <a:pt x="697" y="13321"/>
                </a:cubicBezTo>
                <a:cubicBezTo>
                  <a:pt x="981" y="13928"/>
                  <a:pt x="1253" y="14376"/>
                  <a:pt x="1528" y="14694"/>
                </a:cubicBezTo>
                <a:cubicBezTo>
                  <a:pt x="1643" y="14827"/>
                  <a:pt x="1736" y="14952"/>
                  <a:pt x="1736" y="14972"/>
                </a:cubicBezTo>
                <a:cubicBezTo>
                  <a:pt x="1738" y="15026"/>
                  <a:pt x="2562" y="15774"/>
                  <a:pt x="2776" y="15916"/>
                </a:cubicBezTo>
                <a:cubicBezTo>
                  <a:pt x="3483" y="16387"/>
                  <a:pt x="4599" y="16867"/>
                  <a:pt x="5254" y="16984"/>
                </a:cubicBezTo>
                <a:cubicBezTo>
                  <a:pt x="5485" y="17026"/>
                  <a:pt x="5902" y="17061"/>
                  <a:pt x="6179" y="17062"/>
                </a:cubicBezTo>
                <a:cubicBezTo>
                  <a:pt x="6528" y="17062"/>
                  <a:pt x="6697" y="17082"/>
                  <a:pt x="6725" y="17129"/>
                </a:cubicBezTo>
                <a:cubicBezTo>
                  <a:pt x="6747" y="17166"/>
                  <a:pt x="6766" y="17357"/>
                  <a:pt x="6768" y="17557"/>
                </a:cubicBezTo>
                <a:cubicBezTo>
                  <a:pt x="6770" y="17846"/>
                  <a:pt x="6792" y="17951"/>
                  <a:pt x="6882" y="18083"/>
                </a:cubicBezTo>
                <a:cubicBezTo>
                  <a:pt x="6943" y="18174"/>
                  <a:pt x="6987" y="18278"/>
                  <a:pt x="6977" y="18310"/>
                </a:cubicBezTo>
                <a:cubicBezTo>
                  <a:pt x="6967" y="18343"/>
                  <a:pt x="6758" y="18421"/>
                  <a:pt x="6511" y="18485"/>
                </a:cubicBezTo>
                <a:cubicBezTo>
                  <a:pt x="5725" y="18691"/>
                  <a:pt x="5412" y="18998"/>
                  <a:pt x="5472" y="19502"/>
                </a:cubicBezTo>
                <a:cubicBezTo>
                  <a:pt x="5522" y="19925"/>
                  <a:pt x="5802" y="20194"/>
                  <a:pt x="6469" y="20461"/>
                </a:cubicBezTo>
                <a:cubicBezTo>
                  <a:pt x="7629" y="20926"/>
                  <a:pt x="9268" y="20918"/>
                  <a:pt x="10646" y="20441"/>
                </a:cubicBezTo>
                <a:cubicBezTo>
                  <a:pt x="11060" y="20297"/>
                  <a:pt x="11118" y="20291"/>
                  <a:pt x="11191" y="20363"/>
                </a:cubicBezTo>
                <a:cubicBezTo>
                  <a:pt x="11353" y="20522"/>
                  <a:pt x="12321" y="21035"/>
                  <a:pt x="12710" y="21168"/>
                </a:cubicBezTo>
                <a:cubicBezTo>
                  <a:pt x="13147" y="21317"/>
                  <a:pt x="13857" y="21454"/>
                  <a:pt x="14543" y="21524"/>
                </a:cubicBezTo>
                <a:cubicBezTo>
                  <a:pt x="14910" y="21561"/>
                  <a:pt x="15292" y="21578"/>
                  <a:pt x="15672" y="21581"/>
                </a:cubicBezTo>
                <a:cubicBezTo>
                  <a:pt x="16812" y="21588"/>
                  <a:pt x="17913" y="21445"/>
                  <a:pt x="18425" y="21199"/>
                </a:cubicBezTo>
                <a:cubicBezTo>
                  <a:pt x="19269" y="20794"/>
                  <a:pt x="19415" y="19988"/>
                  <a:pt x="18762" y="19337"/>
                </a:cubicBezTo>
                <a:cubicBezTo>
                  <a:pt x="18247" y="18822"/>
                  <a:pt x="17336" y="18497"/>
                  <a:pt x="16004" y="18351"/>
                </a:cubicBezTo>
                <a:cubicBezTo>
                  <a:pt x="15691" y="18317"/>
                  <a:pt x="15417" y="18274"/>
                  <a:pt x="15397" y="18253"/>
                </a:cubicBezTo>
                <a:cubicBezTo>
                  <a:pt x="15377" y="18233"/>
                  <a:pt x="15423" y="18009"/>
                  <a:pt x="15501" y="17758"/>
                </a:cubicBezTo>
                <a:cubicBezTo>
                  <a:pt x="15789" y="16837"/>
                  <a:pt x="16190" y="14832"/>
                  <a:pt x="16289" y="13806"/>
                </a:cubicBezTo>
                <a:lnTo>
                  <a:pt x="16322" y="13435"/>
                </a:lnTo>
                <a:lnTo>
                  <a:pt x="16745" y="13198"/>
                </a:lnTo>
                <a:cubicBezTo>
                  <a:pt x="18341" y="12311"/>
                  <a:pt x="19012" y="11747"/>
                  <a:pt x="19374" y="10974"/>
                </a:cubicBezTo>
                <a:lnTo>
                  <a:pt x="19469" y="10763"/>
                </a:lnTo>
                <a:lnTo>
                  <a:pt x="20210" y="10763"/>
                </a:lnTo>
                <a:cubicBezTo>
                  <a:pt x="20616" y="10763"/>
                  <a:pt x="20959" y="10742"/>
                  <a:pt x="20974" y="10716"/>
                </a:cubicBezTo>
                <a:cubicBezTo>
                  <a:pt x="21017" y="10641"/>
                  <a:pt x="20736" y="10603"/>
                  <a:pt x="20158" y="10603"/>
                </a:cubicBezTo>
                <a:cubicBezTo>
                  <a:pt x="19863" y="10603"/>
                  <a:pt x="19612" y="10581"/>
                  <a:pt x="19598" y="10556"/>
                </a:cubicBezTo>
                <a:cubicBezTo>
                  <a:pt x="19558" y="10486"/>
                  <a:pt x="19664" y="10113"/>
                  <a:pt x="19730" y="10092"/>
                </a:cubicBezTo>
                <a:cubicBezTo>
                  <a:pt x="20367" y="9893"/>
                  <a:pt x="20897" y="9694"/>
                  <a:pt x="21154" y="9550"/>
                </a:cubicBezTo>
                <a:cubicBezTo>
                  <a:pt x="21331" y="9451"/>
                  <a:pt x="21443" y="9366"/>
                  <a:pt x="21406" y="9365"/>
                </a:cubicBezTo>
                <a:cubicBezTo>
                  <a:pt x="21369" y="9363"/>
                  <a:pt x="21007" y="9476"/>
                  <a:pt x="20599" y="9612"/>
                </a:cubicBezTo>
                <a:cubicBezTo>
                  <a:pt x="20096" y="9780"/>
                  <a:pt x="19841" y="9840"/>
                  <a:pt x="19806" y="9803"/>
                </a:cubicBezTo>
                <a:cubicBezTo>
                  <a:pt x="19772" y="9766"/>
                  <a:pt x="19774" y="9658"/>
                  <a:pt x="19816" y="9468"/>
                </a:cubicBezTo>
                <a:cubicBezTo>
                  <a:pt x="19908" y="9048"/>
                  <a:pt x="19851" y="8094"/>
                  <a:pt x="19702" y="7559"/>
                </a:cubicBezTo>
                <a:cubicBezTo>
                  <a:pt x="19571" y="7087"/>
                  <a:pt x="19242" y="6206"/>
                  <a:pt x="19147" y="6078"/>
                </a:cubicBezTo>
                <a:cubicBezTo>
                  <a:pt x="19113" y="6034"/>
                  <a:pt x="19038" y="5897"/>
                  <a:pt x="18981" y="5774"/>
                </a:cubicBezTo>
                <a:cubicBezTo>
                  <a:pt x="18923" y="5651"/>
                  <a:pt x="18804" y="5437"/>
                  <a:pt x="18715" y="5299"/>
                </a:cubicBezTo>
                <a:cubicBezTo>
                  <a:pt x="18626" y="5161"/>
                  <a:pt x="18498" y="4953"/>
                  <a:pt x="18430" y="4840"/>
                </a:cubicBezTo>
                <a:cubicBezTo>
                  <a:pt x="18362" y="4727"/>
                  <a:pt x="18149" y="4399"/>
                  <a:pt x="17960" y="4108"/>
                </a:cubicBezTo>
                <a:cubicBezTo>
                  <a:pt x="17612" y="3571"/>
                  <a:pt x="17165" y="2850"/>
                  <a:pt x="16996" y="2555"/>
                </a:cubicBezTo>
                <a:cubicBezTo>
                  <a:pt x="16895" y="2377"/>
                  <a:pt x="16361" y="1379"/>
                  <a:pt x="16275" y="1208"/>
                </a:cubicBezTo>
                <a:cubicBezTo>
                  <a:pt x="16245" y="1149"/>
                  <a:pt x="16130" y="941"/>
                  <a:pt x="16014" y="744"/>
                </a:cubicBezTo>
                <a:cubicBezTo>
                  <a:pt x="15808" y="394"/>
                  <a:pt x="15697" y="287"/>
                  <a:pt x="15601" y="352"/>
                </a:cubicBezTo>
                <a:cubicBezTo>
                  <a:pt x="15507" y="415"/>
                  <a:pt x="15191" y="1221"/>
                  <a:pt x="14832" y="2312"/>
                </a:cubicBezTo>
                <a:cubicBezTo>
                  <a:pt x="14711" y="2682"/>
                  <a:pt x="14590" y="3032"/>
                  <a:pt x="14566" y="3091"/>
                </a:cubicBezTo>
                <a:cubicBezTo>
                  <a:pt x="14542" y="3151"/>
                  <a:pt x="14498" y="3320"/>
                  <a:pt x="14467" y="3468"/>
                </a:cubicBezTo>
                <a:cubicBezTo>
                  <a:pt x="14365" y="3953"/>
                  <a:pt x="14267" y="4113"/>
                  <a:pt x="14044" y="4154"/>
                </a:cubicBezTo>
                <a:cubicBezTo>
                  <a:pt x="13448" y="4265"/>
                  <a:pt x="11783" y="4748"/>
                  <a:pt x="11396" y="4923"/>
                </a:cubicBezTo>
                <a:cubicBezTo>
                  <a:pt x="10962" y="5119"/>
                  <a:pt x="9921" y="5678"/>
                  <a:pt x="9464" y="5960"/>
                </a:cubicBezTo>
                <a:cubicBezTo>
                  <a:pt x="9259" y="6085"/>
                  <a:pt x="9050" y="6186"/>
                  <a:pt x="8999" y="6187"/>
                </a:cubicBezTo>
                <a:cubicBezTo>
                  <a:pt x="8908" y="6187"/>
                  <a:pt x="8623" y="5991"/>
                  <a:pt x="7912" y="5439"/>
                </a:cubicBezTo>
                <a:cubicBezTo>
                  <a:pt x="7545" y="5154"/>
                  <a:pt x="6783" y="4724"/>
                  <a:pt x="6117" y="4433"/>
                </a:cubicBezTo>
                <a:cubicBezTo>
                  <a:pt x="5616" y="4213"/>
                  <a:pt x="5543" y="4205"/>
                  <a:pt x="5576" y="4371"/>
                </a:cubicBezTo>
                <a:cubicBezTo>
                  <a:pt x="5590" y="4437"/>
                  <a:pt x="5634" y="4817"/>
                  <a:pt x="5676" y="5217"/>
                </a:cubicBezTo>
                <a:cubicBezTo>
                  <a:pt x="5718" y="5616"/>
                  <a:pt x="5774" y="6103"/>
                  <a:pt x="5799" y="6295"/>
                </a:cubicBezTo>
                <a:cubicBezTo>
                  <a:pt x="5825" y="6487"/>
                  <a:pt x="5880" y="6935"/>
                  <a:pt x="5923" y="7291"/>
                </a:cubicBezTo>
                <a:cubicBezTo>
                  <a:pt x="5994" y="7871"/>
                  <a:pt x="6047" y="8248"/>
                  <a:pt x="6198" y="9205"/>
                </a:cubicBezTo>
                <a:cubicBezTo>
                  <a:pt x="6224" y="9369"/>
                  <a:pt x="6246" y="9626"/>
                  <a:pt x="6246" y="9772"/>
                </a:cubicBezTo>
                <a:cubicBezTo>
                  <a:pt x="6246" y="10899"/>
                  <a:pt x="6618" y="12223"/>
                  <a:pt x="7166" y="13058"/>
                </a:cubicBezTo>
                <a:cubicBezTo>
                  <a:pt x="7366" y="13363"/>
                  <a:pt x="7384" y="13412"/>
                  <a:pt x="7304" y="13435"/>
                </a:cubicBezTo>
                <a:cubicBezTo>
                  <a:pt x="7254" y="13449"/>
                  <a:pt x="6922" y="13568"/>
                  <a:pt x="6568" y="13698"/>
                </a:cubicBezTo>
                <a:cubicBezTo>
                  <a:pt x="5835" y="13966"/>
                  <a:pt x="5999" y="13974"/>
                  <a:pt x="6958" y="13719"/>
                </a:cubicBezTo>
                <a:lnTo>
                  <a:pt x="7546" y="13564"/>
                </a:lnTo>
                <a:lnTo>
                  <a:pt x="7812" y="13848"/>
                </a:lnTo>
                <a:lnTo>
                  <a:pt x="8083" y="14136"/>
                </a:lnTo>
                <a:lnTo>
                  <a:pt x="7746" y="14451"/>
                </a:lnTo>
                <a:cubicBezTo>
                  <a:pt x="7275" y="14890"/>
                  <a:pt x="6850" y="15336"/>
                  <a:pt x="6725" y="15524"/>
                </a:cubicBezTo>
                <a:cubicBezTo>
                  <a:pt x="6624" y="15676"/>
                  <a:pt x="6635" y="15672"/>
                  <a:pt x="6915" y="15457"/>
                </a:cubicBezTo>
                <a:cubicBezTo>
                  <a:pt x="7078" y="15332"/>
                  <a:pt x="7443" y="15012"/>
                  <a:pt x="7727" y="14745"/>
                </a:cubicBezTo>
                <a:cubicBezTo>
                  <a:pt x="8010" y="14479"/>
                  <a:pt x="8262" y="14260"/>
                  <a:pt x="8287" y="14260"/>
                </a:cubicBezTo>
                <a:cubicBezTo>
                  <a:pt x="8362" y="14260"/>
                  <a:pt x="8524" y="14369"/>
                  <a:pt x="8524" y="14420"/>
                </a:cubicBezTo>
                <a:cubicBezTo>
                  <a:pt x="8524" y="14447"/>
                  <a:pt x="8372" y="14580"/>
                  <a:pt x="8187" y="14714"/>
                </a:cubicBezTo>
                <a:cubicBezTo>
                  <a:pt x="7873" y="14941"/>
                  <a:pt x="7659" y="15187"/>
                  <a:pt x="7290" y="15751"/>
                </a:cubicBezTo>
                <a:cubicBezTo>
                  <a:pt x="7065" y="16094"/>
                  <a:pt x="6744" y="16155"/>
                  <a:pt x="5776" y="16035"/>
                </a:cubicBezTo>
                <a:cubicBezTo>
                  <a:pt x="4544" y="15883"/>
                  <a:pt x="3657" y="15474"/>
                  <a:pt x="2933" y="14725"/>
                </a:cubicBezTo>
                <a:cubicBezTo>
                  <a:pt x="2320" y="14091"/>
                  <a:pt x="1852" y="13090"/>
                  <a:pt x="1637" y="11949"/>
                </a:cubicBezTo>
                <a:cubicBezTo>
                  <a:pt x="1502" y="11233"/>
                  <a:pt x="1470" y="9768"/>
                  <a:pt x="1570" y="8931"/>
                </a:cubicBezTo>
                <a:cubicBezTo>
                  <a:pt x="1647" y="8288"/>
                  <a:pt x="1818" y="7408"/>
                  <a:pt x="1903" y="7208"/>
                </a:cubicBezTo>
                <a:cubicBezTo>
                  <a:pt x="2329" y="6199"/>
                  <a:pt x="3199" y="4941"/>
                  <a:pt x="3887" y="4345"/>
                </a:cubicBezTo>
                <a:cubicBezTo>
                  <a:pt x="5152" y="3247"/>
                  <a:pt x="6309" y="2075"/>
                  <a:pt x="6644" y="1544"/>
                </a:cubicBezTo>
                <a:cubicBezTo>
                  <a:pt x="6821" y="1263"/>
                  <a:pt x="6859" y="1162"/>
                  <a:pt x="6877" y="888"/>
                </a:cubicBezTo>
                <a:cubicBezTo>
                  <a:pt x="6904" y="481"/>
                  <a:pt x="6795" y="276"/>
                  <a:pt x="6469" y="104"/>
                </a:cubicBezTo>
                <a:cubicBezTo>
                  <a:pt x="6282" y="6"/>
                  <a:pt x="6178" y="-12"/>
                  <a:pt x="5913" y="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90" name="IMG_0049.png" descr="IMG_00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33575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3821;p64"/>
          <p:cNvGrpSpPr/>
          <p:nvPr/>
        </p:nvGrpSpPr>
        <p:grpSpPr>
          <a:xfrm>
            <a:off x="7769193" y="1105978"/>
            <a:ext cx="460943" cy="462572"/>
            <a:chOff x="0" y="23"/>
            <a:chExt cx="460942" cy="462571"/>
          </a:xfrm>
        </p:grpSpPr>
        <p:sp>
          <p:nvSpPr>
            <p:cNvPr id="1292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03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8962" y="754416"/>
            <a:ext cx="2569369" cy="3558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2700" dir="5400000">
              <a:srgbClr val="000000"/>
            </a:outerShdw>
          </a:effectLst>
        </p:spPr>
      </p:pic>
      <p:grpSp>
        <p:nvGrpSpPr>
          <p:cNvPr id="1306" name="Google Shape;2502;p44"/>
          <p:cNvGrpSpPr/>
          <p:nvPr/>
        </p:nvGrpSpPr>
        <p:grpSpPr>
          <a:xfrm>
            <a:off x="6811564" y="772001"/>
            <a:ext cx="864395" cy="320700"/>
            <a:chOff x="0" y="25754"/>
            <a:chExt cx="864394" cy="320699"/>
          </a:xfrm>
        </p:grpSpPr>
        <p:sp>
          <p:nvSpPr>
            <p:cNvPr id="1304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305" name="ص 107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107</a:t>
              </a:r>
            </a:p>
          </p:txBody>
        </p:sp>
      </p:grpSp>
      <p:pic>
        <p:nvPicPr>
          <p:cNvPr id="1307" name="IMG_7553.jpeg" descr="IMG_75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7410" y="1195158"/>
            <a:ext cx="5902649" cy="1665885"/>
          </a:xfrm>
          <a:prstGeom prst="rect">
            <a:avLst/>
          </a:prstGeom>
          <a:ln w="12700">
            <a:solidFill>
              <a:srgbClr val="FFFF01"/>
            </a:solidFill>
            <a:miter lim="400000"/>
          </a:ln>
        </p:spPr>
      </p:pic>
      <p:pic>
        <p:nvPicPr>
          <p:cNvPr id="1308" name="IMG_0047.jpeg" descr="IMG_0047.jpeg"/>
          <p:cNvPicPr>
            <a:picLocks noChangeAspect="1"/>
          </p:cNvPicPr>
          <p:nvPr/>
        </p:nvPicPr>
        <p:blipFill>
          <a:blip r:embed="rId4">
            <a:extLst/>
          </a:blip>
          <a:srcRect l="79" t="0" r="114" b="92"/>
          <a:stretch>
            <a:fillRect/>
          </a:stretch>
        </p:blipFill>
        <p:spPr>
          <a:xfrm>
            <a:off x="717027" y="2673810"/>
            <a:ext cx="1592660" cy="2068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15" y="0"/>
                </a:moveTo>
                <a:lnTo>
                  <a:pt x="9931" y="133"/>
                </a:lnTo>
                <a:cubicBezTo>
                  <a:pt x="9946" y="242"/>
                  <a:pt x="9904" y="296"/>
                  <a:pt x="9705" y="427"/>
                </a:cubicBezTo>
                <a:cubicBezTo>
                  <a:pt x="9571" y="515"/>
                  <a:pt x="9419" y="588"/>
                  <a:pt x="9366" y="588"/>
                </a:cubicBezTo>
                <a:cubicBezTo>
                  <a:pt x="9312" y="588"/>
                  <a:pt x="9285" y="608"/>
                  <a:pt x="9306" y="634"/>
                </a:cubicBezTo>
                <a:cubicBezTo>
                  <a:pt x="9365" y="706"/>
                  <a:pt x="9221" y="812"/>
                  <a:pt x="9064" y="812"/>
                </a:cubicBezTo>
                <a:cubicBezTo>
                  <a:pt x="8940" y="812"/>
                  <a:pt x="8930" y="825"/>
                  <a:pt x="8994" y="903"/>
                </a:cubicBezTo>
                <a:cubicBezTo>
                  <a:pt x="9055" y="979"/>
                  <a:pt x="9042" y="1010"/>
                  <a:pt x="8924" y="1107"/>
                </a:cubicBezTo>
                <a:cubicBezTo>
                  <a:pt x="8847" y="1169"/>
                  <a:pt x="8738" y="1230"/>
                  <a:pt x="8682" y="1243"/>
                </a:cubicBezTo>
                <a:cubicBezTo>
                  <a:pt x="8626" y="1257"/>
                  <a:pt x="8569" y="1310"/>
                  <a:pt x="8553" y="1359"/>
                </a:cubicBezTo>
                <a:cubicBezTo>
                  <a:pt x="8536" y="1408"/>
                  <a:pt x="8472" y="1446"/>
                  <a:pt x="8413" y="1446"/>
                </a:cubicBezTo>
                <a:cubicBezTo>
                  <a:pt x="8353" y="1447"/>
                  <a:pt x="8267" y="1469"/>
                  <a:pt x="8219" y="1492"/>
                </a:cubicBezTo>
                <a:cubicBezTo>
                  <a:pt x="8145" y="1528"/>
                  <a:pt x="8149" y="1548"/>
                  <a:pt x="8257" y="1637"/>
                </a:cubicBezTo>
                <a:lnTo>
                  <a:pt x="8386" y="1741"/>
                </a:lnTo>
                <a:lnTo>
                  <a:pt x="8117" y="2101"/>
                </a:lnTo>
                <a:cubicBezTo>
                  <a:pt x="7970" y="2300"/>
                  <a:pt x="7643" y="2782"/>
                  <a:pt x="7390" y="3170"/>
                </a:cubicBezTo>
                <a:lnTo>
                  <a:pt x="6933" y="3875"/>
                </a:lnTo>
                <a:lnTo>
                  <a:pt x="6502" y="3908"/>
                </a:lnTo>
                <a:cubicBezTo>
                  <a:pt x="5721" y="3964"/>
                  <a:pt x="5150" y="4115"/>
                  <a:pt x="4473" y="4443"/>
                </a:cubicBezTo>
                <a:cubicBezTo>
                  <a:pt x="4173" y="4588"/>
                  <a:pt x="3975" y="4640"/>
                  <a:pt x="3380" y="4733"/>
                </a:cubicBezTo>
                <a:cubicBezTo>
                  <a:pt x="1546" y="5020"/>
                  <a:pt x="639" y="5347"/>
                  <a:pt x="178" y="5885"/>
                </a:cubicBezTo>
                <a:lnTo>
                  <a:pt x="0" y="6092"/>
                </a:lnTo>
                <a:cubicBezTo>
                  <a:pt x="13" y="6542"/>
                  <a:pt x="32" y="6669"/>
                  <a:pt x="70" y="6693"/>
                </a:cubicBezTo>
                <a:cubicBezTo>
                  <a:pt x="118" y="6724"/>
                  <a:pt x="161" y="6777"/>
                  <a:pt x="161" y="6809"/>
                </a:cubicBezTo>
                <a:cubicBezTo>
                  <a:pt x="161" y="6926"/>
                  <a:pt x="596" y="7495"/>
                  <a:pt x="1007" y="7916"/>
                </a:cubicBezTo>
                <a:cubicBezTo>
                  <a:pt x="1237" y="8152"/>
                  <a:pt x="1998" y="8794"/>
                  <a:pt x="2702" y="9341"/>
                </a:cubicBezTo>
                <a:lnTo>
                  <a:pt x="3983" y="10336"/>
                </a:lnTo>
                <a:lnTo>
                  <a:pt x="3768" y="10481"/>
                </a:lnTo>
                <a:cubicBezTo>
                  <a:pt x="3648" y="10562"/>
                  <a:pt x="3154" y="10838"/>
                  <a:pt x="2675" y="11090"/>
                </a:cubicBezTo>
                <a:cubicBezTo>
                  <a:pt x="2012" y="11439"/>
                  <a:pt x="1807" y="11569"/>
                  <a:pt x="1809" y="11641"/>
                </a:cubicBezTo>
                <a:cubicBezTo>
                  <a:pt x="1811" y="11755"/>
                  <a:pt x="2242" y="12006"/>
                  <a:pt x="3014" y="12342"/>
                </a:cubicBezTo>
                <a:cubicBezTo>
                  <a:pt x="3305" y="12468"/>
                  <a:pt x="3573" y="12587"/>
                  <a:pt x="3612" y="12607"/>
                </a:cubicBezTo>
                <a:cubicBezTo>
                  <a:pt x="3666" y="12634"/>
                  <a:pt x="3670" y="12733"/>
                  <a:pt x="3622" y="13025"/>
                </a:cubicBezTo>
                <a:cubicBezTo>
                  <a:pt x="3588" y="13236"/>
                  <a:pt x="3571" y="13753"/>
                  <a:pt x="3585" y="14178"/>
                </a:cubicBezTo>
                <a:cubicBezTo>
                  <a:pt x="3611" y="15015"/>
                  <a:pt x="3698" y="15313"/>
                  <a:pt x="4015" y="15603"/>
                </a:cubicBezTo>
                <a:cubicBezTo>
                  <a:pt x="4352" y="15911"/>
                  <a:pt x="5146" y="15954"/>
                  <a:pt x="6158" y="15723"/>
                </a:cubicBezTo>
                <a:cubicBezTo>
                  <a:pt x="6440" y="15659"/>
                  <a:pt x="6683" y="15627"/>
                  <a:pt x="6712" y="15649"/>
                </a:cubicBezTo>
                <a:cubicBezTo>
                  <a:pt x="6741" y="15670"/>
                  <a:pt x="6783" y="15864"/>
                  <a:pt x="6809" y="16080"/>
                </a:cubicBezTo>
                <a:cubicBezTo>
                  <a:pt x="6834" y="16295"/>
                  <a:pt x="6866" y="16480"/>
                  <a:pt x="6879" y="16490"/>
                </a:cubicBezTo>
                <a:cubicBezTo>
                  <a:pt x="6891" y="16500"/>
                  <a:pt x="7665" y="16528"/>
                  <a:pt x="8601" y="16556"/>
                </a:cubicBezTo>
                <a:cubicBezTo>
                  <a:pt x="9537" y="16584"/>
                  <a:pt x="10323" y="16623"/>
                  <a:pt x="10345" y="16639"/>
                </a:cubicBezTo>
                <a:cubicBezTo>
                  <a:pt x="10399" y="16679"/>
                  <a:pt x="10480" y="18784"/>
                  <a:pt x="10431" y="18881"/>
                </a:cubicBezTo>
                <a:cubicBezTo>
                  <a:pt x="10400" y="18945"/>
                  <a:pt x="10337" y="18919"/>
                  <a:pt x="10065" y="18728"/>
                </a:cubicBezTo>
                <a:cubicBezTo>
                  <a:pt x="9706" y="18475"/>
                  <a:pt x="9114" y="18208"/>
                  <a:pt x="8817" y="18160"/>
                </a:cubicBezTo>
                <a:cubicBezTo>
                  <a:pt x="8712" y="18143"/>
                  <a:pt x="8613" y="18115"/>
                  <a:pt x="8596" y="18094"/>
                </a:cubicBezTo>
                <a:cubicBezTo>
                  <a:pt x="8579" y="18073"/>
                  <a:pt x="8722" y="17980"/>
                  <a:pt x="8913" y="17891"/>
                </a:cubicBezTo>
                <a:cubicBezTo>
                  <a:pt x="9303" y="17709"/>
                  <a:pt x="9646" y="17441"/>
                  <a:pt x="9619" y="17336"/>
                </a:cubicBezTo>
                <a:cubicBezTo>
                  <a:pt x="9609" y="17297"/>
                  <a:pt x="9544" y="17236"/>
                  <a:pt x="9479" y="17203"/>
                </a:cubicBezTo>
                <a:cubicBezTo>
                  <a:pt x="9376" y="17151"/>
                  <a:pt x="9328" y="17157"/>
                  <a:pt x="9156" y="17224"/>
                </a:cubicBezTo>
                <a:cubicBezTo>
                  <a:pt x="8972" y="17295"/>
                  <a:pt x="8625" y="17584"/>
                  <a:pt x="8386" y="17866"/>
                </a:cubicBezTo>
                <a:lnTo>
                  <a:pt x="8289" y="17978"/>
                </a:lnTo>
                <a:lnTo>
                  <a:pt x="7988" y="17721"/>
                </a:lnTo>
                <a:cubicBezTo>
                  <a:pt x="7421" y="17245"/>
                  <a:pt x="6715" y="16965"/>
                  <a:pt x="6400" y="17095"/>
                </a:cubicBezTo>
                <a:cubicBezTo>
                  <a:pt x="6250" y="17157"/>
                  <a:pt x="6238" y="17329"/>
                  <a:pt x="6378" y="17427"/>
                </a:cubicBezTo>
                <a:cubicBezTo>
                  <a:pt x="6490" y="17504"/>
                  <a:pt x="7334" y="17826"/>
                  <a:pt x="7638" y="17907"/>
                </a:cubicBezTo>
                <a:cubicBezTo>
                  <a:pt x="7894" y="17976"/>
                  <a:pt x="7804" y="18024"/>
                  <a:pt x="7266" y="18106"/>
                </a:cubicBezTo>
                <a:cubicBezTo>
                  <a:pt x="6149" y="18278"/>
                  <a:pt x="5448" y="18761"/>
                  <a:pt x="5113" y="19594"/>
                </a:cubicBezTo>
                <a:cubicBezTo>
                  <a:pt x="4969" y="19953"/>
                  <a:pt x="4991" y="20580"/>
                  <a:pt x="5156" y="20912"/>
                </a:cubicBezTo>
                <a:cubicBezTo>
                  <a:pt x="5293" y="21185"/>
                  <a:pt x="5586" y="21484"/>
                  <a:pt x="5716" y="21484"/>
                </a:cubicBezTo>
                <a:cubicBezTo>
                  <a:pt x="5757" y="21484"/>
                  <a:pt x="5821" y="21513"/>
                  <a:pt x="5862" y="21550"/>
                </a:cubicBezTo>
                <a:cubicBezTo>
                  <a:pt x="5887" y="21573"/>
                  <a:pt x="6179" y="21590"/>
                  <a:pt x="6771" y="21600"/>
                </a:cubicBezTo>
                <a:cubicBezTo>
                  <a:pt x="7122" y="21594"/>
                  <a:pt x="7530" y="21587"/>
                  <a:pt x="7541" y="21579"/>
                </a:cubicBezTo>
                <a:cubicBezTo>
                  <a:pt x="7572" y="21557"/>
                  <a:pt x="7836" y="21505"/>
                  <a:pt x="8128" y="21463"/>
                </a:cubicBezTo>
                <a:cubicBezTo>
                  <a:pt x="9237" y="21303"/>
                  <a:pt x="10102" y="21046"/>
                  <a:pt x="10534" y="20755"/>
                </a:cubicBezTo>
                <a:cubicBezTo>
                  <a:pt x="10896" y="20510"/>
                  <a:pt x="10907" y="20423"/>
                  <a:pt x="10851" y="18454"/>
                </a:cubicBezTo>
                <a:cubicBezTo>
                  <a:pt x="10824" y="17497"/>
                  <a:pt x="10820" y="16688"/>
                  <a:pt x="10835" y="16656"/>
                </a:cubicBezTo>
                <a:cubicBezTo>
                  <a:pt x="10856" y="16613"/>
                  <a:pt x="11014" y="16601"/>
                  <a:pt x="11465" y="16610"/>
                </a:cubicBezTo>
                <a:lnTo>
                  <a:pt x="12068" y="16623"/>
                </a:lnTo>
                <a:lnTo>
                  <a:pt x="12084" y="16892"/>
                </a:lnTo>
                <a:cubicBezTo>
                  <a:pt x="12092" y="17041"/>
                  <a:pt x="12140" y="17621"/>
                  <a:pt x="12191" y="18181"/>
                </a:cubicBezTo>
                <a:cubicBezTo>
                  <a:pt x="12243" y="18741"/>
                  <a:pt x="12306" y="19432"/>
                  <a:pt x="12331" y="19718"/>
                </a:cubicBezTo>
                <a:cubicBezTo>
                  <a:pt x="12358" y="20016"/>
                  <a:pt x="12418" y="20313"/>
                  <a:pt x="12471" y="20406"/>
                </a:cubicBezTo>
                <a:cubicBezTo>
                  <a:pt x="12567" y="20576"/>
                  <a:pt x="12815" y="20761"/>
                  <a:pt x="13090" y="20871"/>
                </a:cubicBezTo>
                <a:cubicBezTo>
                  <a:pt x="14164" y="21298"/>
                  <a:pt x="17037" y="21446"/>
                  <a:pt x="17703" y="21107"/>
                </a:cubicBezTo>
                <a:cubicBezTo>
                  <a:pt x="17815" y="21050"/>
                  <a:pt x="17959" y="20899"/>
                  <a:pt x="18064" y="20738"/>
                </a:cubicBezTo>
                <a:cubicBezTo>
                  <a:pt x="18228" y="20485"/>
                  <a:pt x="18242" y="20434"/>
                  <a:pt x="18236" y="19992"/>
                </a:cubicBezTo>
                <a:cubicBezTo>
                  <a:pt x="18231" y="19628"/>
                  <a:pt x="18204" y="19455"/>
                  <a:pt x="18107" y="19250"/>
                </a:cubicBezTo>
                <a:cubicBezTo>
                  <a:pt x="17695" y="18378"/>
                  <a:pt x="16791" y="17883"/>
                  <a:pt x="15572" y="17862"/>
                </a:cubicBezTo>
                <a:cubicBezTo>
                  <a:pt x="15375" y="17858"/>
                  <a:pt x="15200" y="17840"/>
                  <a:pt x="15184" y="17820"/>
                </a:cubicBezTo>
                <a:cubicBezTo>
                  <a:pt x="15168" y="17801"/>
                  <a:pt x="15404" y="17680"/>
                  <a:pt x="15706" y="17555"/>
                </a:cubicBezTo>
                <a:cubicBezTo>
                  <a:pt x="16353" y="17287"/>
                  <a:pt x="16627" y="17105"/>
                  <a:pt x="16627" y="16946"/>
                </a:cubicBezTo>
                <a:cubicBezTo>
                  <a:pt x="16627" y="16754"/>
                  <a:pt x="16297" y="16724"/>
                  <a:pt x="15911" y="16876"/>
                </a:cubicBezTo>
                <a:cubicBezTo>
                  <a:pt x="15592" y="17001"/>
                  <a:pt x="15195" y="17286"/>
                  <a:pt x="14969" y="17555"/>
                </a:cubicBezTo>
                <a:cubicBezTo>
                  <a:pt x="14867" y="17676"/>
                  <a:pt x="14766" y="17775"/>
                  <a:pt x="14743" y="17775"/>
                </a:cubicBezTo>
                <a:cubicBezTo>
                  <a:pt x="14720" y="17775"/>
                  <a:pt x="14575" y="17665"/>
                  <a:pt x="14425" y="17530"/>
                </a:cubicBezTo>
                <a:cubicBezTo>
                  <a:pt x="14081" y="17220"/>
                  <a:pt x="13807" y="17085"/>
                  <a:pt x="13553" y="17103"/>
                </a:cubicBezTo>
                <a:cubicBezTo>
                  <a:pt x="13394" y="17115"/>
                  <a:pt x="13358" y="17141"/>
                  <a:pt x="13343" y="17240"/>
                </a:cubicBezTo>
                <a:cubicBezTo>
                  <a:pt x="13319" y="17398"/>
                  <a:pt x="13543" y="17562"/>
                  <a:pt x="14021" y="17738"/>
                </a:cubicBezTo>
                <a:cubicBezTo>
                  <a:pt x="14224" y="17812"/>
                  <a:pt x="14393" y="17890"/>
                  <a:pt x="14393" y="17912"/>
                </a:cubicBezTo>
                <a:cubicBezTo>
                  <a:pt x="14393" y="17933"/>
                  <a:pt x="14197" y="18029"/>
                  <a:pt x="13962" y="18123"/>
                </a:cubicBezTo>
                <a:cubicBezTo>
                  <a:pt x="13687" y="18233"/>
                  <a:pt x="13395" y="18405"/>
                  <a:pt x="13139" y="18604"/>
                </a:cubicBezTo>
                <a:cubicBezTo>
                  <a:pt x="12759" y="18899"/>
                  <a:pt x="12740" y="18906"/>
                  <a:pt x="12692" y="18807"/>
                </a:cubicBezTo>
                <a:cubicBezTo>
                  <a:pt x="12648" y="18716"/>
                  <a:pt x="12537" y="17605"/>
                  <a:pt x="12498" y="16871"/>
                </a:cubicBezTo>
                <a:lnTo>
                  <a:pt x="12482" y="16623"/>
                </a:lnTo>
                <a:lnTo>
                  <a:pt x="12923" y="16590"/>
                </a:lnTo>
                <a:cubicBezTo>
                  <a:pt x="13165" y="16572"/>
                  <a:pt x="13755" y="16540"/>
                  <a:pt x="14237" y="16515"/>
                </a:cubicBezTo>
                <a:cubicBezTo>
                  <a:pt x="14718" y="16490"/>
                  <a:pt x="15120" y="16461"/>
                  <a:pt x="15130" y="16453"/>
                </a:cubicBezTo>
                <a:cubicBezTo>
                  <a:pt x="15140" y="16445"/>
                  <a:pt x="15155" y="16269"/>
                  <a:pt x="15163" y="16063"/>
                </a:cubicBezTo>
                <a:cubicBezTo>
                  <a:pt x="15170" y="15857"/>
                  <a:pt x="15192" y="15683"/>
                  <a:pt x="15211" y="15674"/>
                </a:cubicBezTo>
                <a:cubicBezTo>
                  <a:pt x="15230" y="15665"/>
                  <a:pt x="15497" y="15707"/>
                  <a:pt x="15803" y="15769"/>
                </a:cubicBezTo>
                <a:cubicBezTo>
                  <a:pt x="16493" y="15909"/>
                  <a:pt x="17116" y="15906"/>
                  <a:pt x="17369" y="15761"/>
                </a:cubicBezTo>
                <a:cubicBezTo>
                  <a:pt x="17740" y="15548"/>
                  <a:pt x="17890" y="15229"/>
                  <a:pt x="17956" y="14546"/>
                </a:cubicBezTo>
                <a:cubicBezTo>
                  <a:pt x="17991" y="14185"/>
                  <a:pt x="18009" y="14142"/>
                  <a:pt x="18134" y="14099"/>
                </a:cubicBezTo>
                <a:cubicBezTo>
                  <a:pt x="18310" y="14037"/>
                  <a:pt x="18318" y="13922"/>
                  <a:pt x="18144" y="13941"/>
                </a:cubicBezTo>
                <a:cubicBezTo>
                  <a:pt x="18030" y="13954"/>
                  <a:pt x="18017" y="13929"/>
                  <a:pt x="18004" y="13726"/>
                </a:cubicBezTo>
                <a:cubicBezTo>
                  <a:pt x="17997" y="13601"/>
                  <a:pt x="18016" y="13465"/>
                  <a:pt x="18048" y="13419"/>
                </a:cubicBezTo>
                <a:cubicBezTo>
                  <a:pt x="18090" y="13357"/>
                  <a:pt x="18081" y="13321"/>
                  <a:pt x="18004" y="13278"/>
                </a:cubicBezTo>
                <a:cubicBezTo>
                  <a:pt x="17909" y="13225"/>
                  <a:pt x="17908" y="13213"/>
                  <a:pt x="17999" y="13113"/>
                </a:cubicBezTo>
                <a:cubicBezTo>
                  <a:pt x="18107" y="12994"/>
                  <a:pt x="18129" y="12914"/>
                  <a:pt x="18042" y="12955"/>
                </a:cubicBezTo>
                <a:cubicBezTo>
                  <a:pt x="17954" y="12997"/>
                  <a:pt x="17878" y="12844"/>
                  <a:pt x="17848" y="12557"/>
                </a:cubicBezTo>
                <a:lnTo>
                  <a:pt x="17821" y="12296"/>
                </a:lnTo>
                <a:lnTo>
                  <a:pt x="18209" y="12151"/>
                </a:lnTo>
                <a:cubicBezTo>
                  <a:pt x="19060" y="11840"/>
                  <a:pt x="19980" y="11352"/>
                  <a:pt x="19980" y="11210"/>
                </a:cubicBezTo>
                <a:cubicBezTo>
                  <a:pt x="19980" y="11152"/>
                  <a:pt x="19806" y="11036"/>
                  <a:pt x="19436" y="10850"/>
                </a:cubicBezTo>
                <a:cubicBezTo>
                  <a:pt x="19137" y="10699"/>
                  <a:pt x="18686" y="10462"/>
                  <a:pt x="18435" y="10323"/>
                </a:cubicBezTo>
                <a:lnTo>
                  <a:pt x="17978" y="10071"/>
                </a:lnTo>
                <a:lnTo>
                  <a:pt x="18112" y="9955"/>
                </a:lnTo>
                <a:cubicBezTo>
                  <a:pt x="18185" y="9891"/>
                  <a:pt x="18486" y="9644"/>
                  <a:pt x="18780" y="9408"/>
                </a:cubicBezTo>
                <a:cubicBezTo>
                  <a:pt x="20202" y="8261"/>
                  <a:pt x="21036" y="7449"/>
                  <a:pt x="21363" y="6900"/>
                </a:cubicBezTo>
                <a:cubicBezTo>
                  <a:pt x="21445" y="6763"/>
                  <a:pt x="21537" y="6637"/>
                  <a:pt x="21568" y="6623"/>
                </a:cubicBezTo>
                <a:cubicBezTo>
                  <a:pt x="21580" y="6617"/>
                  <a:pt x="21591" y="6378"/>
                  <a:pt x="21600" y="6034"/>
                </a:cubicBezTo>
                <a:lnTo>
                  <a:pt x="21439" y="5877"/>
                </a:lnTo>
                <a:cubicBezTo>
                  <a:pt x="21108" y="5561"/>
                  <a:pt x="20321" y="5253"/>
                  <a:pt x="19312" y="5044"/>
                </a:cubicBezTo>
                <a:cubicBezTo>
                  <a:pt x="18929" y="4964"/>
                  <a:pt x="18913" y="4953"/>
                  <a:pt x="18774" y="4741"/>
                </a:cubicBezTo>
                <a:cubicBezTo>
                  <a:pt x="18187" y="3842"/>
                  <a:pt x="17083" y="3228"/>
                  <a:pt x="15717" y="3046"/>
                </a:cubicBezTo>
                <a:cubicBezTo>
                  <a:pt x="15231" y="2981"/>
                  <a:pt x="14575" y="2988"/>
                  <a:pt x="14264" y="3058"/>
                </a:cubicBezTo>
                <a:cubicBezTo>
                  <a:pt x="14190" y="3075"/>
                  <a:pt x="14084" y="2956"/>
                  <a:pt x="13817" y="2565"/>
                </a:cubicBezTo>
                <a:cubicBezTo>
                  <a:pt x="12871" y="1180"/>
                  <a:pt x="12218" y="541"/>
                  <a:pt x="11303" y="104"/>
                </a:cubicBezTo>
                <a:lnTo>
                  <a:pt x="11088" y="0"/>
                </a:lnTo>
                <a:lnTo>
                  <a:pt x="10803" y="0"/>
                </a:lnTo>
                <a:lnTo>
                  <a:pt x="991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09" name="IMG_0049.png" descr="IMG_00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33575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4018;p65"/>
          <p:cNvGrpSpPr/>
          <p:nvPr/>
        </p:nvGrpSpPr>
        <p:grpSpPr>
          <a:xfrm>
            <a:off x="6488107" y="1624398"/>
            <a:ext cx="655517" cy="560666"/>
            <a:chOff x="0" y="14"/>
            <a:chExt cx="655515" cy="560664"/>
          </a:xfrm>
        </p:grpSpPr>
        <p:sp>
          <p:nvSpPr>
            <p:cNvPr id="1311" name="Google Shape;4019;p65"/>
            <p:cNvSpPr/>
            <p:nvPr/>
          </p:nvSpPr>
          <p:spPr>
            <a:xfrm>
              <a:off x="0" y="124275"/>
              <a:ext cx="655516" cy="43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0" y="0"/>
                  </a:moveTo>
                  <a:lnTo>
                    <a:pt x="0" y="837"/>
                  </a:lnTo>
                  <a:lnTo>
                    <a:pt x="351" y="21600"/>
                  </a:lnTo>
                  <a:lnTo>
                    <a:pt x="21600" y="20690"/>
                  </a:lnTo>
                  <a:lnTo>
                    <a:pt x="212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4020;p65"/>
            <p:cNvSpPr/>
            <p:nvPr/>
          </p:nvSpPr>
          <p:spPr>
            <a:xfrm>
              <a:off x="39708" y="165452"/>
              <a:ext cx="574631" cy="35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5" y="0"/>
                  </a:moveTo>
                  <a:lnTo>
                    <a:pt x="0" y="942"/>
                  </a:lnTo>
                  <a:lnTo>
                    <a:pt x="346" y="21600"/>
                  </a:lnTo>
                  <a:lnTo>
                    <a:pt x="21600" y="20658"/>
                  </a:lnTo>
                  <a:lnTo>
                    <a:pt x="2125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4021;p65"/>
            <p:cNvSpPr/>
            <p:nvPr/>
          </p:nvSpPr>
          <p:spPr>
            <a:xfrm>
              <a:off x="113245" y="284946"/>
              <a:ext cx="137861" cy="13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90" y="6112"/>
                  </a:moveTo>
                  <a:lnTo>
                    <a:pt x="12960" y="11179"/>
                  </a:lnTo>
                  <a:lnTo>
                    <a:pt x="9619" y="11179"/>
                  </a:lnTo>
                  <a:lnTo>
                    <a:pt x="11290" y="6112"/>
                  </a:lnTo>
                  <a:close/>
                  <a:moveTo>
                    <a:pt x="8640" y="0"/>
                  </a:moveTo>
                  <a:lnTo>
                    <a:pt x="0" y="19447"/>
                  </a:lnTo>
                  <a:lnTo>
                    <a:pt x="5760" y="21600"/>
                  </a:lnTo>
                  <a:lnTo>
                    <a:pt x="7488" y="17000"/>
                  </a:lnTo>
                  <a:lnTo>
                    <a:pt x="14689" y="16768"/>
                  </a:lnTo>
                  <a:lnTo>
                    <a:pt x="16128" y="21600"/>
                  </a:lnTo>
                  <a:lnTo>
                    <a:pt x="21600" y="20143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4022;p65"/>
            <p:cNvSpPr/>
            <p:nvPr/>
          </p:nvSpPr>
          <p:spPr>
            <a:xfrm>
              <a:off x="284931" y="279063"/>
              <a:ext cx="104144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9076" y="4228"/>
                  </a:moveTo>
                  <a:cubicBezTo>
                    <a:pt x="10650" y="4228"/>
                    <a:pt x="11850" y="4906"/>
                    <a:pt x="11850" y="5864"/>
                  </a:cubicBezTo>
                  <a:cubicBezTo>
                    <a:pt x="11850" y="7014"/>
                    <a:pt x="10204" y="7862"/>
                    <a:pt x="8421" y="7862"/>
                  </a:cubicBezTo>
                  <a:cubicBezTo>
                    <a:pt x="8014" y="7862"/>
                    <a:pt x="7601" y="7820"/>
                    <a:pt x="7200" y="7725"/>
                  </a:cubicBezTo>
                  <a:lnTo>
                    <a:pt x="7200" y="4680"/>
                  </a:lnTo>
                  <a:cubicBezTo>
                    <a:pt x="7801" y="4455"/>
                    <a:pt x="8101" y="4228"/>
                    <a:pt x="9076" y="4228"/>
                  </a:cubicBezTo>
                  <a:close/>
                  <a:moveTo>
                    <a:pt x="10118" y="12439"/>
                  </a:moveTo>
                  <a:cubicBezTo>
                    <a:pt x="11880" y="12439"/>
                    <a:pt x="13424" y="13078"/>
                    <a:pt x="13424" y="14325"/>
                  </a:cubicBezTo>
                  <a:cubicBezTo>
                    <a:pt x="13424" y="15734"/>
                    <a:pt x="11551" y="16917"/>
                    <a:pt x="9076" y="16917"/>
                  </a:cubicBezTo>
                  <a:cubicBezTo>
                    <a:pt x="8475" y="16917"/>
                    <a:pt x="8101" y="16692"/>
                    <a:pt x="7499" y="16692"/>
                  </a:cubicBezTo>
                  <a:lnTo>
                    <a:pt x="7499" y="12914"/>
                  </a:lnTo>
                  <a:cubicBezTo>
                    <a:pt x="8319" y="12597"/>
                    <a:pt x="9247" y="12439"/>
                    <a:pt x="10118" y="12439"/>
                  </a:cubicBezTo>
                  <a:close/>
                  <a:moveTo>
                    <a:pt x="9376" y="0"/>
                  </a:moveTo>
                  <a:cubicBezTo>
                    <a:pt x="6901" y="225"/>
                    <a:pt x="2176" y="450"/>
                    <a:pt x="0" y="1409"/>
                  </a:cubicBezTo>
                  <a:lnTo>
                    <a:pt x="601" y="21600"/>
                  </a:lnTo>
                  <a:lnTo>
                    <a:pt x="6224" y="21373"/>
                  </a:lnTo>
                  <a:cubicBezTo>
                    <a:pt x="16576" y="21148"/>
                    <a:pt x="21600" y="19005"/>
                    <a:pt x="21226" y="14775"/>
                  </a:cubicBezTo>
                  <a:cubicBezTo>
                    <a:pt x="21226" y="11802"/>
                    <a:pt x="18685" y="9575"/>
                    <a:pt x="15633" y="9575"/>
                  </a:cubicBezTo>
                  <a:cubicBezTo>
                    <a:pt x="15325" y="9575"/>
                    <a:pt x="15013" y="9597"/>
                    <a:pt x="14699" y="9642"/>
                  </a:cubicBezTo>
                  <a:cubicBezTo>
                    <a:pt x="17174" y="9136"/>
                    <a:pt x="18751" y="7048"/>
                    <a:pt x="18751" y="4906"/>
                  </a:cubicBezTo>
                  <a:cubicBezTo>
                    <a:pt x="18449" y="2086"/>
                    <a:pt x="13727" y="0"/>
                    <a:pt x="9376" y="0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4023;p65"/>
            <p:cNvSpPr/>
            <p:nvPr/>
          </p:nvSpPr>
          <p:spPr>
            <a:xfrm>
              <a:off x="419805" y="275645"/>
              <a:ext cx="128729" cy="13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11551" y="0"/>
                  </a:moveTo>
                  <a:cubicBezTo>
                    <a:pt x="11344" y="0"/>
                    <a:pt x="11137" y="5"/>
                    <a:pt x="10930" y="16"/>
                  </a:cubicBezTo>
                  <a:cubicBezTo>
                    <a:pt x="4829" y="299"/>
                    <a:pt x="-235" y="5014"/>
                    <a:pt x="8" y="10918"/>
                  </a:cubicBezTo>
                  <a:cubicBezTo>
                    <a:pt x="247" y="16693"/>
                    <a:pt x="5097" y="21600"/>
                    <a:pt x="11018" y="21600"/>
                  </a:cubicBezTo>
                  <a:cubicBezTo>
                    <a:pt x="11152" y="21600"/>
                    <a:pt x="11286" y="21598"/>
                    <a:pt x="11420" y="21593"/>
                  </a:cubicBezTo>
                  <a:cubicBezTo>
                    <a:pt x="16240" y="21310"/>
                    <a:pt x="20571" y="18242"/>
                    <a:pt x="21365" y="14212"/>
                  </a:cubicBezTo>
                  <a:lnTo>
                    <a:pt x="16240" y="12565"/>
                  </a:lnTo>
                  <a:cubicBezTo>
                    <a:pt x="15997" y="13983"/>
                    <a:pt x="13981" y="15916"/>
                    <a:pt x="11420" y="15916"/>
                  </a:cubicBezTo>
                  <a:cubicBezTo>
                    <a:pt x="11271" y="15927"/>
                    <a:pt x="11123" y="15934"/>
                    <a:pt x="10976" y="15934"/>
                  </a:cubicBezTo>
                  <a:cubicBezTo>
                    <a:pt x="8354" y="15934"/>
                    <a:pt x="6110" y="14024"/>
                    <a:pt x="6110" y="10691"/>
                  </a:cubicBezTo>
                  <a:cubicBezTo>
                    <a:pt x="5866" y="7397"/>
                    <a:pt x="8369" y="5693"/>
                    <a:pt x="11176" y="5467"/>
                  </a:cubicBezTo>
                  <a:cubicBezTo>
                    <a:pt x="13737" y="5467"/>
                    <a:pt x="15751" y="7114"/>
                    <a:pt x="16240" y="8532"/>
                  </a:cubicBezTo>
                  <a:lnTo>
                    <a:pt x="21365" y="6887"/>
                  </a:lnTo>
                  <a:cubicBezTo>
                    <a:pt x="20145" y="2182"/>
                    <a:pt x="15712" y="0"/>
                    <a:pt x="1155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18" name="Google Shape;4024;p65"/>
            <p:cNvGrpSpPr/>
            <p:nvPr/>
          </p:nvGrpSpPr>
          <p:grpSpPr>
            <a:xfrm>
              <a:off x="447435" y="165452"/>
              <a:ext cx="133093" cy="3315"/>
              <a:chOff x="0" y="0"/>
              <a:chExt cx="133092" cy="3314"/>
            </a:xfrm>
          </p:grpSpPr>
          <p:sp>
            <p:nvSpPr>
              <p:cNvPr id="1316" name="خط"/>
              <p:cNvSpPr/>
              <p:nvPr/>
            </p:nvSpPr>
            <p:spPr>
              <a:xfrm flipH="1">
                <a:off x="-1" y="0"/>
                <a:ext cx="133094" cy="331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17" name="خط"/>
              <p:cNvSpPr/>
              <p:nvPr/>
            </p:nvSpPr>
            <p:spPr>
              <a:xfrm flipV="1">
                <a:off x="0" y="0"/>
                <a:ext cx="133093" cy="331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19" name="Google Shape;4025;p65"/>
            <p:cNvSpPr/>
            <p:nvPr/>
          </p:nvSpPr>
          <p:spPr>
            <a:xfrm>
              <a:off x="320225" y="165452"/>
              <a:ext cx="260303" cy="19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3" y="15650"/>
                  </a:moveTo>
                  <a:cubicBezTo>
                    <a:pt x="366" y="15650"/>
                    <a:pt x="245" y="15814"/>
                    <a:pt x="0" y="15977"/>
                  </a:cubicBezTo>
                  <a:lnTo>
                    <a:pt x="0" y="18177"/>
                  </a:lnTo>
                  <a:cubicBezTo>
                    <a:pt x="122" y="18177"/>
                    <a:pt x="245" y="18340"/>
                    <a:pt x="366" y="18340"/>
                  </a:cubicBezTo>
                  <a:cubicBezTo>
                    <a:pt x="1128" y="18340"/>
                    <a:pt x="1892" y="17688"/>
                    <a:pt x="1892" y="16832"/>
                  </a:cubicBezTo>
                  <a:cubicBezTo>
                    <a:pt x="1892" y="16139"/>
                    <a:pt x="1403" y="15650"/>
                    <a:pt x="763" y="15650"/>
                  </a:cubicBezTo>
                  <a:close/>
                  <a:moveTo>
                    <a:pt x="21600" y="0"/>
                  </a:moveTo>
                  <a:lnTo>
                    <a:pt x="10556" y="368"/>
                  </a:lnTo>
                  <a:lnTo>
                    <a:pt x="1403" y="12757"/>
                  </a:lnTo>
                  <a:cubicBezTo>
                    <a:pt x="3050" y="12920"/>
                    <a:pt x="4576" y="14264"/>
                    <a:pt x="4699" y="16139"/>
                  </a:cubicBezTo>
                  <a:cubicBezTo>
                    <a:pt x="4699" y="17688"/>
                    <a:pt x="4057" y="19197"/>
                    <a:pt x="3050" y="19562"/>
                  </a:cubicBezTo>
                  <a:lnTo>
                    <a:pt x="3295" y="19562"/>
                  </a:lnTo>
                  <a:cubicBezTo>
                    <a:pt x="4332" y="19562"/>
                    <a:pt x="5095" y="20379"/>
                    <a:pt x="5461" y="21600"/>
                  </a:cubicBezTo>
                  <a:lnTo>
                    <a:pt x="8512" y="17525"/>
                  </a:lnTo>
                  <a:cubicBezTo>
                    <a:pt x="9152" y="15120"/>
                    <a:pt x="10556" y="13247"/>
                    <a:pt x="12325" y="125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2" name="Google Shape;4026;p65"/>
            <p:cNvGrpSpPr/>
            <p:nvPr/>
          </p:nvGrpSpPr>
          <p:grpSpPr>
            <a:xfrm>
              <a:off x="134925" y="514721"/>
              <a:ext cx="97800" cy="3302"/>
              <a:chOff x="0" y="0"/>
              <a:chExt cx="97798" cy="3300"/>
            </a:xfrm>
          </p:grpSpPr>
          <p:sp>
            <p:nvSpPr>
              <p:cNvPr id="1320" name="خط"/>
              <p:cNvSpPr/>
              <p:nvPr/>
            </p:nvSpPr>
            <p:spPr>
              <a:xfrm flipH="1">
                <a:off x="-1" y="0"/>
                <a:ext cx="97800" cy="33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1" name="خط"/>
              <p:cNvSpPr/>
              <p:nvPr/>
            </p:nvSpPr>
            <p:spPr>
              <a:xfrm flipV="1">
                <a:off x="0" y="0"/>
                <a:ext cx="97799" cy="33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23" name="Google Shape;4027;p65"/>
            <p:cNvSpPr/>
            <p:nvPr/>
          </p:nvSpPr>
          <p:spPr>
            <a:xfrm>
              <a:off x="98165" y="330889"/>
              <a:ext cx="231258" cy="18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81" y="0"/>
                  </a:moveTo>
                  <a:lnTo>
                    <a:pt x="13152" y="5305"/>
                  </a:lnTo>
                  <a:lnTo>
                    <a:pt x="14285" y="9379"/>
                  </a:lnTo>
                  <a:lnTo>
                    <a:pt x="11023" y="10440"/>
                  </a:lnTo>
                  <a:lnTo>
                    <a:pt x="10576" y="8700"/>
                  </a:lnTo>
                  <a:lnTo>
                    <a:pt x="0" y="21600"/>
                  </a:lnTo>
                  <a:lnTo>
                    <a:pt x="3434" y="21600"/>
                  </a:lnTo>
                  <a:lnTo>
                    <a:pt x="12568" y="21219"/>
                  </a:lnTo>
                  <a:lnTo>
                    <a:pt x="21600" y="10100"/>
                  </a:lnTo>
                  <a:lnTo>
                    <a:pt x="20294" y="10100"/>
                  </a:lnTo>
                  <a:lnTo>
                    <a:pt x="17720" y="10271"/>
                  </a:lnTo>
                  <a:lnTo>
                    <a:pt x="17581" y="0"/>
                  </a:ln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4028;p65"/>
            <p:cNvSpPr/>
            <p:nvPr/>
          </p:nvSpPr>
          <p:spPr>
            <a:xfrm>
              <a:off x="211395" y="376847"/>
              <a:ext cx="39710" cy="4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1" y="0"/>
                  </a:moveTo>
                  <a:lnTo>
                    <a:pt x="0" y="14279"/>
                  </a:lnTo>
                  <a:lnTo>
                    <a:pt x="2601" y="21600"/>
                  </a:lnTo>
                  <a:lnTo>
                    <a:pt x="21600" y="17135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4029;p65"/>
            <p:cNvSpPr/>
            <p:nvPr/>
          </p:nvSpPr>
          <p:spPr>
            <a:xfrm>
              <a:off x="321691" y="360300"/>
              <a:ext cx="29046" cy="2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22" y="0"/>
                  </a:moveTo>
                  <a:cubicBezTo>
                    <a:pt x="6840" y="0"/>
                    <a:pt x="3556" y="1102"/>
                    <a:pt x="0" y="2193"/>
                  </a:cubicBezTo>
                  <a:lnTo>
                    <a:pt x="0" y="20509"/>
                  </a:lnTo>
                  <a:cubicBezTo>
                    <a:pt x="2193" y="20509"/>
                    <a:pt x="3556" y="21600"/>
                    <a:pt x="5749" y="21600"/>
                  </a:cubicBezTo>
                  <a:cubicBezTo>
                    <a:pt x="14771" y="21600"/>
                    <a:pt x="21600" y="15862"/>
                    <a:pt x="21600" y="9033"/>
                  </a:cubicBezTo>
                  <a:cubicBezTo>
                    <a:pt x="21600" y="3284"/>
                    <a:pt x="15862" y="0"/>
                    <a:pt x="9022" y="0"/>
                  </a:cubicBez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4030;p65"/>
            <p:cNvSpPr/>
            <p:nvPr/>
          </p:nvSpPr>
          <p:spPr>
            <a:xfrm>
              <a:off x="286398" y="280530"/>
              <a:ext cx="99633" cy="13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8" y="4045"/>
                  </a:moveTo>
                  <a:cubicBezTo>
                    <a:pt x="11000" y="4045"/>
                    <a:pt x="12276" y="4730"/>
                    <a:pt x="12276" y="5698"/>
                  </a:cubicBezTo>
                  <a:cubicBezTo>
                    <a:pt x="12276" y="6895"/>
                    <a:pt x="10282" y="7806"/>
                    <a:pt x="8291" y="7806"/>
                  </a:cubicBezTo>
                  <a:cubicBezTo>
                    <a:pt x="7973" y="7806"/>
                    <a:pt x="7652" y="7579"/>
                    <a:pt x="7334" y="7579"/>
                  </a:cubicBezTo>
                  <a:lnTo>
                    <a:pt x="7334" y="4502"/>
                  </a:lnTo>
                  <a:cubicBezTo>
                    <a:pt x="7973" y="4275"/>
                    <a:pt x="8291" y="4045"/>
                    <a:pt x="9328" y="4045"/>
                  </a:cubicBezTo>
                  <a:close/>
                  <a:moveTo>
                    <a:pt x="10282" y="12366"/>
                  </a:moveTo>
                  <a:cubicBezTo>
                    <a:pt x="12276" y="12366"/>
                    <a:pt x="13948" y="13050"/>
                    <a:pt x="13948" y="14248"/>
                  </a:cubicBezTo>
                  <a:cubicBezTo>
                    <a:pt x="13948" y="15672"/>
                    <a:pt x="11958" y="16868"/>
                    <a:pt x="9328" y="16868"/>
                  </a:cubicBezTo>
                  <a:cubicBezTo>
                    <a:pt x="8688" y="16868"/>
                    <a:pt x="8291" y="16641"/>
                    <a:pt x="7652" y="16641"/>
                  </a:cubicBezTo>
                  <a:lnTo>
                    <a:pt x="7652" y="12823"/>
                  </a:lnTo>
                  <a:cubicBezTo>
                    <a:pt x="8688" y="12595"/>
                    <a:pt x="9646" y="12366"/>
                    <a:pt x="10282" y="12366"/>
                  </a:cubicBezTo>
                  <a:close/>
                  <a:moveTo>
                    <a:pt x="11000" y="0"/>
                  </a:moveTo>
                  <a:lnTo>
                    <a:pt x="0" y="7806"/>
                  </a:lnTo>
                  <a:lnTo>
                    <a:pt x="321" y="21600"/>
                  </a:lnTo>
                  <a:lnTo>
                    <a:pt x="6297" y="21370"/>
                  </a:lnTo>
                  <a:lnTo>
                    <a:pt x="9328" y="21370"/>
                  </a:lnTo>
                  <a:lnTo>
                    <a:pt x="21600" y="12366"/>
                  </a:lnTo>
                  <a:cubicBezTo>
                    <a:pt x="20646" y="10658"/>
                    <a:pt x="18652" y="9516"/>
                    <a:pt x="15942" y="9516"/>
                  </a:cubicBezTo>
                  <a:lnTo>
                    <a:pt x="15303" y="9516"/>
                  </a:lnTo>
                  <a:cubicBezTo>
                    <a:pt x="17933" y="9005"/>
                    <a:pt x="19609" y="6895"/>
                    <a:pt x="19609" y="4730"/>
                  </a:cubicBezTo>
                  <a:cubicBezTo>
                    <a:pt x="19288" y="2108"/>
                    <a:pt x="15303" y="227"/>
                    <a:pt x="110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4031;p65"/>
            <p:cNvSpPr/>
            <p:nvPr/>
          </p:nvSpPr>
          <p:spPr>
            <a:xfrm>
              <a:off x="422805" y="279063"/>
              <a:ext cx="45944" cy="4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579" y="2857"/>
                    <a:pt x="3628" y="11064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4032;p65"/>
            <p:cNvSpPr/>
            <p:nvPr/>
          </p:nvSpPr>
          <p:spPr>
            <a:xfrm>
              <a:off x="43024" y="171701"/>
              <a:ext cx="315443" cy="31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49"/>
                  </a:moveTo>
                  <a:lnTo>
                    <a:pt x="301" y="21600"/>
                  </a:lnTo>
                  <a:close/>
                  <a:moveTo>
                    <a:pt x="21600" y="0"/>
                  </a:moveTo>
                  <a:lnTo>
                    <a:pt x="5437" y="434"/>
                  </a:lnTo>
                  <a:close/>
                </a:path>
              </a:pathLst>
            </a:custGeom>
            <a:solidFill>
              <a:srgbClr val="7387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4033;p65"/>
            <p:cNvSpPr/>
            <p:nvPr/>
          </p:nvSpPr>
          <p:spPr>
            <a:xfrm>
              <a:off x="43024" y="171701"/>
              <a:ext cx="315443" cy="31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2" y="10545"/>
                  </a:moveTo>
                  <a:lnTo>
                    <a:pt x="9012" y="12767"/>
                  </a:lnTo>
                  <a:lnTo>
                    <a:pt x="10170" y="11694"/>
                  </a:lnTo>
                  <a:lnTo>
                    <a:pt x="9742" y="10545"/>
                  </a:lnTo>
                  <a:close/>
                  <a:moveTo>
                    <a:pt x="21600" y="0"/>
                  </a:moveTo>
                  <a:lnTo>
                    <a:pt x="5437" y="434"/>
                  </a:lnTo>
                  <a:lnTo>
                    <a:pt x="0" y="5949"/>
                  </a:lnTo>
                  <a:lnTo>
                    <a:pt x="301" y="21600"/>
                  </a:lnTo>
                  <a:lnTo>
                    <a:pt x="5236" y="16596"/>
                  </a:lnTo>
                  <a:lnTo>
                    <a:pt x="4808" y="16392"/>
                  </a:lnTo>
                  <a:lnTo>
                    <a:pt x="8584" y="7865"/>
                  </a:lnTo>
                  <a:lnTo>
                    <a:pt x="11101" y="7865"/>
                  </a:lnTo>
                  <a:lnTo>
                    <a:pt x="11857" y="99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4034;p65"/>
            <p:cNvSpPr/>
            <p:nvPr/>
          </p:nvSpPr>
          <p:spPr>
            <a:xfrm>
              <a:off x="113245" y="284946"/>
              <a:ext cx="102933" cy="12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71" y="0"/>
                  </a:moveTo>
                  <a:lnTo>
                    <a:pt x="0" y="21096"/>
                  </a:lnTo>
                  <a:lnTo>
                    <a:pt x="1311" y="21600"/>
                  </a:lnTo>
                  <a:lnTo>
                    <a:pt x="12882" y="12127"/>
                  </a:lnTo>
                  <a:lnTo>
                    <a:pt x="15120" y="6630"/>
                  </a:lnTo>
                  <a:lnTo>
                    <a:pt x="16432" y="9473"/>
                  </a:lnTo>
                  <a:lnTo>
                    <a:pt x="21600" y="5053"/>
                  </a:lnTo>
                  <a:lnTo>
                    <a:pt x="19285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4035;p65"/>
            <p:cNvSpPr/>
            <p:nvPr/>
          </p:nvSpPr>
          <p:spPr>
            <a:xfrm>
              <a:off x="63731" y="469"/>
              <a:ext cx="532836" cy="15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9902" y="0"/>
                  </a:moveTo>
                  <a:cubicBezTo>
                    <a:pt x="9870" y="0"/>
                    <a:pt x="9836" y="64"/>
                    <a:pt x="9800" y="188"/>
                  </a:cubicBezTo>
                  <a:lnTo>
                    <a:pt x="84" y="20262"/>
                  </a:lnTo>
                  <a:cubicBezTo>
                    <a:pt x="24" y="20465"/>
                    <a:pt x="-35" y="20865"/>
                    <a:pt x="24" y="21268"/>
                  </a:cubicBezTo>
                  <a:cubicBezTo>
                    <a:pt x="67" y="21446"/>
                    <a:pt x="147" y="21600"/>
                    <a:pt x="233" y="21600"/>
                  </a:cubicBezTo>
                  <a:cubicBezTo>
                    <a:pt x="267" y="21600"/>
                    <a:pt x="302" y="21576"/>
                    <a:pt x="337" y="21518"/>
                  </a:cubicBezTo>
                  <a:lnTo>
                    <a:pt x="9933" y="1444"/>
                  </a:lnTo>
                  <a:lnTo>
                    <a:pt x="21253" y="21518"/>
                  </a:lnTo>
                  <a:lnTo>
                    <a:pt x="21312" y="21518"/>
                  </a:lnTo>
                  <a:cubicBezTo>
                    <a:pt x="21387" y="21518"/>
                    <a:pt x="21446" y="21268"/>
                    <a:pt x="21506" y="21065"/>
                  </a:cubicBezTo>
                  <a:cubicBezTo>
                    <a:pt x="21565" y="20865"/>
                    <a:pt x="21506" y="20465"/>
                    <a:pt x="21446" y="20262"/>
                  </a:cubicBezTo>
                  <a:lnTo>
                    <a:pt x="9992" y="188"/>
                  </a:lnTo>
                  <a:cubicBezTo>
                    <a:pt x="9963" y="64"/>
                    <a:pt x="9933" y="0"/>
                    <a:pt x="9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4036;p65"/>
            <p:cNvSpPr/>
            <p:nvPr/>
          </p:nvSpPr>
          <p:spPr>
            <a:xfrm>
              <a:off x="287879" y="14"/>
              <a:ext cx="43011" cy="4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8" y="0"/>
                  </a:moveTo>
                  <a:cubicBezTo>
                    <a:pt x="4612" y="0"/>
                    <a:pt x="0" y="4612"/>
                    <a:pt x="0" y="10896"/>
                  </a:cubicBezTo>
                  <a:cubicBezTo>
                    <a:pt x="0" y="16988"/>
                    <a:pt x="4612" y="21600"/>
                    <a:pt x="10888" y="21600"/>
                  </a:cubicBezTo>
                  <a:cubicBezTo>
                    <a:pt x="16981" y="21600"/>
                    <a:pt x="21600" y="16988"/>
                    <a:pt x="21600" y="10896"/>
                  </a:cubicBezTo>
                  <a:cubicBezTo>
                    <a:pt x="21600" y="4612"/>
                    <a:pt x="16981" y="0"/>
                    <a:pt x="1088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18" name="Google Shape;4037;p65"/>
          <p:cNvGrpSpPr/>
          <p:nvPr/>
        </p:nvGrpSpPr>
        <p:grpSpPr>
          <a:xfrm>
            <a:off x="5718781" y="2223658"/>
            <a:ext cx="2175517" cy="1959578"/>
            <a:chOff x="0" y="0"/>
            <a:chExt cx="2175516" cy="1959577"/>
          </a:xfrm>
        </p:grpSpPr>
        <p:sp>
          <p:nvSpPr>
            <p:cNvPr id="1334" name="Google Shape;4038;p65"/>
            <p:cNvSpPr/>
            <p:nvPr/>
          </p:nvSpPr>
          <p:spPr>
            <a:xfrm>
              <a:off x="545800" y="166801"/>
              <a:ext cx="294618" cy="35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2" h="21600" fill="norm" stroke="1" extrusionOk="0">
                  <a:moveTo>
                    <a:pt x="7317" y="0"/>
                  </a:moveTo>
                  <a:cubicBezTo>
                    <a:pt x="5682" y="0"/>
                    <a:pt x="4821" y="1114"/>
                    <a:pt x="4821" y="1114"/>
                  </a:cubicBezTo>
                  <a:lnTo>
                    <a:pt x="0" y="6916"/>
                  </a:lnTo>
                  <a:cubicBezTo>
                    <a:pt x="2936" y="8666"/>
                    <a:pt x="9900" y="13384"/>
                    <a:pt x="14272" y="21600"/>
                  </a:cubicBezTo>
                  <a:cubicBezTo>
                    <a:pt x="21600" y="8113"/>
                    <a:pt x="13115" y="2864"/>
                    <a:pt x="9900" y="826"/>
                  </a:cubicBezTo>
                  <a:cubicBezTo>
                    <a:pt x="8896" y="213"/>
                    <a:pt x="8033" y="0"/>
                    <a:pt x="7317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4039;p65"/>
            <p:cNvSpPr/>
            <p:nvPr/>
          </p:nvSpPr>
          <p:spPr>
            <a:xfrm>
              <a:off x="1297436" y="166801"/>
              <a:ext cx="294692" cy="35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60" h="21600" fill="norm" stroke="1" extrusionOk="0">
                  <a:moveTo>
                    <a:pt x="9881" y="0"/>
                  </a:moveTo>
                  <a:cubicBezTo>
                    <a:pt x="9165" y="0"/>
                    <a:pt x="8311" y="213"/>
                    <a:pt x="7334" y="826"/>
                  </a:cubicBezTo>
                  <a:cubicBezTo>
                    <a:pt x="4123" y="2864"/>
                    <a:pt x="-4440" y="8113"/>
                    <a:pt x="2881" y="21600"/>
                  </a:cubicBezTo>
                  <a:cubicBezTo>
                    <a:pt x="7334" y="13384"/>
                    <a:pt x="14205" y="8666"/>
                    <a:pt x="17160" y="6916"/>
                  </a:cubicBezTo>
                  <a:lnTo>
                    <a:pt x="12429" y="1114"/>
                  </a:lnTo>
                  <a:cubicBezTo>
                    <a:pt x="12429" y="1114"/>
                    <a:pt x="11517" y="0"/>
                    <a:pt x="9881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4040;p65"/>
            <p:cNvSpPr/>
            <p:nvPr/>
          </p:nvSpPr>
          <p:spPr>
            <a:xfrm>
              <a:off x="255841" y="246322"/>
              <a:ext cx="1619450" cy="171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0001" y="0"/>
                  </a:moveTo>
                  <a:cubicBezTo>
                    <a:pt x="9923" y="23"/>
                    <a:pt x="9820" y="23"/>
                    <a:pt x="9718" y="23"/>
                  </a:cubicBezTo>
                  <a:lnTo>
                    <a:pt x="9557" y="23"/>
                  </a:lnTo>
                  <a:cubicBezTo>
                    <a:pt x="9474" y="42"/>
                    <a:pt x="9372" y="42"/>
                    <a:pt x="9289" y="42"/>
                  </a:cubicBezTo>
                  <a:cubicBezTo>
                    <a:pt x="9230" y="60"/>
                    <a:pt x="9191" y="60"/>
                    <a:pt x="9128" y="60"/>
                  </a:cubicBezTo>
                  <a:cubicBezTo>
                    <a:pt x="9045" y="60"/>
                    <a:pt x="8967" y="79"/>
                    <a:pt x="8884" y="79"/>
                  </a:cubicBezTo>
                  <a:cubicBezTo>
                    <a:pt x="8825" y="79"/>
                    <a:pt x="8762" y="97"/>
                    <a:pt x="8704" y="97"/>
                  </a:cubicBezTo>
                  <a:cubicBezTo>
                    <a:pt x="8640" y="97"/>
                    <a:pt x="8557" y="116"/>
                    <a:pt x="8479" y="116"/>
                  </a:cubicBezTo>
                  <a:cubicBezTo>
                    <a:pt x="8416" y="139"/>
                    <a:pt x="8377" y="139"/>
                    <a:pt x="8313" y="158"/>
                  </a:cubicBezTo>
                  <a:cubicBezTo>
                    <a:pt x="8235" y="158"/>
                    <a:pt x="8172" y="176"/>
                    <a:pt x="8094" y="176"/>
                  </a:cubicBezTo>
                  <a:cubicBezTo>
                    <a:pt x="8031" y="195"/>
                    <a:pt x="7992" y="195"/>
                    <a:pt x="7928" y="195"/>
                  </a:cubicBezTo>
                  <a:cubicBezTo>
                    <a:pt x="7850" y="213"/>
                    <a:pt x="7787" y="232"/>
                    <a:pt x="7704" y="232"/>
                  </a:cubicBezTo>
                  <a:cubicBezTo>
                    <a:pt x="7665" y="255"/>
                    <a:pt x="7606" y="255"/>
                    <a:pt x="7562" y="274"/>
                  </a:cubicBezTo>
                  <a:cubicBezTo>
                    <a:pt x="7484" y="292"/>
                    <a:pt x="7421" y="292"/>
                    <a:pt x="7338" y="311"/>
                  </a:cubicBezTo>
                  <a:cubicBezTo>
                    <a:pt x="7299" y="329"/>
                    <a:pt x="7240" y="329"/>
                    <a:pt x="7196" y="348"/>
                  </a:cubicBezTo>
                  <a:cubicBezTo>
                    <a:pt x="7118" y="371"/>
                    <a:pt x="7055" y="389"/>
                    <a:pt x="6972" y="408"/>
                  </a:cubicBezTo>
                  <a:cubicBezTo>
                    <a:pt x="6933" y="408"/>
                    <a:pt x="6894" y="426"/>
                    <a:pt x="6850" y="426"/>
                  </a:cubicBezTo>
                  <a:cubicBezTo>
                    <a:pt x="6772" y="445"/>
                    <a:pt x="6689" y="487"/>
                    <a:pt x="6607" y="505"/>
                  </a:cubicBezTo>
                  <a:cubicBezTo>
                    <a:pt x="6567" y="505"/>
                    <a:pt x="6548" y="524"/>
                    <a:pt x="6509" y="524"/>
                  </a:cubicBezTo>
                  <a:cubicBezTo>
                    <a:pt x="6406" y="561"/>
                    <a:pt x="6285" y="603"/>
                    <a:pt x="6182" y="621"/>
                  </a:cubicBezTo>
                  <a:cubicBezTo>
                    <a:pt x="6163" y="640"/>
                    <a:pt x="6163" y="640"/>
                    <a:pt x="6143" y="640"/>
                  </a:cubicBezTo>
                  <a:cubicBezTo>
                    <a:pt x="6060" y="677"/>
                    <a:pt x="5958" y="695"/>
                    <a:pt x="5855" y="737"/>
                  </a:cubicBezTo>
                  <a:cubicBezTo>
                    <a:pt x="5836" y="756"/>
                    <a:pt x="5797" y="756"/>
                    <a:pt x="5777" y="774"/>
                  </a:cubicBezTo>
                  <a:cubicBezTo>
                    <a:pt x="5694" y="793"/>
                    <a:pt x="5631" y="834"/>
                    <a:pt x="5553" y="853"/>
                  </a:cubicBezTo>
                  <a:cubicBezTo>
                    <a:pt x="5509" y="871"/>
                    <a:pt x="5490" y="890"/>
                    <a:pt x="5451" y="909"/>
                  </a:cubicBezTo>
                  <a:cubicBezTo>
                    <a:pt x="5387" y="927"/>
                    <a:pt x="5329" y="969"/>
                    <a:pt x="5265" y="987"/>
                  </a:cubicBezTo>
                  <a:cubicBezTo>
                    <a:pt x="5226" y="1006"/>
                    <a:pt x="5187" y="1024"/>
                    <a:pt x="5143" y="1043"/>
                  </a:cubicBezTo>
                  <a:cubicBezTo>
                    <a:pt x="5085" y="1066"/>
                    <a:pt x="5046" y="1103"/>
                    <a:pt x="4982" y="1122"/>
                  </a:cubicBezTo>
                  <a:cubicBezTo>
                    <a:pt x="4943" y="1140"/>
                    <a:pt x="4900" y="1159"/>
                    <a:pt x="4860" y="1182"/>
                  </a:cubicBezTo>
                  <a:cubicBezTo>
                    <a:pt x="4802" y="1201"/>
                    <a:pt x="4758" y="1238"/>
                    <a:pt x="4700" y="1256"/>
                  </a:cubicBezTo>
                  <a:cubicBezTo>
                    <a:pt x="4656" y="1298"/>
                    <a:pt x="4636" y="1316"/>
                    <a:pt x="4597" y="1335"/>
                  </a:cubicBezTo>
                  <a:cubicBezTo>
                    <a:pt x="4534" y="1354"/>
                    <a:pt x="4495" y="1391"/>
                    <a:pt x="4436" y="1414"/>
                  </a:cubicBezTo>
                  <a:cubicBezTo>
                    <a:pt x="4392" y="1432"/>
                    <a:pt x="4373" y="1469"/>
                    <a:pt x="4334" y="1488"/>
                  </a:cubicBezTo>
                  <a:cubicBezTo>
                    <a:pt x="4270" y="1507"/>
                    <a:pt x="4231" y="1548"/>
                    <a:pt x="4168" y="1585"/>
                  </a:cubicBezTo>
                  <a:cubicBezTo>
                    <a:pt x="4148" y="1604"/>
                    <a:pt x="4110" y="1622"/>
                    <a:pt x="4070" y="1646"/>
                  </a:cubicBezTo>
                  <a:cubicBezTo>
                    <a:pt x="4027" y="1683"/>
                    <a:pt x="3968" y="1720"/>
                    <a:pt x="3924" y="1761"/>
                  </a:cubicBezTo>
                  <a:cubicBezTo>
                    <a:pt x="3885" y="1780"/>
                    <a:pt x="3866" y="1799"/>
                    <a:pt x="3827" y="1817"/>
                  </a:cubicBezTo>
                  <a:cubicBezTo>
                    <a:pt x="3783" y="1854"/>
                    <a:pt x="3724" y="1896"/>
                    <a:pt x="3680" y="1933"/>
                  </a:cubicBezTo>
                  <a:cubicBezTo>
                    <a:pt x="3661" y="1951"/>
                    <a:pt x="3622" y="1970"/>
                    <a:pt x="3602" y="1993"/>
                  </a:cubicBezTo>
                  <a:cubicBezTo>
                    <a:pt x="3539" y="2049"/>
                    <a:pt x="3480" y="2086"/>
                    <a:pt x="3417" y="2146"/>
                  </a:cubicBezTo>
                  <a:lnTo>
                    <a:pt x="3378" y="2183"/>
                  </a:lnTo>
                  <a:cubicBezTo>
                    <a:pt x="3295" y="2244"/>
                    <a:pt x="3236" y="2299"/>
                    <a:pt x="3154" y="2378"/>
                  </a:cubicBezTo>
                  <a:lnTo>
                    <a:pt x="2949" y="2573"/>
                  </a:lnTo>
                  <a:cubicBezTo>
                    <a:pt x="2929" y="2591"/>
                    <a:pt x="2910" y="2610"/>
                    <a:pt x="2890" y="2628"/>
                  </a:cubicBezTo>
                  <a:cubicBezTo>
                    <a:pt x="2851" y="2688"/>
                    <a:pt x="2807" y="2725"/>
                    <a:pt x="2749" y="2781"/>
                  </a:cubicBezTo>
                  <a:cubicBezTo>
                    <a:pt x="2729" y="2804"/>
                    <a:pt x="2705" y="2841"/>
                    <a:pt x="2685" y="2860"/>
                  </a:cubicBezTo>
                  <a:cubicBezTo>
                    <a:pt x="2646" y="2897"/>
                    <a:pt x="2607" y="2957"/>
                    <a:pt x="2564" y="2994"/>
                  </a:cubicBezTo>
                  <a:cubicBezTo>
                    <a:pt x="2544" y="3013"/>
                    <a:pt x="2524" y="3055"/>
                    <a:pt x="2505" y="3073"/>
                  </a:cubicBezTo>
                  <a:cubicBezTo>
                    <a:pt x="2461" y="3129"/>
                    <a:pt x="2422" y="3170"/>
                    <a:pt x="2383" y="3226"/>
                  </a:cubicBezTo>
                  <a:cubicBezTo>
                    <a:pt x="2363" y="3245"/>
                    <a:pt x="2339" y="3286"/>
                    <a:pt x="2320" y="3305"/>
                  </a:cubicBezTo>
                  <a:cubicBezTo>
                    <a:pt x="2281" y="3342"/>
                    <a:pt x="2261" y="3402"/>
                    <a:pt x="2217" y="3439"/>
                  </a:cubicBezTo>
                  <a:cubicBezTo>
                    <a:pt x="2198" y="3476"/>
                    <a:pt x="2178" y="3500"/>
                    <a:pt x="2159" y="3537"/>
                  </a:cubicBezTo>
                  <a:cubicBezTo>
                    <a:pt x="2120" y="3574"/>
                    <a:pt x="2076" y="3634"/>
                    <a:pt x="2056" y="3690"/>
                  </a:cubicBezTo>
                  <a:cubicBezTo>
                    <a:pt x="2037" y="3708"/>
                    <a:pt x="2017" y="3750"/>
                    <a:pt x="1998" y="3768"/>
                  </a:cubicBezTo>
                  <a:cubicBezTo>
                    <a:pt x="1954" y="3824"/>
                    <a:pt x="1915" y="3884"/>
                    <a:pt x="1895" y="3921"/>
                  </a:cubicBezTo>
                  <a:cubicBezTo>
                    <a:pt x="1876" y="3963"/>
                    <a:pt x="1851" y="3982"/>
                    <a:pt x="1832" y="4019"/>
                  </a:cubicBezTo>
                  <a:cubicBezTo>
                    <a:pt x="1793" y="4079"/>
                    <a:pt x="1773" y="4135"/>
                    <a:pt x="1730" y="4172"/>
                  </a:cubicBezTo>
                  <a:cubicBezTo>
                    <a:pt x="1730" y="4213"/>
                    <a:pt x="1710" y="4232"/>
                    <a:pt x="1690" y="4269"/>
                  </a:cubicBezTo>
                  <a:cubicBezTo>
                    <a:pt x="1651" y="4329"/>
                    <a:pt x="1632" y="4385"/>
                    <a:pt x="1588" y="4445"/>
                  </a:cubicBezTo>
                  <a:cubicBezTo>
                    <a:pt x="1569" y="4482"/>
                    <a:pt x="1569" y="4501"/>
                    <a:pt x="1549" y="4519"/>
                  </a:cubicBezTo>
                  <a:cubicBezTo>
                    <a:pt x="1510" y="4598"/>
                    <a:pt x="1466" y="4677"/>
                    <a:pt x="1427" y="4774"/>
                  </a:cubicBezTo>
                  <a:cubicBezTo>
                    <a:pt x="247" y="7208"/>
                    <a:pt x="-36" y="10355"/>
                    <a:pt x="3" y="13790"/>
                  </a:cubicBezTo>
                  <a:cubicBezTo>
                    <a:pt x="82" y="20955"/>
                    <a:pt x="4416" y="21600"/>
                    <a:pt x="9926" y="21600"/>
                  </a:cubicBezTo>
                  <a:cubicBezTo>
                    <a:pt x="10225" y="21600"/>
                    <a:pt x="10529" y="21598"/>
                    <a:pt x="10835" y="21595"/>
                  </a:cubicBezTo>
                  <a:cubicBezTo>
                    <a:pt x="16750" y="21535"/>
                    <a:pt x="21564" y="21150"/>
                    <a:pt x="21481" y="13581"/>
                  </a:cubicBezTo>
                  <a:cubicBezTo>
                    <a:pt x="21442" y="10276"/>
                    <a:pt x="21140" y="7263"/>
                    <a:pt x="20018" y="4927"/>
                  </a:cubicBezTo>
                  <a:cubicBezTo>
                    <a:pt x="20018" y="4909"/>
                    <a:pt x="19999" y="4909"/>
                    <a:pt x="19999" y="4890"/>
                  </a:cubicBezTo>
                  <a:cubicBezTo>
                    <a:pt x="19960" y="4811"/>
                    <a:pt x="19920" y="4732"/>
                    <a:pt x="19877" y="4658"/>
                  </a:cubicBezTo>
                  <a:cubicBezTo>
                    <a:pt x="19877" y="4635"/>
                    <a:pt x="19857" y="4617"/>
                    <a:pt x="19838" y="4580"/>
                  </a:cubicBezTo>
                  <a:cubicBezTo>
                    <a:pt x="19818" y="4519"/>
                    <a:pt x="19774" y="4464"/>
                    <a:pt x="19735" y="4403"/>
                  </a:cubicBezTo>
                  <a:cubicBezTo>
                    <a:pt x="19735" y="4366"/>
                    <a:pt x="19716" y="4329"/>
                    <a:pt x="19696" y="4311"/>
                  </a:cubicBezTo>
                  <a:cubicBezTo>
                    <a:pt x="19652" y="4250"/>
                    <a:pt x="19633" y="4195"/>
                    <a:pt x="19594" y="4135"/>
                  </a:cubicBezTo>
                  <a:cubicBezTo>
                    <a:pt x="19574" y="4116"/>
                    <a:pt x="19555" y="4079"/>
                    <a:pt x="19530" y="4056"/>
                  </a:cubicBezTo>
                  <a:cubicBezTo>
                    <a:pt x="19511" y="4000"/>
                    <a:pt x="19472" y="3940"/>
                    <a:pt x="19433" y="3903"/>
                  </a:cubicBezTo>
                  <a:cubicBezTo>
                    <a:pt x="19409" y="3866"/>
                    <a:pt x="19389" y="3824"/>
                    <a:pt x="19369" y="3806"/>
                  </a:cubicBezTo>
                  <a:cubicBezTo>
                    <a:pt x="19350" y="3750"/>
                    <a:pt x="19311" y="3690"/>
                    <a:pt x="19267" y="3653"/>
                  </a:cubicBezTo>
                  <a:cubicBezTo>
                    <a:pt x="19247" y="3615"/>
                    <a:pt x="19228" y="3592"/>
                    <a:pt x="19208" y="3555"/>
                  </a:cubicBezTo>
                  <a:cubicBezTo>
                    <a:pt x="19165" y="3518"/>
                    <a:pt x="19145" y="3458"/>
                    <a:pt x="19106" y="3402"/>
                  </a:cubicBezTo>
                  <a:cubicBezTo>
                    <a:pt x="19086" y="3384"/>
                    <a:pt x="19067" y="3361"/>
                    <a:pt x="19043" y="3323"/>
                  </a:cubicBezTo>
                  <a:cubicBezTo>
                    <a:pt x="19004" y="3268"/>
                    <a:pt x="18965" y="3226"/>
                    <a:pt x="18901" y="3170"/>
                  </a:cubicBezTo>
                  <a:cubicBezTo>
                    <a:pt x="18901" y="3152"/>
                    <a:pt x="18882" y="3129"/>
                    <a:pt x="18862" y="3092"/>
                  </a:cubicBezTo>
                  <a:cubicBezTo>
                    <a:pt x="18740" y="2957"/>
                    <a:pt x="18599" y="2804"/>
                    <a:pt x="18477" y="2665"/>
                  </a:cubicBezTo>
                  <a:cubicBezTo>
                    <a:pt x="18457" y="2647"/>
                    <a:pt x="18433" y="2628"/>
                    <a:pt x="18414" y="2610"/>
                  </a:cubicBezTo>
                  <a:cubicBezTo>
                    <a:pt x="18355" y="2573"/>
                    <a:pt x="18311" y="2512"/>
                    <a:pt x="18272" y="2475"/>
                  </a:cubicBezTo>
                  <a:cubicBezTo>
                    <a:pt x="18233" y="2433"/>
                    <a:pt x="18214" y="2415"/>
                    <a:pt x="18189" y="2396"/>
                  </a:cubicBezTo>
                  <a:cubicBezTo>
                    <a:pt x="18131" y="2359"/>
                    <a:pt x="18092" y="2318"/>
                    <a:pt x="18048" y="2262"/>
                  </a:cubicBezTo>
                  <a:cubicBezTo>
                    <a:pt x="18009" y="2244"/>
                    <a:pt x="17989" y="2225"/>
                    <a:pt x="17970" y="2202"/>
                  </a:cubicBezTo>
                  <a:cubicBezTo>
                    <a:pt x="17906" y="2165"/>
                    <a:pt x="17867" y="2128"/>
                    <a:pt x="17823" y="2086"/>
                  </a:cubicBezTo>
                  <a:cubicBezTo>
                    <a:pt x="17784" y="2049"/>
                    <a:pt x="17765" y="2030"/>
                    <a:pt x="17726" y="2012"/>
                  </a:cubicBezTo>
                  <a:cubicBezTo>
                    <a:pt x="17682" y="1970"/>
                    <a:pt x="17643" y="1933"/>
                    <a:pt x="17580" y="1896"/>
                  </a:cubicBezTo>
                  <a:cubicBezTo>
                    <a:pt x="17560" y="1877"/>
                    <a:pt x="17521" y="1854"/>
                    <a:pt x="17502" y="1817"/>
                  </a:cubicBezTo>
                  <a:cubicBezTo>
                    <a:pt x="17438" y="1780"/>
                    <a:pt x="17380" y="1761"/>
                    <a:pt x="17336" y="1720"/>
                  </a:cubicBezTo>
                  <a:cubicBezTo>
                    <a:pt x="17297" y="1701"/>
                    <a:pt x="17277" y="1683"/>
                    <a:pt x="17238" y="1646"/>
                  </a:cubicBezTo>
                  <a:cubicBezTo>
                    <a:pt x="17175" y="1604"/>
                    <a:pt x="17136" y="1585"/>
                    <a:pt x="17072" y="1548"/>
                  </a:cubicBezTo>
                  <a:cubicBezTo>
                    <a:pt x="17033" y="1530"/>
                    <a:pt x="17014" y="1507"/>
                    <a:pt x="16994" y="1488"/>
                  </a:cubicBezTo>
                  <a:cubicBezTo>
                    <a:pt x="16809" y="1372"/>
                    <a:pt x="16629" y="1275"/>
                    <a:pt x="16443" y="1182"/>
                  </a:cubicBezTo>
                  <a:cubicBezTo>
                    <a:pt x="16424" y="1159"/>
                    <a:pt x="16385" y="1159"/>
                    <a:pt x="16360" y="1140"/>
                  </a:cubicBezTo>
                  <a:cubicBezTo>
                    <a:pt x="16302" y="1103"/>
                    <a:pt x="16219" y="1085"/>
                    <a:pt x="16160" y="1043"/>
                  </a:cubicBezTo>
                  <a:cubicBezTo>
                    <a:pt x="16116" y="1024"/>
                    <a:pt x="16078" y="1006"/>
                    <a:pt x="16038" y="987"/>
                  </a:cubicBezTo>
                  <a:cubicBezTo>
                    <a:pt x="15975" y="969"/>
                    <a:pt x="15917" y="950"/>
                    <a:pt x="15853" y="909"/>
                  </a:cubicBezTo>
                  <a:cubicBezTo>
                    <a:pt x="15814" y="890"/>
                    <a:pt x="15775" y="871"/>
                    <a:pt x="15731" y="871"/>
                  </a:cubicBezTo>
                  <a:cubicBezTo>
                    <a:pt x="15673" y="834"/>
                    <a:pt x="15609" y="811"/>
                    <a:pt x="15551" y="793"/>
                  </a:cubicBezTo>
                  <a:cubicBezTo>
                    <a:pt x="15507" y="774"/>
                    <a:pt x="15468" y="756"/>
                    <a:pt x="15429" y="737"/>
                  </a:cubicBezTo>
                  <a:cubicBezTo>
                    <a:pt x="15365" y="718"/>
                    <a:pt x="15287" y="695"/>
                    <a:pt x="15224" y="677"/>
                  </a:cubicBezTo>
                  <a:cubicBezTo>
                    <a:pt x="15185" y="658"/>
                    <a:pt x="15141" y="640"/>
                    <a:pt x="15102" y="621"/>
                  </a:cubicBezTo>
                  <a:cubicBezTo>
                    <a:pt x="15044" y="603"/>
                    <a:pt x="14961" y="579"/>
                    <a:pt x="14897" y="561"/>
                  </a:cubicBezTo>
                  <a:cubicBezTo>
                    <a:pt x="14858" y="542"/>
                    <a:pt x="14819" y="542"/>
                    <a:pt x="14756" y="524"/>
                  </a:cubicBezTo>
                  <a:cubicBezTo>
                    <a:pt x="14697" y="505"/>
                    <a:pt x="14614" y="487"/>
                    <a:pt x="14532" y="464"/>
                  </a:cubicBezTo>
                  <a:cubicBezTo>
                    <a:pt x="14492" y="445"/>
                    <a:pt x="14454" y="445"/>
                    <a:pt x="14434" y="426"/>
                  </a:cubicBezTo>
                  <a:cubicBezTo>
                    <a:pt x="14312" y="408"/>
                    <a:pt x="14190" y="371"/>
                    <a:pt x="14068" y="348"/>
                  </a:cubicBezTo>
                  <a:cubicBezTo>
                    <a:pt x="13946" y="311"/>
                    <a:pt x="13824" y="292"/>
                    <a:pt x="13702" y="274"/>
                  </a:cubicBezTo>
                  <a:cubicBezTo>
                    <a:pt x="13659" y="274"/>
                    <a:pt x="13620" y="255"/>
                    <a:pt x="13581" y="255"/>
                  </a:cubicBezTo>
                  <a:cubicBezTo>
                    <a:pt x="13497" y="232"/>
                    <a:pt x="13415" y="213"/>
                    <a:pt x="13312" y="195"/>
                  </a:cubicBezTo>
                  <a:cubicBezTo>
                    <a:pt x="13273" y="195"/>
                    <a:pt x="13215" y="195"/>
                    <a:pt x="13171" y="176"/>
                  </a:cubicBezTo>
                  <a:cubicBezTo>
                    <a:pt x="13093" y="176"/>
                    <a:pt x="13010" y="158"/>
                    <a:pt x="12927" y="158"/>
                  </a:cubicBezTo>
                  <a:cubicBezTo>
                    <a:pt x="12868" y="139"/>
                    <a:pt x="12825" y="139"/>
                    <a:pt x="12766" y="116"/>
                  </a:cubicBezTo>
                  <a:cubicBezTo>
                    <a:pt x="12683" y="116"/>
                    <a:pt x="12605" y="97"/>
                    <a:pt x="12522" y="97"/>
                  </a:cubicBezTo>
                  <a:cubicBezTo>
                    <a:pt x="12459" y="97"/>
                    <a:pt x="12420" y="79"/>
                    <a:pt x="12361" y="79"/>
                  </a:cubicBezTo>
                  <a:cubicBezTo>
                    <a:pt x="12278" y="79"/>
                    <a:pt x="12195" y="60"/>
                    <a:pt x="12117" y="60"/>
                  </a:cubicBezTo>
                  <a:cubicBezTo>
                    <a:pt x="12054" y="60"/>
                    <a:pt x="11995" y="60"/>
                    <a:pt x="11932" y="42"/>
                  </a:cubicBezTo>
                  <a:cubicBezTo>
                    <a:pt x="11849" y="42"/>
                    <a:pt x="11771" y="42"/>
                    <a:pt x="11669" y="23"/>
                  </a:cubicBezTo>
                  <a:lnTo>
                    <a:pt x="11508" y="23"/>
                  </a:lnTo>
                  <a:cubicBezTo>
                    <a:pt x="11405" y="23"/>
                    <a:pt x="11303" y="23"/>
                    <a:pt x="1120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4041;p65"/>
            <p:cNvSpPr/>
            <p:nvPr/>
          </p:nvSpPr>
          <p:spPr>
            <a:xfrm>
              <a:off x="279263" y="246322"/>
              <a:ext cx="1570219" cy="69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49" y="0"/>
                  </a:moveTo>
                  <a:cubicBezTo>
                    <a:pt x="9968" y="57"/>
                    <a:pt x="9862" y="57"/>
                    <a:pt x="9756" y="57"/>
                  </a:cubicBezTo>
                  <a:lnTo>
                    <a:pt x="9589" y="57"/>
                  </a:lnTo>
                  <a:cubicBezTo>
                    <a:pt x="9503" y="103"/>
                    <a:pt x="9396" y="103"/>
                    <a:pt x="9311" y="103"/>
                  </a:cubicBezTo>
                  <a:cubicBezTo>
                    <a:pt x="9250" y="148"/>
                    <a:pt x="9209" y="148"/>
                    <a:pt x="9144" y="148"/>
                  </a:cubicBezTo>
                  <a:cubicBezTo>
                    <a:pt x="9058" y="148"/>
                    <a:pt x="8977" y="194"/>
                    <a:pt x="8891" y="194"/>
                  </a:cubicBezTo>
                  <a:cubicBezTo>
                    <a:pt x="8830" y="194"/>
                    <a:pt x="8764" y="240"/>
                    <a:pt x="8704" y="240"/>
                  </a:cubicBezTo>
                  <a:cubicBezTo>
                    <a:pt x="8638" y="240"/>
                    <a:pt x="8552" y="285"/>
                    <a:pt x="8471" y="285"/>
                  </a:cubicBezTo>
                  <a:cubicBezTo>
                    <a:pt x="8405" y="342"/>
                    <a:pt x="8365" y="342"/>
                    <a:pt x="8299" y="387"/>
                  </a:cubicBezTo>
                  <a:cubicBezTo>
                    <a:pt x="8218" y="387"/>
                    <a:pt x="8152" y="433"/>
                    <a:pt x="8072" y="433"/>
                  </a:cubicBezTo>
                  <a:cubicBezTo>
                    <a:pt x="8006" y="479"/>
                    <a:pt x="7965" y="479"/>
                    <a:pt x="7900" y="479"/>
                  </a:cubicBezTo>
                  <a:cubicBezTo>
                    <a:pt x="7819" y="524"/>
                    <a:pt x="7753" y="570"/>
                    <a:pt x="7667" y="570"/>
                  </a:cubicBezTo>
                  <a:cubicBezTo>
                    <a:pt x="7626" y="627"/>
                    <a:pt x="7566" y="627"/>
                    <a:pt x="7520" y="672"/>
                  </a:cubicBezTo>
                  <a:cubicBezTo>
                    <a:pt x="7439" y="718"/>
                    <a:pt x="7374" y="718"/>
                    <a:pt x="7288" y="764"/>
                  </a:cubicBezTo>
                  <a:cubicBezTo>
                    <a:pt x="7247" y="809"/>
                    <a:pt x="7186" y="809"/>
                    <a:pt x="7141" y="855"/>
                  </a:cubicBezTo>
                  <a:cubicBezTo>
                    <a:pt x="7060" y="911"/>
                    <a:pt x="6994" y="957"/>
                    <a:pt x="6908" y="1003"/>
                  </a:cubicBezTo>
                  <a:cubicBezTo>
                    <a:pt x="6868" y="1003"/>
                    <a:pt x="6827" y="1048"/>
                    <a:pt x="6782" y="1048"/>
                  </a:cubicBezTo>
                  <a:cubicBezTo>
                    <a:pt x="6701" y="1094"/>
                    <a:pt x="6615" y="1196"/>
                    <a:pt x="6529" y="1242"/>
                  </a:cubicBezTo>
                  <a:cubicBezTo>
                    <a:pt x="6488" y="1242"/>
                    <a:pt x="6468" y="1287"/>
                    <a:pt x="6428" y="1287"/>
                  </a:cubicBezTo>
                  <a:cubicBezTo>
                    <a:pt x="6322" y="1379"/>
                    <a:pt x="6195" y="1481"/>
                    <a:pt x="6089" y="1527"/>
                  </a:cubicBezTo>
                  <a:cubicBezTo>
                    <a:pt x="6069" y="1572"/>
                    <a:pt x="6069" y="1572"/>
                    <a:pt x="6049" y="1572"/>
                  </a:cubicBezTo>
                  <a:cubicBezTo>
                    <a:pt x="5963" y="1663"/>
                    <a:pt x="5856" y="1709"/>
                    <a:pt x="5750" y="1811"/>
                  </a:cubicBezTo>
                  <a:cubicBezTo>
                    <a:pt x="5730" y="1857"/>
                    <a:pt x="5689" y="1857"/>
                    <a:pt x="5669" y="1903"/>
                  </a:cubicBezTo>
                  <a:cubicBezTo>
                    <a:pt x="5583" y="1948"/>
                    <a:pt x="5517" y="2051"/>
                    <a:pt x="5437" y="2096"/>
                  </a:cubicBezTo>
                  <a:cubicBezTo>
                    <a:pt x="5391" y="2142"/>
                    <a:pt x="5371" y="2187"/>
                    <a:pt x="5330" y="2233"/>
                  </a:cubicBezTo>
                  <a:cubicBezTo>
                    <a:pt x="5265" y="2279"/>
                    <a:pt x="5204" y="2381"/>
                    <a:pt x="5138" y="2427"/>
                  </a:cubicBezTo>
                  <a:cubicBezTo>
                    <a:pt x="5098" y="2472"/>
                    <a:pt x="5057" y="2518"/>
                    <a:pt x="5012" y="2563"/>
                  </a:cubicBezTo>
                  <a:cubicBezTo>
                    <a:pt x="4951" y="2621"/>
                    <a:pt x="4911" y="2711"/>
                    <a:pt x="4845" y="2757"/>
                  </a:cubicBezTo>
                  <a:cubicBezTo>
                    <a:pt x="4804" y="2803"/>
                    <a:pt x="4759" y="2848"/>
                    <a:pt x="4718" y="2905"/>
                  </a:cubicBezTo>
                  <a:cubicBezTo>
                    <a:pt x="4658" y="2951"/>
                    <a:pt x="4612" y="3042"/>
                    <a:pt x="4552" y="3087"/>
                  </a:cubicBezTo>
                  <a:cubicBezTo>
                    <a:pt x="4506" y="3190"/>
                    <a:pt x="4486" y="3236"/>
                    <a:pt x="4445" y="3281"/>
                  </a:cubicBezTo>
                  <a:cubicBezTo>
                    <a:pt x="4380" y="3327"/>
                    <a:pt x="4339" y="3418"/>
                    <a:pt x="4279" y="3475"/>
                  </a:cubicBezTo>
                  <a:cubicBezTo>
                    <a:pt x="4233" y="3521"/>
                    <a:pt x="4213" y="3611"/>
                    <a:pt x="4172" y="3657"/>
                  </a:cubicBezTo>
                  <a:cubicBezTo>
                    <a:pt x="4107" y="3703"/>
                    <a:pt x="4066" y="3805"/>
                    <a:pt x="4000" y="3896"/>
                  </a:cubicBezTo>
                  <a:cubicBezTo>
                    <a:pt x="3980" y="3942"/>
                    <a:pt x="3940" y="3987"/>
                    <a:pt x="3899" y="4045"/>
                  </a:cubicBezTo>
                  <a:cubicBezTo>
                    <a:pt x="3854" y="4136"/>
                    <a:pt x="3793" y="4227"/>
                    <a:pt x="3747" y="4329"/>
                  </a:cubicBezTo>
                  <a:cubicBezTo>
                    <a:pt x="3707" y="4375"/>
                    <a:pt x="3687" y="4421"/>
                    <a:pt x="3646" y="4466"/>
                  </a:cubicBezTo>
                  <a:cubicBezTo>
                    <a:pt x="3601" y="4557"/>
                    <a:pt x="3540" y="4660"/>
                    <a:pt x="3495" y="4751"/>
                  </a:cubicBezTo>
                  <a:cubicBezTo>
                    <a:pt x="3474" y="4796"/>
                    <a:pt x="3434" y="4842"/>
                    <a:pt x="3414" y="4899"/>
                  </a:cubicBezTo>
                  <a:cubicBezTo>
                    <a:pt x="3348" y="5036"/>
                    <a:pt x="3287" y="5127"/>
                    <a:pt x="3222" y="5275"/>
                  </a:cubicBezTo>
                  <a:lnTo>
                    <a:pt x="3181" y="5366"/>
                  </a:lnTo>
                  <a:cubicBezTo>
                    <a:pt x="3095" y="5514"/>
                    <a:pt x="3034" y="5651"/>
                    <a:pt x="2948" y="5845"/>
                  </a:cubicBezTo>
                  <a:lnTo>
                    <a:pt x="2736" y="6323"/>
                  </a:lnTo>
                  <a:cubicBezTo>
                    <a:pt x="2716" y="6368"/>
                    <a:pt x="2695" y="6414"/>
                    <a:pt x="2675" y="6460"/>
                  </a:cubicBezTo>
                  <a:cubicBezTo>
                    <a:pt x="2635" y="6608"/>
                    <a:pt x="2589" y="6699"/>
                    <a:pt x="2529" y="6836"/>
                  </a:cubicBezTo>
                  <a:cubicBezTo>
                    <a:pt x="2508" y="6892"/>
                    <a:pt x="2483" y="6984"/>
                    <a:pt x="2463" y="7029"/>
                  </a:cubicBezTo>
                  <a:cubicBezTo>
                    <a:pt x="2422" y="7121"/>
                    <a:pt x="2382" y="7268"/>
                    <a:pt x="2337" y="7360"/>
                  </a:cubicBezTo>
                  <a:cubicBezTo>
                    <a:pt x="2316" y="7405"/>
                    <a:pt x="2296" y="7508"/>
                    <a:pt x="2276" y="7553"/>
                  </a:cubicBezTo>
                  <a:cubicBezTo>
                    <a:pt x="2230" y="7690"/>
                    <a:pt x="2190" y="7792"/>
                    <a:pt x="2149" y="7929"/>
                  </a:cubicBezTo>
                  <a:cubicBezTo>
                    <a:pt x="2129" y="7975"/>
                    <a:pt x="2104" y="8077"/>
                    <a:pt x="2084" y="8123"/>
                  </a:cubicBezTo>
                  <a:cubicBezTo>
                    <a:pt x="2043" y="8214"/>
                    <a:pt x="2023" y="8362"/>
                    <a:pt x="1977" y="8453"/>
                  </a:cubicBezTo>
                  <a:cubicBezTo>
                    <a:pt x="1957" y="8544"/>
                    <a:pt x="1937" y="8602"/>
                    <a:pt x="1917" y="8692"/>
                  </a:cubicBezTo>
                  <a:cubicBezTo>
                    <a:pt x="1876" y="8784"/>
                    <a:pt x="1831" y="8932"/>
                    <a:pt x="1810" y="9068"/>
                  </a:cubicBezTo>
                  <a:cubicBezTo>
                    <a:pt x="1790" y="9114"/>
                    <a:pt x="1770" y="9217"/>
                    <a:pt x="1750" y="9262"/>
                  </a:cubicBezTo>
                  <a:cubicBezTo>
                    <a:pt x="1704" y="9399"/>
                    <a:pt x="1664" y="9547"/>
                    <a:pt x="1644" y="9638"/>
                  </a:cubicBezTo>
                  <a:cubicBezTo>
                    <a:pt x="1623" y="9741"/>
                    <a:pt x="1598" y="9786"/>
                    <a:pt x="1578" y="9877"/>
                  </a:cubicBezTo>
                  <a:cubicBezTo>
                    <a:pt x="1537" y="10026"/>
                    <a:pt x="1517" y="10162"/>
                    <a:pt x="1472" y="10253"/>
                  </a:cubicBezTo>
                  <a:cubicBezTo>
                    <a:pt x="1472" y="10356"/>
                    <a:pt x="1451" y="10402"/>
                    <a:pt x="1431" y="10492"/>
                  </a:cubicBezTo>
                  <a:cubicBezTo>
                    <a:pt x="1391" y="10641"/>
                    <a:pt x="1371" y="10777"/>
                    <a:pt x="1325" y="10926"/>
                  </a:cubicBezTo>
                  <a:cubicBezTo>
                    <a:pt x="1305" y="11017"/>
                    <a:pt x="1305" y="11062"/>
                    <a:pt x="1285" y="11108"/>
                  </a:cubicBezTo>
                  <a:cubicBezTo>
                    <a:pt x="1244" y="11302"/>
                    <a:pt x="1199" y="11495"/>
                    <a:pt x="1158" y="11734"/>
                  </a:cubicBezTo>
                  <a:cubicBezTo>
                    <a:pt x="587" y="14480"/>
                    <a:pt x="233" y="17613"/>
                    <a:pt x="0" y="20985"/>
                  </a:cubicBezTo>
                  <a:cubicBezTo>
                    <a:pt x="233" y="18854"/>
                    <a:pt x="526" y="16804"/>
                    <a:pt x="905" y="14958"/>
                  </a:cubicBezTo>
                  <a:cubicBezTo>
                    <a:pt x="946" y="14765"/>
                    <a:pt x="1011" y="14525"/>
                    <a:pt x="1052" y="14343"/>
                  </a:cubicBezTo>
                  <a:cubicBezTo>
                    <a:pt x="1052" y="14298"/>
                    <a:pt x="1072" y="14241"/>
                    <a:pt x="1092" y="14195"/>
                  </a:cubicBezTo>
                  <a:cubicBezTo>
                    <a:pt x="1118" y="14013"/>
                    <a:pt x="1158" y="13865"/>
                    <a:pt x="1199" y="13728"/>
                  </a:cubicBezTo>
                  <a:cubicBezTo>
                    <a:pt x="1199" y="13625"/>
                    <a:pt x="1219" y="13580"/>
                    <a:pt x="1244" y="13534"/>
                  </a:cubicBezTo>
                  <a:cubicBezTo>
                    <a:pt x="1285" y="13386"/>
                    <a:pt x="1305" y="13249"/>
                    <a:pt x="1345" y="13102"/>
                  </a:cubicBezTo>
                  <a:cubicBezTo>
                    <a:pt x="1371" y="13010"/>
                    <a:pt x="1391" y="12965"/>
                    <a:pt x="1411" y="12873"/>
                  </a:cubicBezTo>
                  <a:cubicBezTo>
                    <a:pt x="1431" y="12771"/>
                    <a:pt x="1472" y="12634"/>
                    <a:pt x="1517" y="12486"/>
                  </a:cubicBezTo>
                  <a:cubicBezTo>
                    <a:pt x="1537" y="12441"/>
                    <a:pt x="1558" y="12349"/>
                    <a:pt x="1578" y="12304"/>
                  </a:cubicBezTo>
                  <a:cubicBezTo>
                    <a:pt x="1623" y="12156"/>
                    <a:pt x="1644" y="12065"/>
                    <a:pt x="1684" y="11917"/>
                  </a:cubicBezTo>
                  <a:cubicBezTo>
                    <a:pt x="1704" y="11871"/>
                    <a:pt x="1724" y="11780"/>
                    <a:pt x="1750" y="11734"/>
                  </a:cubicBezTo>
                  <a:cubicBezTo>
                    <a:pt x="1790" y="11586"/>
                    <a:pt x="1831" y="11495"/>
                    <a:pt x="1876" y="11347"/>
                  </a:cubicBezTo>
                  <a:cubicBezTo>
                    <a:pt x="1896" y="11302"/>
                    <a:pt x="1917" y="11210"/>
                    <a:pt x="1937" y="11165"/>
                  </a:cubicBezTo>
                  <a:cubicBezTo>
                    <a:pt x="1977" y="11017"/>
                    <a:pt x="2023" y="10926"/>
                    <a:pt x="2063" y="10823"/>
                  </a:cubicBezTo>
                  <a:cubicBezTo>
                    <a:pt x="2084" y="10732"/>
                    <a:pt x="2104" y="10686"/>
                    <a:pt x="2129" y="10595"/>
                  </a:cubicBezTo>
                  <a:cubicBezTo>
                    <a:pt x="2170" y="10492"/>
                    <a:pt x="2210" y="10356"/>
                    <a:pt x="2256" y="10253"/>
                  </a:cubicBezTo>
                  <a:cubicBezTo>
                    <a:pt x="2276" y="10208"/>
                    <a:pt x="2296" y="10117"/>
                    <a:pt x="2337" y="10071"/>
                  </a:cubicBezTo>
                  <a:cubicBezTo>
                    <a:pt x="2382" y="9968"/>
                    <a:pt x="2422" y="9832"/>
                    <a:pt x="2483" y="9741"/>
                  </a:cubicBezTo>
                  <a:cubicBezTo>
                    <a:pt x="2508" y="9684"/>
                    <a:pt x="2529" y="9592"/>
                    <a:pt x="2549" y="9547"/>
                  </a:cubicBezTo>
                  <a:lnTo>
                    <a:pt x="2736" y="9114"/>
                  </a:lnTo>
                  <a:lnTo>
                    <a:pt x="2761" y="9068"/>
                  </a:lnTo>
                  <a:cubicBezTo>
                    <a:pt x="2822" y="8932"/>
                    <a:pt x="2908" y="8738"/>
                    <a:pt x="2989" y="8602"/>
                  </a:cubicBezTo>
                  <a:cubicBezTo>
                    <a:pt x="3014" y="8544"/>
                    <a:pt x="3014" y="8544"/>
                    <a:pt x="3034" y="8499"/>
                  </a:cubicBezTo>
                  <a:cubicBezTo>
                    <a:pt x="3095" y="8408"/>
                    <a:pt x="3161" y="8260"/>
                    <a:pt x="3222" y="8123"/>
                  </a:cubicBezTo>
                  <a:cubicBezTo>
                    <a:pt x="3242" y="8077"/>
                    <a:pt x="3287" y="8032"/>
                    <a:pt x="3308" y="7975"/>
                  </a:cubicBezTo>
                  <a:cubicBezTo>
                    <a:pt x="3368" y="7884"/>
                    <a:pt x="3414" y="7792"/>
                    <a:pt x="3474" y="7690"/>
                  </a:cubicBezTo>
                  <a:cubicBezTo>
                    <a:pt x="3495" y="7644"/>
                    <a:pt x="3540" y="7599"/>
                    <a:pt x="3560" y="7553"/>
                  </a:cubicBezTo>
                  <a:cubicBezTo>
                    <a:pt x="3621" y="7462"/>
                    <a:pt x="3687" y="7360"/>
                    <a:pt x="3727" y="7268"/>
                  </a:cubicBezTo>
                  <a:cubicBezTo>
                    <a:pt x="3773" y="7223"/>
                    <a:pt x="3793" y="7177"/>
                    <a:pt x="3833" y="7121"/>
                  </a:cubicBezTo>
                  <a:cubicBezTo>
                    <a:pt x="3899" y="7029"/>
                    <a:pt x="3940" y="6984"/>
                    <a:pt x="4000" y="6892"/>
                  </a:cubicBezTo>
                  <a:cubicBezTo>
                    <a:pt x="4046" y="6836"/>
                    <a:pt x="4066" y="6790"/>
                    <a:pt x="4107" y="6744"/>
                  </a:cubicBezTo>
                  <a:cubicBezTo>
                    <a:pt x="4172" y="6653"/>
                    <a:pt x="4213" y="6551"/>
                    <a:pt x="4279" y="6505"/>
                  </a:cubicBezTo>
                  <a:cubicBezTo>
                    <a:pt x="4319" y="6460"/>
                    <a:pt x="4359" y="6414"/>
                    <a:pt x="4405" y="6368"/>
                  </a:cubicBezTo>
                  <a:cubicBezTo>
                    <a:pt x="4445" y="6266"/>
                    <a:pt x="4506" y="6221"/>
                    <a:pt x="4572" y="6129"/>
                  </a:cubicBezTo>
                  <a:cubicBezTo>
                    <a:pt x="4612" y="6084"/>
                    <a:pt x="4658" y="6038"/>
                    <a:pt x="4698" y="5981"/>
                  </a:cubicBezTo>
                  <a:cubicBezTo>
                    <a:pt x="4739" y="5936"/>
                    <a:pt x="4804" y="5845"/>
                    <a:pt x="4865" y="5799"/>
                  </a:cubicBezTo>
                  <a:cubicBezTo>
                    <a:pt x="4911" y="5753"/>
                    <a:pt x="4951" y="5696"/>
                    <a:pt x="4992" y="5651"/>
                  </a:cubicBezTo>
                  <a:cubicBezTo>
                    <a:pt x="5057" y="5605"/>
                    <a:pt x="5118" y="5514"/>
                    <a:pt x="5184" y="5468"/>
                  </a:cubicBezTo>
                  <a:cubicBezTo>
                    <a:pt x="5224" y="5411"/>
                    <a:pt x="5265" y="5366"/>
                    <a:pt x="5310" y="5321"/>
                  </a:cubicBezTo>
                  <a:cubicBezTo>
                    <a:pt x="5371" y="5275"/>
                    <a:pt x="5457" y="5229"/>
                    <a:pt x="5517" y="5127"/>
                  </a:cubicBezTo>
                  <a:cubicBezTo>
                    <a:pt x="5563" y="5127"/>
                    <a:pt x="5603" y="5081"/>
                    <a:pt x="5624" y="5036"/>
                  </a:cubicBezTo>
                  <a:cubicBezTo>
                    <a:pt x="5730" y="4945"/>
                    <a:pt x="5836" y="4899"/>
                    <a:pt x="5942" y="4796"/>
                  </a:cubicBezTo>
                  <a:lnTo>
                    <a:pt x="5963" y="4796"/>
                  </a:lnTo>
                  <a:cubicBezTo>
                    <a:pt x="6089" y="4705"/>
                    <a:pt x="6195" y="4614"/>
                    <a:pt x="6322" y="4511"/>
                  </a:cubicBezTo>
                  <a:cubicBezTo>
                    <a:pt x="6342" y="4511"/>
                    <a:pt x="6382" y="4466"/>
                    <a:pt x="6428" y="4466"/>
                  </a:cubicBezTo>
                  <a:cubicBezTo>
                    <a:pt x="6509" y="4421"/>
                    <a:pt x="6595" y="4375"/>
                    <a:pt x="6681" y="4272"/>
                  </a:cubicBezTo>
                  <a:cubicBezTo>
                    <a:pt x="6721" y="4272"/>
                    <a:pt x="6762" y="4227"/>
                    <a:pt x="6807" y="4227"/>
                  </a:cubicBezTo>
                  <a:cubicBezTo>
                    <a:pt x="6888" y="4181"/>
                    <a:pt x="6974" y="4136"/>
                    <a:pt x="7035" y="4090"/>
                  </a:cubicBezTo>
                  <a:cubicBezTo>
                    <a:pt x="7101" y="4045"/>
                    <a:pt x="7141" y="4045"/>
                    <a:pt x="7207" y="3987"/>
                  </a:cubicBezTo>
                  <a:cubicBezTo>
                    <a:pt x="7267" y="3987"/>
                    <a:pt x="7353" y="3942"/>
                    <a:pt x="7439" y="3896"/>
                  </a:cubicBezTo>
                  <a:cubicBezTo>
                    <a:pt x="7480" y="3896"/>
                    <a:pt x="7540" y="3851"/>
                    <a:pt x="7606" y="3851"/>
                  </a:cubicBezTo>
                  <a:cubicBezTo>
                    <a:pt x="7667" y="3805"/>
                    <a:pt x="7753" y="3760"/>
                    <a:pt x="7819" y="3760"/>
                  </a:cubicBezTo>
                  <a:cubicBezTo>
                    <a:pt x="7879" y="3703"/>
                    <a:pt x="7945" y="3703"/>
                    <a:pt x="8006" y="3657"/>
                  </a:cubicBezTo>
                  <a:cubicBezTo>
                    <a:pt x="8072" y="3657"/>
                    <a:pt x="8152" y="3611"/>
                    <a:pt x="8238" y="3611"/>
                  </a:cubicBezTo>
                  <a:cubicBezTo>
                    <a:pt x="8299" y="3566"/>
                    <a:pt x="8365" y="3566"/>
                    <a:pt x="8405" y="3566"/>
                  </a:cubicBezTo>
                  <a:cubicBezTo>
                    <a:pt x="8491" y="3521"/>
                    <a:pt x="8577" y="3521"/>
                    <a:pt x="8658" y="3475"/>
                  </a:cubicBezTo>
                  <a:cubicBezTo>
                    <a:pt x="8724" y="3475"/>
                    <a:pt x="8785" y="3475"/>
                    <a:pt x="8850" y="3418"/>
                  </a:cubicBezTo>
                  <a:cubicBezTo>
                    <a:pt x="8931" y="3418"/>
                    <a:pt x="9017" y="3418"/>
                    <a:pt x="9103" y="3372"/>
                  </a:cubicBezTo>
                  <a:cubicBezTo>
                    <a:pt x="9164" y="3372"/>
                    <a:pt x="9209" y="3372"/>
                    <a:pt x="9270" y="3327"/>
                  </a:cubicBezTo>
                  <a:lnTo>
                    <a:pt x="9543" y="3327"/>
                  </a:lnTo>
                  <a:cubicBezTo>
                    <a:pt x="9609" y="3327"/>
                    <a:pt x="9670" y="3281"/>
                    <a:pt x="9735" y="3281"/>
                  </a:cubicBezTo>
                  <a:lnTo>
                    <a:pt x="10049" y="3281"/>
                  </a:lnTo>
                  <a:cubicBezTo>
                    <a:pt x="10094" y="3281"/>
                    <a:pt x="10135" y="3236"/>
                    <a:pt x="10196" y="3236"/>
                  </a:cubicBezTo>
                  <a:lnTo>
                    <a:pt x="11146" y="3236"/>
                  </a:lnTo>
                  <a:cubicBezTo>
                    <a:pt x="11207" y="3236"/>
                    <a:pt x="11253" y="3281"/>
                    <a:pt x="11313" y="3281"/>
                  </a:cubicBezTo>
                  <a:lnTo>
                    <a:pt x="11632" y="3281"/>
                  </a:lnTo>
                  <a:cubicBezTo>
                    <a:pt x="11693" y="3281"/>
                    <a:pt x="11758" y="3327"/>
                    <a:pt x="11799" y="3327"/>
                  </a:cubicBezTo>
                  <a:cubicBezTo>
                    <a:pt x="11905" y="3327"/>
                    <a:pt x="11991" y="3327"/>
                    <a:pt x="12092" y="3372"/>
                  </a:cubicBezTo>
                  <a:lnTo>
                    <a:pt x="12264" y="3372"/>
                  </a:lnTo>
                  <a:cubicBezTo>
                    <a:pt x="12370" y="3418"/>
                    <a:pt x="12451" y="3418"/>
                    <a:pt x="12537" y="3418"/>
                  </a:cubicBezTo>
                  <a:cubicBezTo>
                    <a:pt x="12598" y="3475"/>
                    <a:pt x="12664" y="3475"/>
                    <a:pt x="12724" y="3475"/>
                  </a:cubicBezTo>
                  <a:cubicBezTo>
                    <a:pt x="12810" y="3521"/>
                    <a:pt x="12896" y="3521"/>
                    <a:pt x="12977" y="3566"/>
                  </a:cubicBezTo>
                  <a:cubicBezTo>
                    <a:pt x="13023" y="3566"/>
                    <a:pt x="13083" y="3566"/>
                    <a:pt x="13149" y="3611"/>
                  </a:cubicBezTo>
                  <a:cubicBezTo>
                    <a:pt x="13230" y="3611"/>
                    <a:pt x="13316" y="3657"/>
                    <a:pt x="13402" y="3657"/>
                  </a:cubicBezTo>
                  <a:cubicBezTo>
                    <a:pt x="13463" y="3703"/>
                    <a:pt x="13508" y="3703"/>
                    <a:pt x="13569" y="3760"/>
                  </a:cubicBezTo>
                  <a:cubicBezTo>
                    <a:pt x="13655" y="3760"/>
                    <a:pt x="13736" y="3805"/>
                    <a:pt x="13842" y="3851"/>
                  </a:cubicBezTo>
                  <a:cubicBezTo>
                    <a:pt x="13887" y="3851"/>
                    <a:pt x="13928" y="3896"/>
                    <a:pt x="13968" y="3896"/>
                  </a:cubicBezTo>
                  <a:cubicBezTo>
                    <a:pt x="14095" y="3942"/>
                    <a:pt x="14221" y="4045"/>
                    <a:pt x="14348" y="4090"/>
                  </a:cubicBezTo>
                  <a:cubicBezTo>
                    <a:pt x="14474" y="4136"/>
                    <a:pt x="14601" y="4227"/>
                    <a:pt x="14727" y="4272"/>
                  </a:cubicBezTo>
                  <a:cubicBezTo>
                    <a:pt x="14773" y="4329"/>
                    <a:pt x="14813" y="4329"/>
                    <a:pt x="14853" y="4375"/>
                  </a:cubicBezTo>
                  <a:cubicBezTo>
                    <a:pt x="14939" y="4421"/>
                    <a:pt x="15025" y="4466"/>
                    <a:pt x="15086" y="4511"/>
                  </a:cubicBezTo>
                  <a:cubicBezTo>
                    <a:pt x="15152" y="4557"/>
                    <a:pt x="15192" y="4614"/>
                    <a:pt x="15233" y="4614"/>
                  </a:cubicBezTo>
                  <a:cubicBezTo>
                    <a:pt x="15299" y="4660"/>
                    <a:pt x="15379" y="4705"/>
                    <a:pt x="15445" y="4796"/>
                  </a:cubicBezTo>
                  <a:cubicBezTo>
                    <a:pt x="15486" y="4796"/>
                    <a:pt x="15551" y="4842"/>
                    <a:pt x="15592" y="4899"/>
                  </a:cubicBezTo>
                  <a:cubicBezTo>
                    <a:pt x="15658" y="4945"/>
                    <a:pt x="15718" y="4990"/>
                    <a:pt x="15804" y="5036"/>
                  </a:cubicBezTo>
                  <a:cubicBezTo>
                    <a:pt x="15845" y="5081"/>
                    <a:pt x="15885" y="5127"/>
                    <a:pt x="15931" y="5184"/>
                  </a:cubicBezTo>
                  <a:cubicBezTo>
                    <a:pt x="15991" y="5229"/>
                    <a:pt x="16057" y="5275"/>
                    <a:pt x="16138" y="5366"/>
                  </a:cubicBezTo>
                  <a:cubicBezTo>
                    <a:pt x="16184" y="5411"/>
                    <a:pt x="16224" y="5411"/>
                    <a:pt x="16265" y="5468"/>
                  </a:cubicBezTo>
                  <a:cubicBezTo>
                    <a:pt x="16330" y="5560"/>
                    <a:pt x="16391" y="5605"/>
                    <a:pt x="16457" y="5696"/>
                  </a:cubicBezTo>
                  <a:cubicBezTo>
                    <a:pt x="16497" y="5696"/>
                    <a:pt x="16543" y="5753"/>
                    <a:pt x="16583" y="5799"/>
                  </a:cubicBezTo>
                  <a:cubicBezTo>
                    <a:pt x="16644" y="5890"/>
                    <a:pt x="16709" y="5936"/>
                    <a:pt x="16795" y="6038"/>
                  </a:cubicBezTo>
                  <a:cubicBezTo>
                    <a:pt x="16816" y="6084"/>
                    <a:pt x="16856" y="6129"/>
                    <a:pt x="16876" y="6129"/>
                  </a:cubicBezTo>
                  <a:cubicBezTo>
                    <a:pt x="17089" y="6368"/>
                    <a:pt x="17276" y="6653"/>
                    <a:pt x="17448" y="6892"/>
                  </a:cubicBezTo>
                  <a:cubicBezTo>
                    <a:pt x="17488" y="6938"/>
                    <a:pt x="17509" y="6984"/>
                    <a:pt x="17554" y="7029"/>
                  </a:cubicBezTo>
                  <a:cubicBezTo>
                    <a:pt x="17615" y="7121"/>
                    <a:pt x="17680" y="7223"/>
                    <a:pt x="17721" y="7314"/>
                  </a:cubicBezTo>
                  <a:cubicBezTo>
                    <a:pt x="17761" y="7360"/>
                    <a:pt x="17807" y="7405"/>
                    <a:pt x="17827" y="7462"/>
                  </a:cubicBezTo>
                  <a:cubicBezTo>
                    <a:pt x="17888" y="7553"/>
                    <a:pt x="17933" y="7644"/>
                    <a:pt x="17994" y="7747"/>
                  </a:cubicBezTo>
                  <a:cubicBezTo>
                    <a:pt x="18035" y="7792"/>
                    <a:pt x="18060" y="7838"/>
                    <a:pt x="18100" y="7884"/>
                  </a:cubicBezTo>
                  <a:cubicBezTo>
                    <a:pt x="18141" y="7975"/>
                    <a:pt x="18207" y="8077"/>
                    <a:pt x="18247" y="8168"/>
                  </a:cubicBezTo>
                  <a:cubicBezTo>
                    <a:pt x="18287" y="8214"/>
                    <a:pt x="18313" y="8260"/>
                    <a:pt x="18353" y="8362"/>
                  </a:cubicBezTo>
                  <a:cubicBezTo>
                    <a:pt x="18394" y="8453"/>
                    <a:pt x="18439" y="8544"/>
                    <a:pt x="18500" y="8647"/>
                  </a:cubicBezTo>
                  <a:cubicBezTo>
                    <a:pt x="18520" y="8692"/>
                    <a:pt x="18566" y="8738"/>
                    <a:pt x="18586" y="8829"/>
                  </a:cubicBezTo>
                  <a:cubicBezTo>
                    <a:pt x="18626" y="8932"/>
                    <a:pt x="18692" y="9023"/>
                    <a:pt x="18732" y="9114"/>
                  </a:cubicBezTo>
                  <a:lnTo>
                    <a:pt x="18818" y="9308"/>
                  </a:lnTo>
                  <a:lnTo>
                    <a:pt x="18965" y="9638"/>
                  </a:lnTo>
                  <a:lnTo>
                    <a:pt x="19026" y="9786"/>
                  </a:lnTo>
                  <a:cubicBezTo>
                    <a:pt x="19172" y="10162"/>
                    <a:pt x="19324" y="10492"/>
                    <a:pt x="19451" y="10880"/>
                  </a:cubicBezTo>
                  <a:lnTo>
                    <a:pt x="19511" y="11017"/>
                  </a:lnTo>
                  <a:cubicBezTo>
                    <a:pt x="19552" y="11165"/>
                    <a:pt x="19597" y="11302"/>
                    <a:pt x="19638" y="11393"/>
                  </a:cubicBezTo>
                  <a:cubicBezTo>
                    <a:pt x="19658" y="11495"/>
                    <a:pt x="19678" y="11541"/>
                    <a:pt x="19703" y="11632"/>
                  </a:cubicBezTo>
                  <a:cubicBezTo>
                    <a:pt x="19744" y="11734"/>
                    <a:pt x="19784" y="11871"/>
                    <a:pt x="19830" y="11962"/>
                  </a:cubicBezTo>
                  <a:cubicBezTo>
                    <a:pt x="19850" y="12065"/>
                    <a:pt x="19870" y="12156"/>
                    <a:pt x="19891" y="12202"/>
                  </a:cubicBezTo>
                  <a:cubicBezTo>
                    <a:pt x="19931" y="12349"/>
                    <a:pt x="19956" y="12441"/>
                    <a:pt x="19997" y="12589"/>
                  </a:cubicBezTo>
                  <a:cubicBezTo>
                    <a:pt x="20017" y="12634"/>
                    <a:pt x="20037" y="12725"/>
                    <a:pt x="20058" y="12817"/>
                  </a:cubicBezTo>
                  <a:cubicBezTo>
                    <a:pt x="20103" y="12919"/>
                    <a:pt x="20143" y="13056"/>
                    <a:pt x="20164" y="13204"/>
                  </a:cubicBezTo>
                  <a:cubicBezTo>
                    <a:pt x="20184" y="13249"/>
                    <a:pt x="20209" y="13341"/>
                    <a:pt x="20229" y="13443"/>
                  </a:cubicBezTo>
                  <a:cubicBezTo>
                    <a:pt x="20270" y="13534"/>
                    <a:pt x="20290" y="13671"/>
                    <a:pt x="20336" y="13819"/>
                  </a:cubicBezTo>
                  <a:cubicBezTo>
                    <a:pt x="20356" y="13910"/>
                    <a:pt x="20376" y="13956"/>
                    <a:pt x="20376" y="14058"/>
                  </a:cubicBezTo>
                  <a:cubicBezTo>
                    <a:pt x="20417" y="14195"/>
                    <a:pt x="20462" y="14343"/>
                    <a:pt x="20502" y="14525"/>
                  </a:cubicBezTo>
                  <a:cubicBezTo>
                    <a:pt x="20502" y="14583"/>
                    <a:pt x="20523" y="14628"/>
                    <a:pt x="20543" y="14673"/>
                  </a:cubicBezTo>
                  <a:cubicBezTo>
                    <a:pt x="20588" y="14867"/>
                    <a:pt x="20629" y="15049"/>
                    <a:pt x="20669" y="15289"/>
                  </a:cubicBezTo>
                  <a:lnTo>
                    <a:pt x="20669" y="15334"/>
                  </a:lnTo>
                  <a:cubicBezTo>
                    <a:pt x="21069" y="17237"/>
                    <a:pt x="21367" y="19367"/>
                    <a:pt x="21600" y="21600"/>
                  </a:cubicBezTo>
                  <a:cubicBezTo>
                    <a:pt x="21367" y="18091"/>
                    <a:pt x="21008" y="14913"/>
                    <a:pt x="20437" y="12110"/>
                  </a:cubicBezTo>
                  <a:cubicBezTo>
                    <a:pt x="20437" y="12065"/>
                    <a:pt x="20417" y="12065"/>
                    <a:pt x="20417" y="12019"/>
                  </a:cubicBezTo>
                  <a:cubicBezTo>
                    <a:pt x="20376" y="11826"/>
                    <a:pt x="20336" y="11632"/>
                    <a:pt x="20290" y="11449"/>
                  </a:cubicBezTo>
                  <a:cubicBezTo>
                    <a:pt x="20290" y="11393"/>
                    <a:pt x="20270" y="11347"/>
                    <a:pt x="20250" y="11256"/>
                  </a:cubicBezTo>
                  <a:cubicBezTo>
                    <a:pt x="20229" y="11108"/>
                    <a:pt x="20184" y="10971"/>
                    <a:pt x="20143" y="10823"/>
                  </a:cubicBezTo>
                  <a:cubicBezTo>
                    <a:pt x="20143" y="10732"/>
                    <a:pt x="20123" y="10641"/>
                    <a:pt x="20103" y="10595"/>
                  </a:cubicBezTo>
                  <a:cubicBezTo>
                    <a:pt x="20058" y="10447"/>
                    <a:pt x="20037" y="10310"/>
                    <a:pt x="19997" y="10162"/>
                  </a:cubicBezTo>
                  <a:cubicBezTo>
                    <a:pt x="19977" y="10117"/>
                    <a:pt x="19956" y="10026"/>
                    <a:pt x="19931" y="9968"/>
                  </a:cubicBezTo>
                  <a:cubicBezTo>
                    <a:pt x="19911" y="9832"/>
                    <a:pt x="19870" y="9684"/>
                    <a:pt x="19830" y="9592"/>
                  </a:cubicBezTo>
                  <a:cubicBezTo>
                    <a:pt x="19805" y="9502"/>
                    <a:pt x="19784" y="9399"/>
                    <a:pt x="19764" y="9353"/>
                  </a:cubicBezTo>
                  <a:cubicBezTo>
                    <a:pt x="19744" y="9217"/>
                    <a:pt x="19703" y="9068"/>
                    <a:pt x="19658" y="8977"/>
                  </a:cubicBezTo>
                  <a:cubicBezTo>
                    <a:pt x="19638" y="8886"/>
                    <a:pt x="19617" y="8829"/>
                    <a:pt x="19597" y="8738"/>
                  </a:cubicBezTo>
                  <a:cubicBezTo>
                    <a:pt x="19552" y="8647"/>
                    <a:pt x="19531" y="8499"/>
                    <a:pt x="19491" y="8362"/>
                  </a:cubicBezTo>
                  <a:cubicBezTo>
                    <a:pt x="19471" y="8317"/>
                    <a:pt x="19451" y="8260"/>
                    <a:pt x="19425" y="8168"/>
                  </a:cubicBezTo>
                  <a:cubicBezTo>
                    <a:pt x="19385" y="8032"/>
                    <a:pt x="19344" y="7929"/>
                    <a:pt x="19279" y="7792"/>
                  </a:cubicBezTo>
                  <a:cubicBezTo>
                    <a:pt x="19279" y="7747"/>
                    <a:pt x="19258" y="7690"/>
                    <a:pt x="19238" y="7599"/>
                  </a:cubicBezTo>
                  <a:cubicBezTo>
                    <a:pt x="19112" y="7268"/>
                    <a:pt x="18965" y="6892"/>
                    <a:pt x="18839" y="6551"/>
                  </a:cubicBezTo>
                  <a:cubicBezTo>
                    <a:pt x="18818" y="6505"/>
                    <a:pt x="18793" y="6460"/>
                    <a:pt x="18773" y="6414"/>
                  </a:cubicBezTo>
                  <a:cubicBezTo>
                    <a:pt x="18712" y="6323"/>
                    <a:pt x="18667" y="6175"/>
                    <a:pt x="18626" y="6084"/>
                  </a:cubicBezTo>
                  <a:cubicBezTo>
                    <a:pt x="18586" y="5981"/>
                    <a:pt x="18566" y="5936"/>
                    <a:pt x="18540" y="5890"/>
                  </a:cubicBezTo>
                  <a:cubicBezTo>
                    <a:pt x="18480" y="5799"/>
                    <a:pt x="18439" y="5696"/>
                    <a:pt x="18394" y="5560"/>
                  </a:cubicBezTo>
                  <a:cubicBezTo>
                    <a:pt x="18353" y="5514"/>
                    <a:pt x="18333" y="5468"/>
                    <a:pt x="18313" y="5411"/>
                  </a:cubicBezTo>
                  <a:cubicBezTo>
                    <a:pt x="18247" y="5321"/>
                    <a:pt x="18207" y="5229"/>
                    <a:pt x="18161" y="5127"/>
                  </a:cubicBezTo>
                  <a:cubicBezTo>
                    <a:pt x="18121" y="5036"/>
                    <a:pt x="18100" y="4990"/>
                    <a:pt x="18060" y="4945"/>
                  </a:cubicBezTo>
                  <a:cubicBezTo>
                    <a:pt x="18014" y="4842"/>
                    <a:pt x="17974" y="4751"/>
                    <a:pt x="17908" y="4660"/>
                  </a:cubicBezTo>
                  <a:cubicBezTo>
                    <a:pt x="17888" y="4614"/>
                    <a:pt x="17847" y="4557"/>
                    <a:pt x="17827" y="4466"/>
                  </a:cubicBezTo>
                  <a:cubicBezTo>
                    <a:pt x="17761" y="4375"/>
                    <a:pt x="17701" y="4329"/>
                    <a:pt x="17655" y="4227"/>
                  </a:cubicBezTo>
                  <a:cubicBezTo>
                    <a:pt x="17615" y="4181"/>
                    <a:pt x="17595" y="4136"/>
                    <a:pt x="17554" y="4045"/>
                  </a:cubicBezTo>
                  <a:cubicBezTo>
                    <a:pt x="17488" y="3942"/>
                    <a:pt x="17448" y="3896"/>
                    <a:pt x="17382" y="3805"/>
                  </a:cubicBezTo>
                  <a:cubicBezTo>
                    <a:pt x="17342" y="3760"/>
                    <a:pt x="17321" y="3703"/>
                    <a:pt x="17301" y="3657"/>
                  </a:cubicBezTo>
                  <a:cubicBezTo>
                    <a:pt x="17109" y="3372"/>
                    <a:pt x="16922" y="3133"/>
                    <a:pt x="16730" y="2905"/>
                  </a:cubicBezTo>
                  <a:cubicBezTo>
                    <a:pt x="16709" y="2848"/>
                    <a:pt x="16669" y="2848"/>
                    <a:pt x="16644" y="2803"/>
                  </a:cubicBezTo>
                  <a:cubicBezTo>
                    <a:pt x="16583" y="2711"/>
                    <a:pt x="16497" y="2666"/>
                    <a:pt x="16436" y="2563"/>
                  </a:cubicBezTo>
                  <a:cubicBezTo>
                    <a:pt x="16391" y="2518"/>
                    <a:pt x="16350" y="2472"/>
                    <a:pt x="16310" y="2427"/>
                  </a:cubicBezTo>
                  <a:cubicBezTo>
                    <a:pt x="16244" y="2381"/>
                    <a:pt x="16184" y="2336"/>
                    <a:pt x="16118" y="2233"/>
                  </a:cubicBezTo>
                  <a:cubicBezTo>
                    <a:pt x="16077" y="2187"/>
                    <a:pt x="16037" y="2142"/>
                    <a:pt x="15991" y="2142"/>
                  </a:cubicBezTo>
                  <a:cubicBezTo>
                    <a:pt x="15931" y="2051"/>
                    <a:pt x="15865" y="1994"/>
                    <a:pt x="15804" y="1948"/>
                  </a:cubicBezTo>
                  <a:cubicBezTo>
                    <a:pt x="15759" y="1903"/>
                    <a:pt x="15718" y="1857"/>
                    <a:pt x="15678" y="1811"/>
                  </a:cubicBezTo>
                  <a:cubicBezTo>
                    <a:pt x="15612" y="1766"/>
                    <a:pt x="15531" y="1709"/>
                    <a:pt x="15465" y="1663"/>
                  </a:cubicBezTo>
                  <a:cubicBezTo>
                    <a:pt x="15425" y="1618"/>
                    <a:pt x="15379" y="1572"/>
                    <a:pt x="15339" y="1527"/>
                  </a:cubicBezTo>
                  <a:cubicBezTo>
                    <a:pt x="15278" y="1481"/>
                    <a:pt x="15192" y="1424"/>
                    <a:pt x="15126" y="1379"/>
                  </a:cubicBezTo>
                  <a:cubicBezTo>
                    <a:pt x="15086" y="1333"/>
                    <a:pt x="15046" y="1333"/>
                    <a:pt x="14980" y="1287"/>
                  </a:cubicBezTo>
                  <a:cubicBezTo>
                    <a:pt x="14919" y="1242"/>
                    <a:pt x="14833" y="1196"/>
                    <a:pt x="14747" y="1140"/>
                  </a:cubicBezTo>
                  <a:cubicBezTo>
                    <a:pt x="14707" y="1094"/>
                    <a:pt x="14666" y="1094"/>
                    <a:pt x="14646" y="1048"/>
                  </a:cubicBezTo>
                  <a:cubicBezTo>
                    <a:pt x="14520" y="1003"/>
                    <a:pt x="14393" y="911"/>
                    <a:pt x="14267" y="855"/>
                  </a:cubicBezTo>
                  <a:cubicBezTo>
                    <a:pt x="14140" y="764"/>
                    <a:pt x="14014" y="718"/>
                    <a:pt x="13887" y="672"/>
                  </a:cubicBezTo>
                  <a:cubicBezTo>
                    <a:pt x="13842" y="672"/>
                    <a:pt x="13801" y="627"/>
                    <a:pt x="13761" y="627"/>
                  </a:cubicBezTo>
                  <a:cubicBezTo>
                    <a:pt x="13675" y="570"/>
                    <a:pt x="13589" y="524"/>
                    <a:pt x="13483" y="479"/>
                  </a:cubicBezTo>
                  <a:cubicBezTo>
                    <a:pt x="13443" y="479"/>
                    <a:pt x="13382" y="479"/>
                    <a:pt x="13336" y="433"/>
                  </a:cubicBezTo>
                  <a:cubicBezTo>
                    <a:pt x="13255" y="433"/>
                    <a:pt x="13169" y="387"/>
                    <a:pt x="13083" y="387"/>
                  </a:cubicBezTo>
                  <a:cubicBezTo>
                    <a:pt x="13023" y="342"/>
                    <a:pt x="12977" y="342"/>
                    <a:pt x="12916" y="285"/>
                  </a:cubicBezTo>
                  <a:cubicBezTo>
                    <a:pt x="12830" y="285"/>
                    <a:pt x="12750" y="240"/>
                    <a:pt x="12664" y="240"/>
                  </a:cubicBezTo>
                  <a:cubicBezTo>
                    <a:pt x="12598" y="240"/>
                    <a:pt x="12557" y="194"/>
                    <a:pt x="12497" y="194"/>
                  </a:cubicBezTo>
                  <a:cubicBezTo>
                    <a:pt x="12411" y="194"/>
                    <a:pt x="12325" y="148"/>
                    <a:pt x="12244" y="148"/>
                  </a:cubicBezTo>
                  <a:cubicBezTo>
                    <a:pt x="12178" y="148"/>
                    <a:pt x="12117" y="148"/>
                    <a:pt x="12052" y="103"/>
                  </a:cubicBezTo>
                  <a:cubicBezTo>
                    <a:pt x="11966" y="103"/>
                    <a:pt x="11885" y="103"/>
                    <a:pt x="11779" y="57"/>
                  </a:cubicBezTo>
                  <a:lnTo>
                    <a:pt x="11612" y="57"/>
                  </a:lnTo>
                  <a:cubicBezTo>
                    <a:pt x="11506" y="57"/>
                    <a:pt x="11399" y="57"/>
                    <a:pt x="112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4042;p65"/>
            <p:cNvSpPr/>
            <p:nvPr/>
          </p:nvSpPr>
          <p:spPr>
            <a:xfrm>
              <a:off x="314556" y="321691"/>
              <a:ext cx="1498164" cy="49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23" y="0"/>
                  </a:moveTo>
                  <a:cubicBezTo>
                    <a:pt x="9912" y="64"/>
                    <a:pt x="9806" y="64"/>
                    <a:pt x="9716" y="64"/>
                  </a:cubicBezTo>
                  <a:lnTo>
                    <a:pt x="9514" y="64"/>
                  </a:lnTo>
                  <a:cubicBezTo>
                    <a:pt x="9430" y="129"/>
                    <a:pt x="9340" y="129"/>
                    <a:pt x="9228" y="129"/>
                  </a:cubicBezTo>
                  <a:cubicBezTo>
                    <a:pt x="9186" y="129"/>
                    <a:pt x="9117" y="193"/>
                    <a:pt x="9053" y="193"/>
                  </a:cubicBezTo>
                  <a:cubicBezTo>
                    <a:pt x="8963" y="193"/>
                    <a:pt x="8878" y="257"/>
                    <a:pt x="8788" y="257"/>
                  </a:cubicBezTo>
                  <a:cubicBezTo>
                    <a:pt x="8719" y="257"/>
                    <a:pt x="8656" y="321"/>
                    <a:pt x="8587" y="321"/>
                  </a:cubicBezTo>
                  <a:cubicBezTo>
                    <a:pt x="8502" y="321"/>
                    <a:pt x="8433" y="402"/>
                    <a:pt x="8348" y="402"/>
                  </a:cubicBezTo>
                  <a:cubicBezTo>
                    <a:pt x="8280" y="466"/>
                    <a:pt x="8216" y="466"/>
                    <a:pt x="8147" y="466"/>
                  </a:cubicBezTo>
                  <a:cubicBezTo>
                    <a:pt x="8083" y="530"/>
                    <a:pt x="7993" y="595"/>
                    <a:pt x="7924" y="595"/>
                  </a:cubicBezTo>
                  <a:cubicBezTo>
                    <a:pt x="7861" y="659"/>
                    <a:pt x="7792" y="659"/>
                    <a:pt x="7728" y="659"/>
                  </a:cubicBezTo>
                  <a:cubicBezTo>
                    <a:pt x="7659" y="723"/>
                    <a:pt x="7574" y="803"/>
                    <a:pt x="7506" y="803"/>
                  </a:cubicBezTo>
                  <a:cubicBezTo>
                    <a:pt x="7442" y="868"/>
                    <a:pt x="7373" y="868"/>
                    <a:pt x="7331" y="932"/>
                  </a:cubicBezTo>
                  <a:cubicBezTo>
                    <a:pt x="7240" y="996"/>
                    <a:pt x="7177" y="996"/>
                    <a:pt x="7087" y="1060"/>
                  </a:cubicBezTo>
                  <a:cubicBezTo>
                    <a:pt x="7044" y="1125"/>
                    <a:pt x="6975" y="1125"/>
                    <a:pt x="6933" y="1205"/>
                  </a:cubicBezTo>
                  <a:cubicBezTo>
                    <a:pt x="6843" y="1269"/>
                    <a:pt x="6779" y="1333"/>
                    <a:pt x="6689" y="1333"/>
                  </a:cubicBezTo>
                  <a:cubicBezTo>
                    <a:pt x="6647" y="1397"/>
                    <a:pt x="6599" y="1462"/>
                    <a:pt x="6536" y="1462"/>
                  </a:cubicBezTo>
                  <a:cubicBezTo>
                    <a:pt x="6445" y="1526"/>
                    <a:pt x="6361" y="1606"/>
                    <a:pt x="6271" y="1735"/>
                  </a:cubicBezTo>
                  <a:cubicBezTo>
                    <a:pt x="6249" y="1735"/>
                    <a:pt x="6202" y="1735"/>
                    <a:pt x="6180" y="1799"/>
                  </a:cubicBezTo>
                  <a:cubicBezTo>
                    <a:pt x="6048" y="1927"/>
                    <a:pt x="5937" y="2007"/>
                    <a:pt x="5804" y="2136"/>
                  </a:cubicBezTo>
                  <a:lnTo>
                    <a:pt x="5783" y="2200"/>
                  </a:lnTo>
                  <a:cubicBezTo>
                    <a:pt x="5672" y="2264"/>
                    <a:pt x="5566" y="2409"/>
                    <a:pt x="5476" y="2537"/>
                  </a:cubicBezTo>
                  <a:cubicBezTo>
                    <a:pt x="5433" y="2601"/>
                    <a:pt x="5385" y="2601"/>
                    <a:pt x="5364" y="2666"/>
                  </a:cubicBezTo>
                  <a:cubicBezTo>
                    <a:pt x="5274" y="2730"/>
                    <a:pt x="5210" y="2874"/>
                    <a:pt x="5120" y="2939"/>
                  </a:cubicBezTo>
                  <a:cubicBezTo>
                    <a:pt x="5078" y="3003"/>
                    <a:pt x="5057" y="3067"/>
                    <a:pt x="5009" y="3131"/>
                  </a:cubicBezTo>
                  <a:cubicBezTo>
                    <a:pt x="4945" y="3212"/>
                    <a:pt x="4876" y="3276"/>
                    <a:pt x="4813" y="3405"/>
                  </a:cubicBezTo>
                  <a:cubicBezTo>
                    <a:pt x="4770" y="3469"/>
                    <a:pt x="4723" y="3533"/>
                    <a:pt x="4680" y="3613"/>
                  </a:cubicBezTo>
                  <a:cubicBezTo>
                    <a:pt x="4611" y="3678"/>
                    <a:pt x="4548" y="3742"/>
                    <a:pt x="4479" y="3870"/>
                  </a:cubicBezTo>
                  <a:cubicBezTo>
                    <a:pt x="4458" y="3935"/>
                    <a:pt x="4415" y="4015"/>
                    <a:pt x="4373" y="4079"/>
                  </a:cubicBezTo>
                  <a:cubicBezTo>
                    <a:pt x="4304" y="4143"/>
                    <a:pt x="4240" y="4272"/>
                    <a:pt x="4193" y="4336"/>
                  </a:cubicBezTo>
                  <a:cubicBezTo>
                    <a:pt x="4150" y="4416"/>
                    <a:pt x="4108" y="4545"/>
                    <a:pt x="4060" y="4609"/>
                  </a:cubicBezTo>
                  <a:cubicBezTo>
                    <a:pt x="4018" y="4673"/>
                    <a:pt x="3949" y="4818"/>
                    <a:pt x="3885" y="4882"/>
                  </a:cubicBezTo>
                  <a:cubicBezTo>
                    <a:pt x="3864" y="4947"/>
                    <a:pt x="3816" y="5075"/>
                    <a:pt x="3774" y="5139"/>
                  </a:cubicBezTo>
                  <a:cubicBezTo>
                    <a:pt x="3732" y="5220"/>
                    <a:pt x="3663" y="5348"/>
                    <a:pt x="3620" y="5477"/>
                  </a:cubicBezTo>
                  <a:cubicBezTo>
                    <a:pt x="3578" y="5541"/>
                    <a:pt x="3530" y="5621"/>
                    <a:pt x="3509" y="5685"/>
                  </a:cubicBezTo>
                  <a:cubicBezTo>
                    <a:pt x="3445" y="5814"/>
                    <a:pt x="3398" y="5942"/>
                    <a:pt x="3334" y="6087"/>
                  </a:cubicBezTo>
                  <a:cubicBezTo>
                    <a:pt x="3313" y="6151"/>
                    <a:pt x="3265" y="6215"/>
                    <a:pt x="3244" y="6279"/>
                  </a:cubicBezTo>
                  <a:cubicBezTo>
                    <a:pt x="3180" y="6424"/>
                    <a:pt x="3111" y="6552"/>
                    <a:pt x="3069" y="6681"/>
                  </a:cubicBezTo>
                  <a:cubicBezTo>
                    <a:pt x="3021" y="6745"/>
                    <a:pt x="3000" y="6825"/>
                    <a:pt x="2979" y="6889"/>
                  </a:cubicBezTo>
                  <a:cubicBezTo>
                    <a:pt x="2915" y="7082"/>
                    <a:pt x="2846" y="7226"/>
                    <a:pt x="2783" y="7419"/>
                  </a:cubicBezTo>
                  <a:cubicBezTo>
                    <a:pt x="2756" y="7483"/>
                    <a:pt x="2735" y="7483"/>
                    <a:pt x="2735" y="7548"/>
                  </a:cubicBezTo>
                  <a:cubicBezTo>
                    <a:pt x="2650" y="7757"/>
                    <a:pt x="2560" y="7949"/>
                    <a:pt x="2491" y="8222"/>
                  </a:cubicBezTo>
                  <a:lnTo>
                    <a:pt x="2470" y="8287"/>
                  </a:lnTo>
                  <a:lnTo>
                    <a:pt x="2274" y="8897"/>
                  </a:lnTo>
                  <a:cubicBezTo>
                    <a:pt x="2253" y="8961"/>
                    <a:pt x="2226" y="9025"/>
                    <a:pt x="2205" y="9090"/>
                  </a:cubicBezTo>
                  <a:cubicBezTo>
                    <a:pt x="2163" y="9299"/>
                    <a:pt x="2094" y="9427"/>
                    <a:pt x="2051" y="9636"/>
                  </a:cubicBezTo>
                  <a:cubicBezTo>
                    <a:pt x="2030" y="9700"/>
                    <a:pt x="2009" y="9764"/>
                    <a:pt x="1988" y="9893"/>
                  </a:cubicBezTo>
                  <a:cubicBezTo>
                    <a:pt x="1940" y="10037"/>
                    <a:pt x="1898" y="10230"/>
                    <a:pt x="1855" y="10359"/>
                  </a:cubicBezTo>
                  <a:cubicBezTo>
                    <a:pt x="1807" y="10439"/>
                    <a:pt x="1786" y="10567"/>
                    <a:pt x="1765" y="10631"/>
                  </a:cubicBezTo>
                  <a:cubicBezTo>
                    <a:pt x="1723" y="10840"/>
                    <a:pt x="1675" y="10969"/>
                    <a:pt x="1654" y="11097"/>
                  </a:cubicBezTo>
                  <a:cubicBezTo>
                    <a:pt x="1611" y="11241"/>
                    <a:pt x="1590" y="11306"/>
                    <a:pt x="1564" y="11434"/>
                  </a:cubicBezTo>
                  <a:cubicBezTo>
                    <a:pt x="1521" y="11563"/>
                    <a:pt x="1500" y="11771"/>
                    <a:pt x="1458" y="11900"/>
                  </a:cubicBezTo>
                  <a:cubicBezTo>
                    <a:pt x="1431" y="12044"/>
                    <a:pt x="1410" y="12109"/>
                    <a:pt x="1389" y="12237"/>
                  </a:cubicBezTo>
                  <a:cubicBezTo>
                    <a:pt x="1346" y="12366"/>
                    <a:pt x="1299" y="12574"/>
                    <a:pt x="1277" y="12703"/>
                  </a:cubicBezTo>
                  <a:cubicBezTo>
                    <a:pt x="1256" y="12847"/>
                    <a:pt x="1235" y="12976"/>
                    <a:pt x="1214" y="13040"/>
                  </a:cubicBezTo>
                  <a:cubicBezTo>
                    <a:pt x="1166" y="13249"/>
                    <a:pt x="1124" y="13378"/>
                    <a:pt x="1103" y="13570"/>
                  </a:cubicBezTo>
                  <a:cubicBezTo>
                    <a:pt x="1081" y="13715"/>
                    <a:pt x="1060" y="13779"/>
                    <a:pt x="1034" y="13908"/>
                  </a:cubicBezTo>
                  <a:cubicBezTo>
                    <a:pt x="991" y="14116"/>
                    <a:pt x="970" y="14245"/>
                    <a:pt x="928" y="14454"/>
                  </a:cubicBezTo>
                  <a:cubicBezTo>
                    <a:pt x="901" y="14582"/>
                    <a:pt x="901" y="14646"/>
                    <a:pt x="880" y="14775"/>
                  </a:cubicBezTo>
                  <a:cubicBezTo>
                    <a:pt x="838" y="14984"/>
                    <a:pt x="795" y="15176"/>
                    <a:pt x="769" y="15385"/>
                  </a:cubicBezTo>
                  <a:cubicBezTo>
                    <a:pt x="747" y="15449"/>
                    <a:pt x="726" y="15578"/>
                    <a:pt x="726" y="15658"/>
                  </a:cubicBezTo>
                  <a:cubicBezTo>
                    <a:pt x="684" y="15915"/>
                    <a:pt x="636" y="16188"/>
                    <a:pt x="594" y="16525"/>
                  </a:cubicBezTo>
                  <a:lnTo>
                    <a:pt x="572" y="16525"/>
                  </a:lnTo>
                  <a:cubicBezTo>
                    <a:pt x="350" y="17987"/>
                    <a:pt x="154" y="19528"/>
                    <a:pt x="0" y="21134"/>
                  </a:cubicBezTo>
                  <a:cubicBezTo>
                    <a:pt x="132" y="19994"/>
                    <a:pt x="286" y="18870"/>
                    <a:pt x="440" y="17794"/>
                  </a:cubicBezTo>
                  <a:cubicBezTo>
                    <a:pt x="482" y="17521"/>
                    <a:pt x="551" y="17183"/>
                    <a:pt x="594" y="16926"/>
                  </a:cubicBezTo>
                  <a:cubicBezTo>
                    <a:pt x="594" y="16862"/>
                    <a:pt x="615" y="16782"/>
                    <a:pt x="636" y="16718"/>
                  </a:cubicBezTo>
                  <a:cubicBezTo>
                    <a:pt x="663" y="16461"/>
                    <a:pt x="705" y="16252"/>
                    <a:pt x="747" y="16059"/>
                  </a:cubicBezTo>
                  <a:cubicBezTo>
                    <a:pt x="747" y="15915"/>
                    <a:pt x="769" y="15850"/>
                    <a:pt x="795" y="15786"/>
                  </a:cubicBezTo>
                  <a:cubicBezTo>
                    <a:pt x="838" y="15578"/>
                    <a:pt x="859" y="15385"/>
                    <a:pt x="901" y="15176"/>
                  </a:cubicBezTo>
                  <a:cubicBezTo>
                    <a:pt x="928" y="15048"/>
                    <a:pt x="949" y="14984"/>
                    <a:pt x="970" y="14855"/>
                  </a:cubicBezTo>
                  <a:cubicBezTo>
                    <a:pt x="991" y="14711"/>
                    <a:pt x="1034" y="14518"/>
                    <a:pt x="1081" y="14309"/>
                  </a:cubicBezTo>
                  <a:cubicBezTo>
                    <a:pt x="1103" y="14245"/>
                    <a:pt x="1124" y="14116"/>
                    <a:pt x="1145" y="14052"/>
                  </a:cubicBezTo>
                  <a:cubicBezTo>
                    <a:pt x="1193" y="13843"/>
                    <a:pt x="1214" y="13715"/>
                    <a:pt x="1256" y="13506"/>
                  </a:cubicBezTo>
                  <a:cubicBezTo>
                    <a:pt x="1277" y="13442"/>
                    <a:pt x="1299" y="13313"/>
                    <a:pt x="1325" y="13249"/>
                  </a:cubicBezTo>
                  <a:cubicBezTo>
                    <a:pt x="1368" y="13040"/>
                    <a:pt x="1410" y="12912"/>
                    <a:pt x="1458" y="12703"/>
                  </a:cubicBezTo>
                  <a:cubicBezTo>
                    <a:pt x="1479" y="12639"/>
                    <a:pt x="1500" y="12510"/>
                    <a:pt x="1521" y="12446"/>
                  </a:cubicBezTo>
                  <a:cubicBezTo>
                    <a:pt x="1564" y="12237"/>
                    <a:pt x="1611" y="12109"/>
                    <a:pt x="1654" y="11964"/>
                  </a:cubicBezTo>
                  <a:cubicBezTo>
                    <a:pt x="1675" y="11835"/>
                    <a:pt x="1696" y="11771"/>
                    <a:pt x="1723" y="11643"/>
                  </a:cubicBezTo>
                  <a:cubicBezTo>
                    <a:pt x="1765" y="11498"/>
                    <a:pt x="1807" y="11306"/>
                    <a:pt x="1855" y="11161"/>
                  </a:cubicBezTo>
                  <a:cubicBezTo>
                    <a:pt x="1876" y="11097"/>
                    <a:pt x="1898" y="10969"/>
                    <a:pt x="1940" y="10904"/>
                  </a:cubicBezTo>
                  <a:cubicBezTo>
                    <a:pt x="1988" y="10760"/>
                    <a:pt x="2030" y="10567"/>
                    <a:pt x="2094" y="10439"/>
                  </a:cubicBezTo>
                  <a:cubicBezTo>
                    <a:pt x="2120" y="10359"/>
                    <a:pt x="2141" y="10230"/>
                    <a:pt x="2163" y="10166"/>
                  </a:cubicBezTo>
                  <a:lnTo>
                    <a:pt x="2359" y="9556"/>
                  </a:lnTo>
                  <a:lnTo>
                    <a:pt x="2385" y="9491"/>
                  </a:lnTo>
                  <a:cubicBezTo>
                    <a:pt x="2449" y="9299"/>
                    <a:pt x="2539" y="9025"/>
                    <a:pt x="2624" y="8833"/>
                  </a:cubicBezTo>
                  <a:cubicBezTo>
                    <a:pt x="2650" y="8752"/>
                    <a:pt x="2650" y="8752"/>
                    <a:pt x="2671" y="8688"/>
                  </a:cubicBezTo>
                  <a:cubicBezTo>
                    <a:pt x="2735" y="8560"/>
                    <a:pt x="2804" y="8351"/>
                    <a:pt x="2868" y="8158"/>
                  </a:cubicBezTo>
                  <a:cubicBezTo>
                    <a:pt x="2889" y="8094"/>
                    <a:pt x="2936" y="8030"/>
                    <a:pt x="2958" y="7949"/>
                  </a:cubicBezTo>
                  <a:cubicBezTo>
                    <a:pt x="3021" y="7821"/>
                    <a:pt x="3069" y="7692"/>
                    <a:pt x="3133" y="7548"/>
                  </a:cubicBezTo>
                  <a:cubicBezTo>
                    <a:pt x="3154" y="7483"/>
                    <a:pt x="3202" y="7419"/>
                    <a:pt x="3223" y="7355"/>
                  </a:cubicBezTo>
                  <a:cubicBezTo>
                    <a:pt x="3286" y="7226"/>
                    <a:pt x="3355" y="7082"/>
                    <a:pt x="3398" y="6954"/>
                  </a:cubicBezTo>
                  <a:cubicBezTo>
                    <a:pt x="3445" y="6889"/>
                    <a:pt x="3467" y="6825"/>
                    <a:pt x="3509" y="6745"/>
                  </a:cubicBezTo>
                  <a:cubicBezTo>
                    <a:pt x="3578" y="6616"/>
                    <a:pt x="3620" y="6552"/>
                    <a:pt x="3684" y="6424"/>
                  </a:cubicBezTo>
                  <a:cubicBezTo>
                    <a:pt x="3732" y="6344"/>
                    <a:pt x="3753" y="6279"/>
                    <a:pt x="3795" y="6215"/>
                  </a:cubicBezTo>
                  <a:cubicBezTo>
                    <a:pt x="3864" y="6087"/>
                    <a:pt x="3906" y="5942"/>
                    <a:pt x="3975" y="5878"/>
                  </a:cubicBezTo>
                  <a:cubicBezTo>
                    <a:pt x="4018" y="5814"/>
                    <a:pt x="4060" y="5750"/>
                    <a:pt x="4108" y="5685"/>
                  </a:cubicBezTo>
                  <a:cubicBezTo>
                    <a:pt x="4150" y="5541"/>
                    <a:pt x="4214" y="5477"/>
                    <a:pt x="4283" y="5348"/>
                  </a:cubicBezTo>
                  <a:cubicBezTo>
                    <a:pt x="4325" y="5284"/>
                    <a:pt x="4373" y="5220"/>
                    <a:pt x="4415" y="5139"/>
                  </a:cubicBezTo>
                  <a:cubicBezTo>
                    <a:pt x="4458" y="5075"/>
                    <a:pt x="4527" y="4947"/>
                    <a:pt x="4590" y="4882"/>
                  </a:cubicBezTo>
                  <a:cubicBezTo>
                    <a:pt x="4638" y="4818"/>
                    <a:pt x="4680" y="4738"/>
                    <a:pt x="4723" y="4673"/>
                  </a:cubicBezTo>
                  <a:cubicBezTo>
                    <a:pt x="4792" y="4609"/>
                    <a:pt x="4855" y="4481"/>
                    <a:pt x="4924" y="4416"/>
                  </a:cubicBezTo>
                  <a:cubicBezTo>
                    <a:pt x="4967" y="4336"/>
                    <a:pt x="5009" y="4272"/>
                    <a:pt x="5057" y="4208"/>
                  </a:cubicBezTo>
                  <a:cubicBezTo>
                    <a:pt x="5120" y="4143"/>
                    <a:pt x="5210" y="4079"/>
                    <a:pt x="5274" y="3935"/>
                  </a:cubicBezTo>
                  <a:cubicBezTo>
                    <a:pt x="5322" y="3935"/>
                    <a:pt x="5364" y="3870"/>
                    <a:pt x="5385" y="3806"/>
                  </a:cubicBezTo>
                  <a:cubicBezTo>
                    <a:pt x="5497" y="3678"/>
                    <a:pt x="5608" y="3613"/>
                    <a:pt x="5719" y="3469"/>
                  </a:cubicBezTo>
                  <a:lnTo>
                    <a:pt x="5741" y="3469"/>
                  </a:lnTo>
                  <a:cubicBezTo>
                    <a:pt x="5873" y="3340"/>
                    <a:pt x="5984" y="3212"/>
                    <a:pt x="6117" y="3067"/>
                  </a:cubicBezTo>
                  <a:cubicBezTo>
                    <a:pt x="6138" y="3067"/>
                    <a:pt x="6180" y="3003"/>
                    <a:pt x="6228" y="3003"/>
                  </a:cubicBezTo>
                  <a:cubicBezTo>
                    <a:pt x="6313" y="2939"/>
                    <a:pt x="6403" y="2874"/>
                    <a:pt x="6493" y="2730"/>
                  </a:cubicBezTo>
                  <a:cubicBezTo>
                    <a:pt x="6536" y="2730"/>
                    <a:pt x="6578" y="2666"/>
                    <a:pt x="6626" y="2666"/>
                  </a:cubicBezTo>
                  <a:cubicBezTo>
                    <a:pt x="6710" y="2601"/>
                    <a:pt x="6801" y="2537"/>
                    <a:pt x="6864" y="2473"/>
                  </a:cubicBezTo>
                  <a:cubicBezTo>
                    <a:pt x="6933" y="2409"/>
                    <a:pt x="6975" y="2409"/>
                    <a:pt x="7044" y="2329"/>
                  </a:cubicBezTo>
                  <a:cubicBezTo>
                    <a:pt x="7108" y="2329"/>
                    <a:pt x="7198" y="2264"/>
                    <a:pt x="7288" y="2200"/>
                  </a:cubicBezTo>
                  <a:cubicBezTo>
                    <a:pt x="7331" y="2200"/>
                    <a:pt x="7394" y="2136"/>
                    <a:pt x="7463" y="2136"/>
                  </a:cubicBezTo>
                  <a:cubicBezTo>
                    <a:pt x="7527" y="2072"/>
                    <a:pt x="7617" y="2007"/>
                    <a:pt x="7686" y="2007"/>
                  </a:cubicBezTo>
                  <a:cubicBezTo>
                    <a:pt x="7749" y="1927"/>
                    <a:pt x="7818" y="1927"/>
                    <a:pt x="7882" y="1863"/>
                  </a:cubicBezTo>
                  <a:cubicBezTo>
                    <a:pt x="7951" y="1863"/>
                    <a:pt x="8036" y="1799"/>
                    <a:pt x="8126" y="1799"/>
                  </a:cubicBezTo>
                  <a:cubicBezTo>
                    <a:pt x="8189" y="1735"/>
                    <a:pt x="8258" y="1735"/>
                    <a:pt x="8301" y="1735"/>
                  </a:cubicBezTo>
                  <a:cubicBezTo>
                    <a:pt x="8391" y="1670"/>
                    <a:pt x="8481" y="1670"/>
                    <a:pt x="8566" y="1606"/>
                  </a:cubicBezTo>
                  <a:cubicBezTo>
                    <a:pt x="8635" y="1606"/>
                    <a:pt x="8698" y="1606"/>
                    <a:pt x="8767" y="1526"/>
                  </a:cubicBezTo>
                  <a:cubicBezTo>
                    <a:pt x="8852" y="1526"/>
                    <a:pt x="8942" y="1526"/>
                    <a:pt x="9032" y="1462"/>
                  </a:cubicBezTo>
                  <a:cubicBezTo>
                    <a:pt x="9096" y="1462"/>
                    <a:pt x="9143" y="1462"/>
                    <a:pt x="9207" y="1397"/>
                  </a:cubicBezTo>
                  <a:lnTo>
                    <a:pt x="9493" y="1397"/>
                  </a:lnTo>
                  <a:cubicBezTo>
                    <a:pt x="9562" y="1397"/>
                    <a:pt x="9626" y="1333"/>
                    <a:pt x="9695" y="1333"/>
                  </a:cubicBezTo>
                  <a:lnTo>
                    <a:pt x="10023" y="1333"/>
                  </a:lnTo>
                  <a:cubicBezTo>
                    <a:pt x="10071" y="1333"/>
                    <a:pt x="10113" y="1269"/>
                    <a:pt x="10177" y="1269"/>
                  </a:cubicBezTo>
                  <a:lnTo>
                    <a:pt x="11174" y="1269"/>
                  </a:lnTo>
                  <a:cubicBezTo>
                    <a:pt x="11237" y="1269"/>
                    <a:pt x="11285" y="1333"/>
                    <a:pt x="11349" y="1333"/>
                  </a:cubicBezTo>
                  <a:lnTo>
                    <a:pt x="11682" y="1333"/>
                  </a:lnTo>
                  <a:cubicBezTo>
                    <a:pt x="11746" y="1333"/>
                    <a:pt x="11815" y="1397"/>
                    <a:pt x="11857" y="1397"/>
                  </a:cubicBezTo>
                  <a:cubicBezTo>
                    <a:pt x="11969" y="1397"/>
                    <a:pt x="12059" y="1397"/>
                    <a:pt x="12165" y="1462"/>
                  </a:cubicBezTo>
                  <a:lnTo>
                    <a:pt x="12345" y="1462"/>
                  </a:lnTo>
                  <a:cubicBezTo>
                    <a:pt x="12456" y="1526"/>
                    <a:pt x="12541" y="1526"/>
                    <a:pt x="12631" y="1526"/>
                  </a:cubicBezTo>
                  <a:cubicBezTo>
                    <a:pt x="12695" y="1606"/>
                    <a:pt x="12764" y="1606"/>
                    <a:pt x="12827" y="1606"/>
                  </a:cubicBezTo>
                  <a:cubicBezTo>
                    <a:pt x="12918" y="1670"/>
                    <a:pt x="13008" y="1670"/>
                    <a:pt x="13092" y="1735"/>
                  </a:cubicBezTo>
                  <a:cubicBezTo>
                    <a:pt x="13140" y="1735"/>
                    <a:pt x="13204" y="1735"/>
                    <a:pt x="13273" y="1799"/>
                  </a:cubicBezTo>
                  <a:cubicBezTo>
                    <a:pt x="13357" y="1799"/>
                    <a:pt x="13448" y="1863"/>
                    <a:pt x="13538" y="1863"/>
                  </a:cubicBezTo>
                  <a:cubicBezTo>
                    <a:pt x="13601" y="1927"/>
                    <a:pt x="13649" y="1927"/>
                    <a:pt x="13713" y="2007"/>
                  </a:cubicBezTo>
                  <a:cubicBezTo>
                    <a:pt x="13803" y="2007"/>
                    <a:pt x="13887" y="2072"/>
                    <a:pt x="13999" y="2136"/>
                  </a:cubicBezTo>
                  <a:cubicBezTo>
                    <a:pt x="14047" y="2136"/>
                    <a:pt x="14089" y="2200"/>
                    <a:pt x="14131" y="2200"/>
                  </a:cubicBezTo>
                  <a:cubicBezTo>
                    <a:pt x="14264" y="2264"/>
                    <a:pt x="14396" y="2409"/>
                    <a:pt x="14529" y="2473"/>
                  </a:cubicBezTo>
                  <a:cubicBezTo>
                    <a:pt x="14661" y="2537"/>
                    <a:pt x="14794" y="2666"/>
                    <a:pt x="14927" y="2730"/>
                  </a:cubicBezTo>
                  <a:cubicBezTo>
                    <a:pt x="14974" y="2810"/>
                    <a:pt x="15017" y="2810"/>
                    <a:pt x="15059" y="2874"/>
                  </a:cubicBezTo>
                  <a:cubicBezTo>
                    <a:pt x="15149" y="2939"/>
                    <a:pt x="15239" y="3003"/>
                    <a:pt x="15303" y="3067"/>
                  </a:cubicBezTo>
                  <a:cubicBezTo>
                    <a:pt x="15372" y="3131"/>
                    <a:pt x="15414" y="3212"/>
                    <a:pt x="15457" y="3212"/>
                  </a:cubicBezTo>
                  <a:cubicBezTo>
                    <a:pt x="15525" y="3276"/>
                    <a:pt x="15610" y="3340"/>
                    <a:pt x="15679" y="3469"/>
                  </a:cubicBezTo>
                  <a:cubicBezTo>
                    <a:pt x="15722" y="3469"/>
                    <a:pt x="15790" y="3533"/>
                    <a:pt x="15833" y="3613"/>
                  </a:cubicBezTo>
                  <a:cubicBezTo>
                    <a:pt x="15902" y="3678"/>
                    <a:pt x="15965" y="3742"/>
                    <a:pt x="16055" y="3806"/>
                  </a:cubicBezTo>
                  <a:cubicBezTo>
                    <a:pt x="16098" y="3870"/>
                    <a:pt x="16140" y="3935"/>
                    <a:pt x="16188" y="4015"/>
                  </a:cubicBezTo>
                  <a:cubicBezTo>
                    <a:pt x="16252" y="4079"/>
                    <a:pt x="16320" y="4143"/>
                    <a:pt x="16405" y="4272"/>
                  </a:cubicBezTo>
                  <a:cubicBezTo>
                    <a:pt x="16453" y="4336"/>
                    <a:pt x="16495" y="4336"/>
                    <a:pt x="16538" y="4416"/>
                  </a:cubicBezTo>
                  <a:cubicBezTo>
                    <a:pt x="16607" y="4545"/>
                    <a:pt x="16670" y="4609"/>
                    <a:pt x="16739" y="4738"/>
                  </a:cubicBezTo>
                  <a:cubicBezTo>
                    <a:pt x="16782" y="4738"/>
                    <a:pt x="16829" y="4818"/>
                    <a:pt x="16872" y="4882"/>
                  </a:cubicBezTo>
                  <a:cubicBezTo>
                    <a:pt x="16935" y="5011"/>
                    <a:pt x="17004" y="5075"/>
                    <a:pt x="17094" y="5220"/>
                  </a:cubicBezTo>
                  <a:cubicBezTo>
                    <a:pt x="17116" y="5284"/>
                    <a:pt x="17158" y="5348"/>
                    <a:pt x="17179" y="5348"/>
                  </a:cubicBezTo>
                  <a:cubicBezTo>
                    <a:pt x="17402" y="5685"/>
                    <a:pt x="17598" y="6087"/>
                    <a:pt x="17778" y="6424"/>
                  </a:cubicBezTo>
                  <a:cubicBezTo>
                    <a:pt x="17821" y="6488"/>
                    <a:pt x="17842" y="6552"/>
                    <a:pt x="17890" y="6616"/>
                  </a:cubicBezTo>
                  <a:cubicBezTo>
                    <a:pt x="17953" y="6745"/>
                    <a:pt x="18022" y="6889"/>
                    <a:pt x="18064" y="7018"/>
                  </a:cubicBezTo>
                  <a:cubicBezTo>
                    <a:pt x="18107" y="7082"/>
                    <a:pt x="18155" y="7146"/>
                    <a:pt x="18176" y="7226"/>
                  </a:cubicBezTo>
                  <a:cubicBezTo>
                    <a:pt x="18239" y="7355"/>
                    <a:pt x="18287" y="7483"/>
                    <a:pt x="18351" y="7628"/>
                  </a:cubicBezTo>
                  <a:cubicBezTo>
                    <a:pt x="18393" y="7692"/>
                    <a:pt x="18420" y="7757"/>
                    <a:pt x="18462" y="7821"/>
                  </a:cubicBezTo>
                  <a:cubicBezTo>
                    <a:pt x="18504" y="7949"/>
                    <a:pt x="18573" y="8094"/>
                    <a:pt x="18616" y="8222"/>
                  </a:cubicBezTo>
                  <a:cubicBezTo>
                    <a:pt x="18658" y="8287"/>
                    <a:pt x="18685" y="8351"/>
                    <a:pt x="18727" y="8495"/>
                  </a:cubicBezTo>
                  <a:cubicBezTo>
                    <a:pt x="18769" y="8624"/>
                    <a:pt x="18817" y="8752"/>
                    <a:pt x="18881" y="8897"/>
                  </a:cubicBezTo>
                  <a:cubicBezTo>
                    <a:pt x="18902" y="8961"/>
                    <a:pt x="18950" y="9025"/>
                    <a:pt x="18971" y="9154"/>
                  </a:cubicBezTo>
                  <a:cubicBezTo>
                    <a:pt x="19013" y="9299"/>
                    <a:pt x="19082" y="9427"/>
                    <a:pt x="19124" y="9556"/>
                  </a:cubicBezTo>
                  <a:lnTo>
                    <a:pt x="19215" y="9829"/>
                  </a:lnTo>
                  <a:lnTo>
                    <a:pt x="19368" y="10294"/>
                  </a:lnTo>
                  <a:lnTo>
                    <a:pt x="19432" y="10503"/>
                  </a:lnTo>
                  <a:cubicBezTo>
                    <a:pt x="19586" y="11033"/>
                    <a:pt x="19745" y="11498"/>
                    <a:pt x="19877" y="12044"/>
                  </a:cubicBezTo>
                  <a:lnTo>
                    <a:pt x="19941" y="12237"/>
                  </a:lnTo>
                  <a:cubicBezTo>
                    <a:pt x="19983" y="12446"/>
                    <a:pt x="20031" y="12639"/>
                    <a:pt x="20073" y="12767"/>
                  </a:cubicBezTo>
                  <a:cubicBezTo>
                    <a:pt x="20095" y="12912"/>
                    <a:pt x="20116" y="12976"/>
                    <a:pt x="20142" y="13104"/>
                  </a:cubicBezTo>
                  <a:cubicBezTo>
                    <a:pt x="20185" y="13249"/>
                    <a:pt x="20227" y="13442"/>
                    <a:pt x="20275" y="13570"/>
                  </a:cubicBezTo>
                  <a:cubicBezTo>
                    <a:pt x="20296" y="13715"/>
                    <a:pt x="20317" y="13843"/>
                    <a:pt x="20338" y="13908"/>
                  </a:cubicBezTo>
                  <a:cubicBezTo>
                    <a:pt x="20381" y="14116"/>
                    <a:pt x="20407" y="14245"/>
                    <a:pt x="20450" y="14454"/>
                  </a:cubicBezTo>
                  <a:cubicBezTo>
                    <a:pt x="20471" y="14518"/>
                    <a:pt x="20492" y="14646"/>
                    <a:pt x="20513" y="14775"/>
                  </a:cubicBezTo>
                  <a:cubicBezTo>
                    <a:pt x="20561" y="14919"/>
                    <a:pt x="20603" y="15112"/>
                    <a:pt x="20625" y="15321"/>
                  </a:cubicBezTo>
                  <a:cubicBezTo>
                    <a:pt x="20646" y="15385"/>
                    <a:pt x="20672" y="15513"/>
                    <a:pt x="20694" y="15658"/>
                  </a:cubicBezTo>
                  <a:cubicBezTo>
                    <a:pt x="20736" y="15786"/>
                    <a:pt x="20757" y="15979"/>
                    <a:pt x="20805" y="16188"/>
                  </a:cubicBezTo>
                  <a:cubicBezTo>
                    <a:pt x="20826" y="16316"/>
                    <a:pt x="20847" y="16380"/>
                    <a:pt x="20847" y="16525"/>
                  </a:cubicBezTo>
                  <a:cubicBezTo>
                    <a:pt x="20890" y="16718"/>
                    <a:pt x="20937" y="16926"/>
                    <a:pt x="20980" y="17183"/>
                  </a:cubicBezTo>
                  <a:cubicBezTo>
                    <a:pt x="20980" y="17264"/>
                    <a:pt x="21001" y="17328"/>
                    <a:pt x="21022" y="17392"/>
                  </a:cubicBezTo>
                  <a:cubicBezTo>
                    <a:pt x="21070" y="17665"/>
                    <a:pt x="21112" y="17922"/>
                    <a:pt x="21155" y="18260"/>
                  </a:cubicBezTo>
                  <a:lnTo>
                    <a:pt x="21155" y="18324"/>
                  </a:lnTo>
                  <a:cubicBezTo>
                    <a:pt x="21335" y="19400"/>
                    <a:pt x="21467" y="20475"/>
                    <a:pt x="21600" y="21600"/>
                  </a:cubicBezTo>
                  <a:cubicBezTo>
                    <a:pt x="21441" y="20074"/>
                    <a:pt x="21245" y="18533"/>
                    <a:pt x="21022" y="17055"/>
                  </a:cubicBezTo>
                  <a:cubicBezTo>
                    <a:pt x="21022" y="16991"/>
                    <a:pt x="21022" y="16991"/>
                    <a:pt x="21001" y="16926"/>
                  </a:cubicBezTo>
                  <a:cubicBezTo>
                    <a:pt x="20959" y="16653"/>
                    <a:pt x="20911" y="16380"/>
                    <a:pt x="20868" y="16123"/>
                  </a:cubicBezTo>
                  <a:cubicBezTo>
                    <a:pt x="20868" y="16059"/>
                    <a:pt x="20847" y="15979"/>
                    <a:pt x="20847" y="15850"/>
                  </a:cubicBezTo>
                  <a:cubicBezTo>
                    <a:pt x="20805" y="15658"/>
                    <a:pt x="20757" y="15449"/>
                    <a:pt x="20736" y="15176"/>
                  </a:cubicBezTo>
                  <a:cubicBezTo>
                    <a:pt x="20715" y="15112"/>
                    <a:pt x="20694" y="14984"/>
                    <a:pt x="20672" y="14919"/>
                  </a:cubicBezTo>
                  <a:cubicBezTo>
                    <a:pt x="20625" y="14711"/>
                    <a:pt x="20603" y="14518"/>
                    <a:pt x="20561" y="14309"/>
                  </a:cubicBezTo>
                  <a:cubicBezTo>
                    <a:pt x="20540" y="14245"/>
                    <a:pt x="20513" y="14116"/>
                    <a:pt x="20492" y="13972"/>
                  </a:cubicBezTo>
                  <a:cubicBezTo>
                    <a:pt x="20471" y="13843"/>
                    <a:pt x="20429" y="13651"/>
                    <a:pt x="20381" y="13442"/>
                  </a:cubicBezTo>
                  <a:cubicBezTo>
                    <a:pt x="20360" y="13378"/>
                    <a:pt x="20338" y="13249"/>
                    <a:pt x="20317" y="13169"/>
                  </a:cubicBezTo>
                  <a:cubicBezTo>
                    <a:pt x="20296" y="12976"/>
                    <a:pt x="20248" y="12767"/>
                    <a:pt x="20206" y="12639"/>
                  </a:cubicBezTo>
                  <a:cubicBezTo>
                    <a:pt x="20185" y="12510"/>
                    <a:pt x="20164" y="12446"/>
                    <a:pt x="20142" y="12301"/>
                  </a:cubicBezTo>
                  <a:cubicBezTo>
                    <a:pt x="20095" y="12173"/>
                    <a:pt x="20052" y="11964"/>
                    <a:pt x="20031" y="11771"/>
                  </a:cubicBezTo>
                  <a:cubicBezTo>
                    <a:pt x="20010" y="11707"/>
                    <a:pt x="19983" y="11563"/>
                    <a:pt x="19962" y="11498"/>
                  </a:cubicBezTo>
                  <a:cubicBezTo>
                    <a:pt x="19898" y="11306"/>
                    <a:pt x="19851" y="11161"/>
                    <a:pt x="19808" y="10969"/>
                  </a:cubicBezTo>
                  <a:cubicBezTo>
                    <a:pt x="19787" y="10904"/>
                    <a:pt x="19766" y="10840"/>
                    <a:pt x="19766" y="10696"/>
                  </a:cubicBezTo>
                  <a:cubicBezTo>
                    <a:pt x="19612" y="10230"/>
                    <a:pt x="19480" y="9700"/>
                    <a:pt x="19321" y="9234"/>
                  </a:cubicBezTo>
                  <a:cubicBezTo>
                    <a:pt x="19299" y="9154"/>
                    <a:pt x="19278" y="9090"/>
                    <a:pt x="19257" y="9025"/>
                  </a:cubicBezTo>
                  <a:cubicBezTo>
                    <a:pt x="19215" y="8897"/>
                    <a:pt x="19146" y="8688"/>
                    <a:pt x="19103" y="8560"/>
                  </a:cubicBezTo>
                  <a:cubicBezTo>
                    <a:pt x="19082" y="8431"/>
                    <a:pt x="19034" y="8351"/>
                    <a:pt x="19013" y="8287"/>
                  </a:cubicBezTo>
                  <a:cubicBezTo>
                    <a:pt x="18971" y="8158"/>
                    <a:pt x="18902" y="7949"/>
                    <a:pt x="18859" y="7821"/>
                  </a:cubicBezTo>
                  <a:cubicBezTo>
                    <a:pt x="18838" y="7757"/>
                    <a:pt x="18791" y="7692"/>
                    <a:pt x="18769" y="7548"/>
                  </a:cubicBezTo>
                  <a:cubicBezTo>
                    <a:pt x="18727" y="7419"/>
                    <a:pt x="18658" y="7291"/>
                    <a:pt x="18616" y="7146"/>
                  </a:cubicBezTo>
                  <a:cubicBezTo>
                    <a:pt x="18573" y="7082"/>
                    <a:pt x="18552" y="7018"/>
                    <a:pt x="18504" y="6954"/>
                  </a:cubicBezTo>
                  <a:cubicBezTo>
                    <a:pt x="18462" y="6825"/>
                    <a:pt x="18420" y="6681"/>
                    <a:pt x="18351" y="6552"/>
                  </a:cubicBezTo>
                  <a:cubicBezTo>
                    <a:pt x="18329" y="6488"/>
                    <a:pt x="18287" y="6344"/>
                    <a:pt x="18239" y="6279"/>
                  </a:cubicBezTo>
                  <a:cubicBezTo>
                    <a:pt x="18197" y="6151"/>
                    <a:pt x="18128" y="6087"/>
                    <a:pt x="18086" y="5942"/>
                  </a:cubicBezTo>
                  <a:cubicBezTo>
                    <a:pt x="18043" y="5878"/>
                    <a:pt x="18022" y="5750"/>
                    <a:pt x="17974" y="5685"/>
                  </a:cubicBezTo>
                  <a:cubicBezTo>
                    <a:pt x="17911" y="5541"/>
                    <a:pt x="17842" y="5412"/>
                    <a:pt x="17778" y="5284"/>
                  </a:cubicBezTo>
                  <a:cubicBezTo>
                    <a:pt x="17757" y="5284"/>
                    <a:pt x="17731" y="5220"/>
                    <a:pt x="17688" y="5139"/>
                  </a:cubicBezTo>
                  <a:cubicBezTo>
                    <a:pt x="17513" y="4738"/>
                    <a:pt x="17312" y="4416"/>
                    <a:pt x="17094" y="4079"/>
                  </a:cubicBezTo>
                  <a:cubicBezTo>
                    <a:pt x="17068" y="4015"/>
                    <a:pt x="17025" y="4015"/>
                    <a:pt x="17004" y="3935"/>
                  </a:cubicBezTo>
                  <a:cubicBezTo>
                    <a:pt x="16935" y="3806"/>
                    <a:pt x="16851" y="3742"/>
                    <a:pt x="16782" y="3613"/>
                  </a:cubicBezTo>
                  <a:cubicBezTo>
                    <a:pt x="16739" y="3533"/>
                    <a:pt x="16697" y="3469"/>
                    <a:pt x="16670" y="3405"/>
                  </a:cubicBezTo>
                  <a:cubicBezTo>
                    <a:pt x="16585" y="3340"/>
                    <a:pt x="16517" y="3212"/>
                    <a:pt x="16453" y="3131"/>
                  </a:cubicBezTo>
                  <a:cubicBezTo>
                    <a:pt x="16405" y="3067"/>
                    <a:pt x="16363" y="3003"/>
                    <a:pt x="16320" y="2939"/>
                  </a:cubicBezTo>
                  <a:cubicBezTo>
                    <a:pt x="16252" y="2874"/>
                    <a:pt x="16188" y="2810"/>
                    <a:pt x="16119" y="2730"/>
                  </a:cubicBezTo>
                  <a:cubicBezTo>
                    <a:pt x="16077" y="2666"/>
                    <a:pt x="16034" y="2601"/>
                    <a:pt x="15965" y="2537"/>
                  </a:cubicBezTo>
                  <a:cubicBezTo>
                    <a:pt x="15902" y="2473"/>
                    <a:pt x="15833" y="2409"/>
                    <a:pt x="15769" y="2329"/>
                  </a:cubicBezTo>
                  <a:cubicBezTo>
                    <a:pt x="15722" y="2264"/>
                    <a:pt x="15679" y="2200"/>
                    <a:pt x="15610" y="2136"/>
                  </a:cubicBezTo>
                  <a:cubicBezTo>
                    <a:pt x="15547" y="2072"/>
                    <a:pt x="15478" y="2007"/>
                    <a:pt x="15393" y="1927"/>
                  </a:cubicBezTo>
                  <a:cubicBezTo>
                    <a:pt x="15345" y="1863"/>
                    <a:pt x="15303" y="1863"/>
                    <a:pt x="15260" y="1799"/>
                  </a:cubicBezTo>
                  <a:cubicBezTo>
                    <a:pt x="15170" y="1735"/>
                    <a:pt x="15080" y="1670"/>
                    <a:pt x="14995" y="1606"/>
                  </a:cubicBezTo>
                  <a:cubicBezTo>
                    <a:pt x="14948" y="1526"/>
                    <a:pt x="14927" y="1526"/>
                    <a:pt x="14884" y="1462"/>
                  </a:cubicBezTo>
                  <a:cubicBezTo>
                    <a:pt x="14751" y="1397"/>
                    <a:pt x="14619" y="1269"/>
                    <a:pt x="14486" y="1205"/>
                  </a:cubicBezTo>
                  <a:cubicBezTo>
                    <a:pt x="14354" y="1060"/>
                    <a:pt x="14221" y="996"/>
                    <a:pt x="14089" y="932"/>
                  </a:cubicBezTo>
                  <a:cubicBezTo>
                    <a:pt x="14047" y="868"/>
                    <a:pt x="13999" y="868"/>
                    <a:pt x="13956" y="868"/>
                  </a:cubicBezTo>
                  <a:cubicBezTo>
                    <a:pt x="13845" y="803"/>
                    <a:pt x="13755" y="723"/>
                    <a:pt x="13670" y="659"/>
                  </a:cubicBezTo>
                  <a:cubicBezTo>
                    <a:pt x="13601" y="659"/>
                    <a:pt x="13559" y="659"/>
                    <a:pt x="13490" y="595"/>
                  </a:cubicBezTo>
                  <a:cubicBezTo>
                    <a:pt x="13405" y="595"/>
                    <a:pt x="13315" y="530"/>
                    <a:pt x="13225" y="466"/>
                  </a:cubicBezTo>
                  <a:cubicBezTo>
                    <a:pt x="13183" y="466"/>
                    <a:pt x="13119" y="466"/>
                    <a:pt x="13050" y="402"/>
                  </a:cubicBezTo>
                  <a:cubicBezTo>
                    <a:pt x="12960" y="402"/>
                    <a:pt x="12875" y="321"/>
                    <a:pt x="12785" y="321"/>
                  </a:cubicBezTo>
                  <a:cubicBezTo>
                    <a:pt x="12743" y="321"/>
                    <a:pt x="12674" y="257"/>
                    <a:pt x="12610" y="257"/>
                  </a:cubicBezTo>
                  <a:cubicBezTo>
                    <a:pt x="12520" y="257"/>
                    <a:pt x="12430" y="193"/>
                    <a:pt x="12324" y="193"/>
                  </a:cubicBezTo>
                  <a:cubicBezTo>
                    <a:pt x="12276" y="193"/>
                    <a:pt x="12212" y="129"/>
                    <a:pt x="12144" y="129"/>
                  </a:cubicBezTo>
                  <a:cubicBezTo>
                    <a:pt x="12059" y="129"/>
                    <a:pt x="11947" y="129"/>
                    <a:pt x="11857" y="64"/>
                  </a:cubicBezTo>
                  <a:lnTo>
                    <a:pt x="11661" y="64"/>
                  </a:lnTo>
                  <a:cubicBezTo>
                    <a:pt x="11550" y="64"/>
                    <a:pt x="11439" y="64"/>
                    <a:pt x="11349" y="0"/>
                  </a:cubicBez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4043;p65"/>
            <p:cNvSpPr/>
            <p:nvPr/>
          </p:nvSpPr>
          <p:spPr>
            <a:xfrm>
              <a:off x="816751" y="105514"/>
              <a:ext cx="501109" cy="19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0" y="0"/>
                  </a:moveTo>
                  <a:cubicBezTo>
                    <a:pt x="8384" y="0"/>
                    <a:pt x="4168" y="1315"/>
                    <a:pt x="2773" y="4503"/>
                  </a:cubicBezTo>
                  <a:cubicBezTo>
                    <a:pt x="1395" y="7812"/>
                    <a:pt x="0" y="21082"/>
                    <a:pt x="0" y="21082"/>
                  </a:cubicBezTo>
                  <a:lnTo>
                    <a:pt x="2710" y="21600"/>
                  </a:lnTo>
                  <a:cubicBezTo>
                    <a:pt x="2710" y="21600"/>
                    <a:pt x="3439" y="13789"/>
                    <a:pt x="4295" y="10800"/>
                  </a:cubicBezTo>
                  <a:cubicBezTo>
                    <a:pt x="5214" y="7812"/>
                    <a:pt x="10840" y="7652"/>
                    <a:pt x="10840" y="7652"/>
                  </a:cubicBezTo>
                  <a:cubicBezTo>
                    <a:pt x="10840" y="7652"/>
                    <a:pt x="16386" y="7812"/>
                    <a:pt x="17305" y="10800"/>
                  </a:cubicBezTo>
                  <a:cubicBezTo>
                    <a:pt x="18161" y="13789"/>
                    <a:pt x="18890" y="21600"/>
                    <a:pt x="18890" y="21600"/>
                  </a:cubicBezTo>
                  <a:lnTo>
                    <a:pt x="21600" y="21082"/>
                  </a:lnTo>
                  <a:cubicBezTo>
                    <a:pt x="21600" y="21082"/>
                    <a:pt x="20206" y="7812"/>
                    <a:pt x="18827" y="4503"/>
                  </a:cubicBezTo>
                  <a:cubicBezTo>
                    <a:pt x="17433" y="1315"/>
                    <a:pt x="13217" y="0"/>
                    <a:pt x="108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4044;p65"/>
            <p:cNvSpPr/>
            <p:nvPr/>
          </p:nvSpPr>
          <p:spPr>
            <a:xfrm>
              <a:off x="1337707" y="290813"/>
              <a:ext cx="324642" cy="2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" y="0"/>
                  </a:moveTo>
                  <a:lnTo>
                    <a:pt x="0" y="2863"/>
                  </a:lnTo>
                  <a:cubicBezTo>
                    <a:pt x="0" y="2863"/>
                    <a:pt x="14261" y="8010"/>
                    <a:pt x="21087" y="21600"/>
                  </a:cubicBezTo>
                  <a:lnTo>
                    <a:pt x="21600" y="19172"/>
                  </a:lnTo>
                  <a:cubicBezTo>
                    <a:pt x="14873" y="5763"/>
                    <a:pt x="808" y="0"/>
                    <a:pt x="808" y="0"/>
                  </a:cubicBezTo>
                  <a:close/>
                </a:path>
              </a:pathLst>
            </a:custGeom>
            <a:solidFill>
              <a:srgbClr val="6FEA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4045;p65"/>
            <p:cNvSpPr/>
            <p:nvPr/>
          </p:nvSpPr>
          <p:spPr>
            <a:xfrm>
              <a:off x="1356102" y="166699"/>
              <a:ext cx="312387" cy="3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1" h="21600" fill="norm" stroke="1" extrusionOk="0">
                  <a:moveTo>
                    <a:pt x="6653" y="0"/>
                  </a:moveTo>
                  <a:cubicBezTo>
                    <a:pt x="6004" y="0"/>
                    <a:pt x="5453" y="144"/>
                    <a:pt x="4986" y="311"/>
                  </a:cubicBezTo>
                  <a:cubicBezTo>
                    <a:pt x="4725" y="532"/>
                    <a:pt x="4354" y="730"/>
                    <a:pt x="3984" y="927"/>
                  </a:cubicBezTo>
                  <a:cubicBezTo>
                    <a:pt x="3527" y="1248"/>
                    <a:pt x="3091" y="1544"/>
                    <a:pt x="2634" y="1864"/>
                  </a:cubicBezTo>
                  <a:cubicBezTo>
                    <a:pt x="2634" y="1864"/>
                    <a:pt x="2769" y="1804"/>
                    <a:pt x="2908" y="1804"/>
                  </a:cubicBezTo>
                  <a:cubicBezTo>
                    <a:pt x="3089" y="1804"/>
                    <a:pt x="3277" y="1908"/>
                    <a:pt x="3179" y="2383"/>
                  </a:cubicBezTo>
                  <a:lnTo>
                    <a:pt x="0" y="9561"/>
                  </a:lnTo>
                  <a:cubicBezTo>
                    <a:pt x="3266" y="10696"/>
                    <a:pt x="11257" y="13878"/>
                    <a:pt x="17506" y="21600"/>
                  </a:cubicBezTo>
                  <a:cubicBezTo>
                    <a:pt x="21600" y="5047"/>
                    <a:pt x="11975" y="1643"/>
                    <a:pt x="8340" y="311"/>
                  </a:cubicBezTo>
                  <a:cubicBezTo>
                    <a:pt x="7714" y="85"/>
                    <a:pt x="7155" y="0"/>
                    <a:pt x="6653" y="0"/>
                  </a:cubicBezTo>
                  <a:close/>
                </a:path>
              </a:pathLst>
            </a:custGeom>
            <a:solidFill>
              <a:srgbClr val="14A5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4046;p65"/>
            <p:cNvSpPr/>
            <p:nvPr/>
          </p:nvSpPr>
          <p:spPr>
            <a:xfrm>
              <a:off x="475212" y="290813"/>
              <a:ext cx="326476" cy="2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75" y="0"/>
                  </a:moveTo>
                  <a:cubicBezTo>
                    <a:pt x="20675" y="0"/>
                    <a:pt x="6787" y="5763"/>
                    <a:pt x="0" y="19172"/>
                  </a:cubicBezTo>
                  <a:lnTo>
                    <a:pt x="510" y="21600"/>
                  </a:lnTo>
                  <a:cubicBezTo>
                    <a:pt x="7297" y="8010"/>
                    <a:pt x="21600" y="2863"/>
                    <a:pt x="21600" y="2863"/>
                  </a:cubicBezTo>
                  <a:lnTo>
                    <a:pt x="20675" y="0"/>
                  </a:lnTo>
                  <a:close/>
                </a:path>
              </a:pathLst>
            </a:custGeom>
            <a:solidFill>
              <a:srgbClr val="6FEA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4047;p65"/>
            <p:cNvSpPr/>
            <p:nvPr/>
          </p:nvSpPr>
          <p:spPr>
            <a:xfrm>
              <a:off x="469201" y="166699"/>
              <a:ext cx="314106" cy="3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8" h="21600" fill="norm" stroke="1" extrusionOk="0">
                  <a:moveTo>
                    <a:pt x="11845" y="0"/>
                  </a:moveTo>
                  <a:cubicBezTo>
                    <a:pt x="11351" y="0"/>
                    <a:pt x="10784" y="85"/>
                    <a:pt x="10113" y="311"/>
                  </a:cubicBezTo>
                  <a:cubicBezTo>
                    <a:pt x="6492" y="1643"/>
                    <a:pt x="-3072" y="5047"/>
                    <a:pt x="984" y="21600"/>
                  </a:cubicBezTo>
                  <a:cubicBezTo>
                    <a:pt x="7316" y="13878"/>
                    <a:pt x="15166" y="10696"/>
                    <a:pt x="18528" y="9561"/>
                  </a:cubicBezTo>
                  <a:lnTo>
                    <a:pt x="15275" y="2383"/>
                  </a:lnTo>
                  <a:cubicBezTo>
                    <a:pt x="15213" y="1908"/>
                    <a:pt x="15396" y="1804"/>
                    <a:pt x="15565" y="1804"/>
                  </a:cubicBezTo>
                  <a:cubicBezTo>
                    <a:pt x="15695" y="1804"/>
                    <a:pt x="15817" y="1864"/>
                    <a:pt x="15817" y="1864"/>
                  </a:cubicBezTo>
                  <a:cubicBezTo>
                    <a:pt x="15362" y="1544"/>
                    <a:pt x="14906" y="1248"/>
                    <a:pt x="14537" y="927"/>
                  </a:cubicBezTo>
                  <a:cubicBezTo>
                    <a:pt x="14190" y="730"/>
                    <a:pt x="13822" y="532"/>
                    <a:pt x="13453" y="311"/>
                  </a:cubicBezTo>
                  <a:cubicBezTo>
                    <a:pt x="13000" y="144"/>
                    <a:pt x="12485" y="0"/>
                    <a:pt x="118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4048;p65"/>
            <p:cNvSpPr/>
            <p:nvPr/>
          </p:nvSpPr>
          <p:spPr>
            <a:xfrm>
              <a:off x="954625" y="1116416"/>
              <a:ext cx="1026467" cy="14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5" y="0"/>
                  </a:moveTo>
                  <a:cubicBezTo>
                    <a:pt x="9661" y="0"/>
                    <a:pt x="9298" y="6"/>
                    <a:pt x="8928" y="19"/>
                  </a:cubicBezTo>
                  <a:cubicBezTo>
                    <a:pt x="5485" y="19"/>
                    <a:pt x="2352" y="5405"/>
                    <a:pt x="0" y="13053"/>
                  </a:cubicBezTo>
                  <a:cubicBezTo>
                    <a:pt x="224" y="13485"/>
                    <a:pt x="487" y="13700"/>
                    <a:pt x="743" y="14184"/>
                  </a:cubicBezTo>
                  <a:cubicBezTo>
                    <a:pt x="1099" y="14831"/>
                    <a:pt x="1485" y="15531"/>
                    <a:pt x="1903" y="15963"/>
                  </a:cubicBezTo>
                  <a:cubicBezTo>
                    <a:pt x="4465" y="19902"/>
                    <a:pt x="7971" y="21600"/>
                    <a:pt x="11328" y="21600"/>
                  </a:cubicBezTo>
                  <a:cubicBezTo>
                    <a:pt x="14854" y="21600"/>
                    <a:pt x="18216" y="19726"/>
                    <a:pt x="20146" y="16608"/>
                  </a:cubicBezTo>
                  <a:cubicBezTo>
                    <a:pt x="21151" y="15045"/>
                    <a:pt x="21600" y="13268"/>
                    <a:pt x="21600" y="11491"/>
                  </a:cubicBezTo>
                  <a:cubicBezTo>
                    <a:pt x="21500" y="10361"/>
                    <a:pt x="21244" y="9013"/>
                    <a:pt x="20989" y="8098"/>
                  </a:cubicBezTo>
                  <a:cubicBezTo>
                    <a:pt x="19377" y="1754"/>
                    <a:pt x="15821" y="0"/>
                    <a:pt x="10015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4049;p65"/>
            <p:cNvSpPr/>
            <p:nvPr/>
          </p:nvSpPr>
          <p:spPr>
            <a:xfrm>
              <a:off x="1789557" y="998535"/>
              <a:ext cx="153307" cy="22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99" y="0"/>
                  </a:moveTo>
                  <a:lnTo>
                    <a:pt x="0" y="20010"/>
                  </a:lnTo>
                  <a:lnTo>
                    <a:pt x="17249" y="21600"/>
                  </a:lnTo>
                  <a:lnTo>
                    <a:pt x="21600" y="1728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4050;p65"/>
            <p:cNvSpPr/>
            <p:nvPr/>
          </p:nvSpPr>
          <p:spPr>
            <a:xfrm>
              <a:off x="1648808" y="537605"/>
              <a:ext cx="526709" cy="52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10064" y="4504"/>
                  </a:moveTo>
                  <a:cubicBezTo>
                    <a:pt x="10345" y="4504"/>
                    <a:pt x="10630" y="4526"/>
                    <a:pt x="10917" y="4570"/>
                  </a:cubicBezTo>
                  <a:cubicBezTo>
                    <a:pt x="14144" y="5081"/>
                    <a:pt x="16426" y="8271"/>
                    <a:pt x="15962" y="11717"/>
                  </a:cubicBezTo>
                  <a:cubicBezTo>
                    <a:pt x="15539" y="14850"/>
                    <a:pt x="12972" y="17112"/>
                    <a:pt x="10085" y="17112"/>
                  </a:cubicBezTo>
                  <a:cubicBezTo>
                    <a:pt x="9796" y="17112"/>
                    <a:pt x="9505" y="17089"/>
                    <a:pt x="9213" y="17043"/>
                  </a:cubicBezTo>
                  <a:cubicBezTo>
                    <a:pt x="5986" y="16546"/>
                    <a:pt x="3745" y="13357"/>
                    <a:pt x="4224" y="9896"/>
                  </a:cubicBezTo>
                  <a:cubicBezTo>
                    <a:pt x="4648" y="6757"/>
                    <a:pt x="7178" y="4504"/>
                    <a:pt x="10064" y="4504"/>
                  </a:cubicBezTo>
                  <a:close/>
                  <a:moveTo>
                    <a:pt x="10078" y="0"/>
                  </a:moveTo>
                  <a:cubicBezTo>
                    <a:pt x="5103" y="0"/>
                    <a:pt x="803" y="3910"/>
                    <a:pt x="110" y="9279"/>
                  </a:cubicBezTo>
                  <a:cubicBezTo>
                    <a:pt x="-707" y="15162"/>
                    <a:pt x="3111" y="20624"/>
                    <a:pt x="8621" y="21497"/>
                  </a:cubicBezTo>
                  <a:cubicBezTo>
                    <a:pt x="9093" y="21566"/>
                    <a:pt x="9564" y="21600"/>
                    <a:pt x="10029" y="21600"/>
                  </a:cubicBezTo>
                  <a:cubicBezTo>
                    <a:pt x="14997" y="21600"/>
                    <a:pt x="19380" y="17742"/>
                    <a:pt x="20076" y="12349"/>
                  </a:cubicBezTo>
                  <a:cubicBezTo>
                    <a:pt x="20893" y="6451"/>
                    <a:pt x="17075" y="1004"/>
                    <a:pt x="11565" y="116"/>
                  </a:cubicBezTo>
                  <a:cubicBezTo>
                    <a:pt x="11065" y="38"/>
                    <a:pt x="10568" y="0"/>
                    <a:pt x="100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4051;p65"/>
            <p:cNvSpPr/>
            <p:nvPr/>
          </p:nvSpPr>
          <p:spPr>
            <a:xfrm>
              <a:off x="1717488" y="1131994"/>
              <a:ext cx="228310" cy="4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09" y="0"/>
                  </a:moveTo>
                  <a:lnTo>
                    <a:pt x="0" y="20415"/>
                  </a:lnTo>
                  <a:lnTo>
                    <a:pt x="15792" y="21600"/>
                  </a:lnTo>
                  <a:lnTo>
                    <a:pt x="21600" y="1096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4052;p65"/>
            <p:cNvSpPr/>
            <p:nvPr/>
          </p:nvSpPr>
          <p:spPr>
            <a:xfrm>
              <a:off x="752387" y="1194851"/>
              <a:ext cx="1264419" cy="72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98" y="0"/>
                  </a:moveTo>
                  <a:cubicBezTo>
                    <a:pt x="20798" y="359"/>
                    <a:pt x="20437" y="718"/>
                    <a:pt x="19628" y="1034"/>
                  </a:cubicBezTo>
                  <a:cubicBezTo>
                    <a:pt x="18076" y="1664"/>
                    <a:pt x="15372" y="2043"/>
                    <a:pt x="12535" y="2043"/>
                  </a:cubicBezTo>
                  <a:cubicBezTo>
                    <a:pt x="9835" y="2043"/>
                    <a:pt x="7015" y="1699"/>
                    <a:pt x="4954" y="904"/>
                  </a:cubicBezTo>
                  <a:cubicBezTo>
                    <a:pt x="4618" y="816"/>
                    <a:pt x="4307" y="675"/>
                    <a:pt x="4021" y="544"/>
                  </a:cubicBezTo>
                  <a:cubicBezTo>
                    <a:pt x="1015" y="2721"/>
                    <a:pt x="-24" y="7618"/>
                    <a:pt x="1" y="13505"/>
                  </a:cubicBezTo>
                  <a:cubicBezTo>
                    <a:pt x="52" y="20727"/>
                    <a:pt x="4007" y="21600"/>
                    <a:pt x="9175" y="21600"/>
                  </a:cubicBezTo>
                  <a:cubicBezTo>
                    <a:pt x="9685" y="21600"/>
                    <a:pt x="10206" y="21592"/>
                    <a:pt x="10736" y="21580"/>
                  </a:cubicBezTo>
                  <a:cubicBezTo>
                    <a:pt x="15272" y="21537"/>
                    <a:pt x="21445" y="21036"/>
                    <a:pt x="21395" y="13146"/>
                  </a:cubicBezTo>
                  <a:cubicBezTo>
                    <a:pt x="21371" y="9337"/>
                    <a:pt x="21576" y="3395"/>
                    <a:pt x="2079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4053;p65"/>
            <p:cNvSpPr/>
            <p:nvPr/>
          </p:nvSpPr>
          <p:spPr>
            <a:xfrm>
              <a:off x="117850" y="1137598"/>
              <a:ext cx="1264406" cy="78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5399" y="0"/>
                  </a:moveTo>
                  <a:cubicBezTo>
                    <a:pt x="4220" y="0"/>
                    <a:pt x="3330" y="320"/>
                    <a:pt x="2828" y="1319"/>
                  </a:cubicBezTo>
                  <a:cubicBezTo>
                    <a:pt x="2773" y="1408"/>
                    <a:pt x="2614" y="1436"/>
                    <a:pt x="2399" y="1436"/>
                  </a:cubicBezTo>
                  <a:cubicBezTo>
                    <a:pt x="2226" y="1436"/>
                    <a:pt x="2016" y="1418"/>
                    <a:pt x="1796" y="1400"/>
                  </a:cubicBezTo>
                  <a:cubicBezTo>
                    <a:pt x="1593" y="1385"/>
                    <a:pt x="1388" y="1370"/>
                    <a:pt x="1206" y="1370"/>
                  </a:cubicBezTo>
                  <a:cubicBezTo>
                    <a:pt x="900" y="1370"/>
                    <a:pt x="663" y="1413"/>
                    <a:pt x="628" y="1571"/>
                  </a:cubicBezTo>
                  <a:cubicBezTo>
                    <a:pt x="-174" y="4720"/>
                    <a:pt x="31" y="10229"/>
                    <a:pt x="6" y="13761"/>
                  </a:cubicBezTo>
                  <a:cubicBezTo>
                    <a:pt x="-43" y="21077"/>
                    <a:pt x="6123" y="21541"/>
                    <a:pt x="10654" y="21581"/>
                  </a:cubicBezTo>
                  <a:cubicBezTo>
                    <a:pt x="11184" y="21592"/>
                    <a:pt x="11704" y="21600"/>
                    <a:pt x="12213" y="21600"/>
                  </a:cubicBezTo>
                  <a:cubicBezTo>
                    <a:pt x="17375" y="21600"/>
                    <a:pt x="21325" y="20791"/>
                    <a:pt x="21376" y="14094"/>
                  </a:cubicBezTo>
                  <a:cubicBezTo>
                    <a:pt x="21426" y="6778"/>
                    <a:pt x="19536" y="1107"/>
                    <a:pt x="13656" y="1017"/>
                  </a:cubicBezTo>
                  <a:cubicBezTo>
                    <a:pt x="10371" y="965"/>
                    <a:pt x="7448" y="0"/>
                    <a:pt x="539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4054;p65"/>
            <p:cNvSpPr/>
            <p:nvPr/>
          </p:nvSpPr>
          <p:spPr>
            <a:xfrm>
              <a:off x="154917" y="1116416"/>
              <a:ext cx="1025070" cy="14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561" y="0"/>
                  </a:moveTo>
                  <a:cubicBezTo>
                    <a:pt x="5778" y="0"/>
                    <a:pt x="2194" y="1754"/>
                    <a:pt x="582" y="8098"/>
                  </a:cubicBezTo>
                  <a:cubicBezTo>
                    <a:pt x="327" y="9013"/>
                    <a:pt x="72" y="10361"/>
                    <a:pt x="2" y="11491"/>
                  </a:cubicBezTo>
                  <a:cubicBezTo>
                    <a:pt x="-29" y="13268"/>
                    <a:pt x="420" y="15045"/>
                    <a:pt x="1456" y="16608"/>
                  </a:cubicBezTo>
                  <a:cubicBezTo>
                    <a:pt x="3387" y="19726"/>
                    <a:pt x="6748" y="21600"/>
                    <a:pt x="10270" y="21600"/>
                  </a:cubicBezTo>
                  <a:cubicBezTo>
                    <a:pt x="13623" y="21600"/>
                    <a:pt x="17121" y="19902"/>
                    <a:pt x="19668" y="15963"/>
                  </a:cubicBezTo>
                  <a:cubicBezTo>
                    <a:pt x="20341" y="15045"/>
                    <a:pt x="20991" y="13915"/>
                    <a:pt x="21571" y="13053"/>
                  </a:cubicBezTo>
                  <a:cubicBezTo>
                    <a:pt x="19250" y="5405"/>
                    <a:pt x="16086" y="19"/>
                    <a:pt x="12643" y="19"/>
                  </a:cubicBezTo>
                  <a:cubicBezTo>
                    <a:pt x="12274" y="6"/>
                    <a:pt x="11914" y="0"/>
                    <a:pt x="1156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4055;p65"/>
            <p:cNvSpPr/>
            <p:nvPr/>
          </p:nvSpPr>
          <p:spPr>
            <a:xfrm>
              <a:off x="786240" y="177583"/>
              <a:ext cx="574264" cy="72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3" y="0"/>
                  </a:moveTo>
                  <a:lnTo>
                    <a:pt x="0" y="20594"/>
                  </a:lnTo>
                  <a:lnTo>
                    <a:pt x="19941" y="21600"/>
                  </a:lnTo>
                  <a:lnTo>
                    <a:pt x="21600" y="1006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E6E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4056;p65"/>
            <p:cNvSpPr/>
            <p:nvPr/>
          </p:nvSpPr>
          <p:spPr>
            <a:xfrm>
              <a:off x="764926" y="177583"/>
              <a:ext cx="598894" cy="74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86" y="0"/>
                  </a:moveTo>
                  <a:lnTo>
                    <a:pt x="0" y="20000"/>
                  </a:lnTo>
                  <a:lnTo>
                    <a:pt x="19001" y="21600"/>
                  </a:lnTo>
                  <a:lnTo>
                    <a:pt x="21600" y="1557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F1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4057;p65"/>
            <p:cNvSpPr/>
            <p:nvPr/>
          </p:nvSpPr>
          <p:spPr>
            <a:xfrm>
              <a:off x="760143" y="159188"/>
              <a:ext cx="577565" cy="72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" y="0"/>
                  </a:moveTo>
                  <a:lnTo>
                    <a:pt x="0" y="20511"/>
                  </a:lnTo>
                  <a:lnTo>
                    <a:pt x="19772" y="21600"/>
                  </a:lnTo>
                  <a:lnTo>
                    <a:pt x="21600" y="1090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4058;p65"/>
            <p:cNvSpPr/>
            <p:nvPr/>
          </p:nvSpPr>
          <p:spPr>
            <a:xfrm>
              <a:off x="760143" y="159188"/>
              <a:ext cx="154774" cy="70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9" y="0"/>
                  </a:moveTo>
                  <a:lnTo>
                    <a:pt x="0" y="21362"/>
                  </a:lnTo>
                  <a:lnTo>
                    <a:pt x="14981" y="21600"/>
                  </a:lnTo>
                  <a:lnTo>
                    <a:pt x="21600" y="239"/>
                  </a:lnTo>
                  <a:lnTo>
                    <a:pt x="6619" y="0"/>
                  </a:ln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4059;p65"/>
            <p:cNvSpPr/>
            <p:nvPr/>
          </p:nvSpPr>
          <p:spPr>
            <a:xfrm>
              <a:off x="830596" y="214343"/>
              <a:ext cx="50632" cy="5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1229" y="0"/>
                  </a:moveTo>
                  <a:cubicBezTo>
                    <a:pt x="5564" y="0"/>
                    <a:pt x="649" y="4556"/>
                    <a:pt x="54" y="10521"/>
                  </a:cubicBezTo>
                  <a:cubicBezTo>
                    <a:pt x="-540" y="16330"/>
                    <a:pt x="3775" y="21512"/>
                    <a:pt x="9886" y="21512"/>
                  </a:cubicBezTo>
                  <a:cubicBezTo>
                    <a:pt x="10302" y="21575"/>
                    <a:pt x="10712" y="21600"/>
                    <a:pt x="11122" y="21600"/>
                  </a:cubicBezTo>
                  <a:cubicBezTo>
                    <a:pt x="16245" y="21600"/>
                    <a:pt x="20460" y="17163"/>
                    <a:pt x="20460" y="11781"/>
                  </a:cubicBezTo>
                  <a:cubicBezTo>
                    <a:pt x="21060" y="5809"/>
                    <a:pt x="16739" y="627"/>
                    <a:pt x="112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4060;p65"/>
            <p:cNvSpPr/>
            <p:nvPr/>
          </p:nvSpPr>
          <p:spPr>
            <a:xfrm>
              <a:off x="813817" y="453317"/>
              <a:ext cx="50574" cy="5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11410" y="0"/>
                  </a:moveTo>
                  <a:cubicBezTo>
                    <a:pt x="5626" y="0"/>
                    <a:pt x="607" y="4549"/>
                    <a:pt x="0" y="10521"/>
                  </a:cubicBezTo>
                  <a:cubicBezTo>
                    <a:pt x="0" y="16330"/>
                    <a:pt x="3805" y="21512"/>
                    <a:pt x="10190" y="21512"/>
                  </a:cubicBezTo>
                  <a:cubicBezTo>
                    <a:pt x="10603" y="21569"/>
                    <a:pt x="11015" y="21600"/>
                    <a:pt x="11422" y="21600"/>
                  </a:cubicBezTo>
                  <a:cubicBezTo>
                    <a:pt x="16532" y="21600"/>
                    <a:pt x="20841" y="17157"/>
                    <a:pt x="20841" y="11774"/>
                  </a:cubicBezTo>
                  <a:cubicBezTo>
                    <a:pt x="21600" y="5809"/>
                    <a:pt x="17036" y="627"/>
                    <a:pt x="114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4061;p65"/>
            <p:cNvSpPr/>
            <p:nvPr/>
          </p:nvSpPr>
          <p:spPr>
            <a:xfrm>
              <a:off x="796904" y="692275"/>
              <a:ext cx="52208" cy="5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10" y="0"/>
                  </a:moveTo>
                  <a:cubicBezTo>
                    <a:pt x="5778" y="0"/>
                    <a:pt x="607" y="4554"/>
                    <a:pt x="0" y="10524"/>
                  </a:cubicBezTo>
                  <a:cubicBezTo>
                    <a:pt x="0" y="16332"/>
                    <a:pt x="4412" y="21512"/>
                    <a:pt x="10190" y="21512"/>
                  </a:cubicBezTo>
                  <a:cubicBezTo>
                    <a:pt x="10609" y="21569"/>
                    <a:pt x="11015" y="21600"/>
                    <a:pt x="11428" y="21600"/>
                  </a:cubicBezTo>
                  <a:cubicBezTo>
                    <a:pt x="16557" y="21600"/>
                    <a:pt x="21036" y="17158"/>
                    <a:pt x="21600" y="11777"/>
                  </a:cubicBezTo>
                  <a:cubicBezTo>
                    <a:pt x="21600" y="5813"/>
                    <a:pt x="17188" y="633"/>
                    <a:pt x="114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4062;p65"/>
            <p:cNvSpPr/>
            <p:nvPr/>
          </p:nvSpPr>
          <p:spPr>
            <a:xfrm>
              <a:off x="1144692" y="335305"/>
              <a:ext cx="105515" cy="9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83" y="19476"/>
                  </a:lnTo>
                  <a:cubicBezTo>
                    <a:pt x="3162" y="19476"/>
                    <a:pt x="4066" y="19815"/>
                    <a:pt x="5045" y="19815"/>
                  </a:cubicBezTo>
                  <a:cubicBezTo>
                    <a:pt x="6249" y="19815"/>
                    <a:pt x="7528" y="19815"/>
                    <a:pt x="8808" y="20239"/>
                  </a:cubicBezTo>
                  <a:lnTo>
                    <a:pt x="11291" y="20239"/>
                  </a:lnTo>
                  <a:cubicBezTo>
                    <a:pt x="12570" y="20582"/>
                    <a:pt x="13774" y="20582"/>
                    <a:pt x="15054" y="20921"/>
                  </a:cubicBezTo>
                  <a:cubicBezTo>
                    <a:pt x="15958" y="20921"/>
                    <a:pt x="16633" y="20921"/>
                    <a:pt x="17537" y="21261"/>
                  </a:cubicBezTo>
                  <a:cubicBezTo>
                    <a:pt x="18516" y="21261"/>
                    <a:pt x="19420" y="21261"/>
                    <a:pt x="20699" y="21600"/>
                  </a:cubicBezTo>
                  <a:lnTo>
                    <a:pt x="21600" y="1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4063;p65"/>
            <p:cNvSpPr/>
            <p:nvPr/>
          </p:nvSpPr>
          <p:spPr>
            <a:xfrm>
              <a:off x="579260" y="58089"/>
              <a:ext cx="622056" cy="76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6" y="0"/>
                  </a:moveTo>
                  <a:lnTo>
                    <a:pt x="0" y="2086"/>
                  </a:lnTo>
                  <a:lnTo>
                    <a:pt x="3357" y="21600"/>
                  </a:lnTo>
                  <a:lnTo>
                    <a:pt x="21600" y="19472"/>
                  </a:lnTo>
                  <a:lnTo>
                    <a:pt x="18256" y="0"/>
                  </a:lnTo>
                  <a:close/>
                </a:path>
              </a:pathLst>
            </a:custGeom>
            <a:solidFill>
              <a:srgbClr val="E6E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4064;p65"/>
            <p:cNvSpPr/>
            <p:nvPr/>
          </p:nvSpPr>
          <p:spPr>
            <a:xfrm>
              <a:off x="584042" y="76469"/>
              <a:ext cx="598894" cy="74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54" y="0"/>
                  </a:moveTo>
                  <a:lnTo>
                    <a:pt x="0" y="1560"/>
                  </a:lnTo>
                  <a:lnTo>
                    <a:pt x="2546" y="21600"/>
                  </a:lnTo>
                  <a:lnTo>
                    <a:pt x="21600" y="20040"/>
                  </a:lnTo>
                  <a:lnTo>
                    <a:pt x="19054" y="0"/>
                  </a:lnTo>
                  <a:close/>
                </a:path>
              </a:pathLst>
            </a:custGeom>
            <a:solidFill>
              <a:srgbClr val="F1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4065;p65"/>
            <p:cNvSpPr/>
            <p:nvPr/>
          </p:nvSpPr>
          <p:spPr>
            <a:xfrm>
              <a:off x="556464" y="50373"/>
              <a:ext cx="618755" cy="7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0" y="0"/>
                  </a:moveTo>
                  <a:lnTo>
                    <a:pt x="0" y="2052"/>
                  </a:lnTo>
                  <a:lnTo>
                    <a:pt x="3209" y="21600"/>
                  </a:lnTo>
                  <a:lnTo>
                    <a:pt x="21600" y="19590"/>
                  </a:lnTo>
                  <a:lnTo>
                    <a:pt x="183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4066;p65"/>
            <p:cNvSpPr/>
            <p:nvPr/>
          </p:nvSpPr>
          <p:spPr>
            <a:xfrm>
              <a:off x="556464" y="106996"/>
              <a:ext cx="199265" cy="70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6" y="0"/>
                  </a:moveTo>
                  <a:lnTo>
                    <a:pt x="0" y="475"/>
                  </a:lnTo>
                  <a:lnTo>
                    <a:pt x="9964" y="21600"/>
                  </a:lnTo>
                  <a:lnTo>
                    <a:pt x="21600" y="21170"/>
                  </a:lnTo>
                  <a:lnTo>
                    <a:pt x="1163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4067;p65"/>
            <p:cNvSpPr/>
            <p:nvPr/>
          </p:nvSpPr>
          <p:spPr>
            <a:xfrm>
              <a:off x="769731" y="185299"/>
              <a:ext cx="262815" cy="24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10279" y="0"/>
                  </a:moveTo>
                  <a:cubicBezTo>
                    <a:pt x="9819" y="0"/>
                    <a:pt x="9444" y="0"/>
                    <a:pt x="8983" y="128"/>
                  </a:cubicBezTo>
                  <a:cubicBezTo>
                    <a:pt x="3339" y="928"/>
                    <a:pt x="-636" y="6656"/>
                    <a:pt x="84" y="12928"/>
                  </a:cubicBezTo>
                  <a:cubicBezTo>
                    <a:pt x="574" y="16800"/>
                    <a:pt x="2733" y="19872"/>
                    <a:pt x="5498" y="21600"/>
                  </a:cubicBezTo>
                  <a:cubicBezTo>
                    <a:pt x="5844" y="21472"/>
                    <a:pt x="6218" y="21472"/>
                    <a:pt x="6564" y="21313"/>
                  </a:cubicBezTo>
                  <a:cubicBezTo>
                    <a:pt x="6939" y="21313"/>
                    <a:pt x="7169" y="21184"/>
                    <a:pt x="7543" y="21184"/>
                  </a:cubicBezTo>
                  <a:cubicBezTo>
                    <a:pt x="8004" y="21184"/>
                    <a:pt x="8379" y="21056"/>
                    <a:pt x="8840" y="21056"/>
                  </a:cubicBezTo>
                  <a:cubicBezTo>
                    <a:pt x="9214" y="20928"/>
                    <a:pt x="9444" y="20928"/>
                    <a:pt x="9819" y="20928"/>
                  </a:cubicBezTo>
                  <a:cubicBezTo>
                    <a:pt x="10279" y="20801"/>
                    <a:pt x="10769" y="20801"/>
                    <a:pt x="11144" y="20672"/>
                  </a:cubicBezTo>
                  <a:lnTo>
                    <a:pt x="12209" y="20672"/>
                  </a:lnTo>
                  <a:cubicBezTo>
                    <a:pt x="12698" y="20512"/>
                    <a:pt x="13159" y="20512"/>
                    <a:pt x="13649" y="20512"/>
                  </a:cubicBezTo>
                  <a:cubicBezTo>
                    <a:pt x="14023" y="20512"/>
                    <a:pt x="14254" y="20384"/>
                    <a:pt x="14599" y="20384"/>
                  </a:cubicBezTo>
                  <a:cubicBezTo>
                    <a:pt x="15089" y="20384"/>
                    <a:pt x="15694" y="20384"/>
                    <a:pt x="16184" y="20257"/>
                  </a:cubicBezTo>
                  <a:lnTo>
                    <a:pt x="16759" y="20257"/>
                  </a:lnTo>
                  <a:cubicBezTo>
                    <a:pt x="19524" y="17856"/>
                    <a:pt x="20964" y="13984"/>
                    <a:pt x="20503" y="9856"/>
                  </a:cubicBezTo>
                  <a:cubicBezTo>
                    <a:pt x="19784" y="4128"/>
                    <a:pt x="15320" y="0"/>
                    <a:pt x="102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4068;p65"/>
            <p:cNvSpPr/>
            <p:nvPr/>
          </p:nvSpPr>
          <p:spPr>
            <a:xfrm>
              <a:off x="594549" y="166317"/>
              <a:ext cx="51037" cy="5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10677" y="0"/>
                  </a:moveTo>
                  <a:cubicBezTo>
                    <a:pt x="10004" y="0"/>
                    <a:pt x="9325" y="81"/>
                    <a:pt x="8641" y="254"/>
                  </a:cubicBezTo>
                  <a:cubicBezTo>
                    <a:pt x="3168" y="874"/>
                    <a:pt x="-533" y="6001"/>
                    <a:pt x="63" y="11904"/>
                  </a:cubicBezTo>
                  <a:cubicBezTo>
                    <a:pt x="618" y="17297"/>
                    <a:pt x="5595" y="21600"/>
                    <a:pt x="10730" y="21600"/>
                  </a:cubicBezTo>
                  <a:cubicBezTo>
                    <a:pt x="11067" y="21600"/>
                    <a:pt x="11409" y="21581"/>
                    <a:pt x="11746" y="21538"/>
                  </a:cubicBezTo>
                  <a:cubicBezTo>
                    <a:pt x="17372" y="20298"/>
                    <a:pt x="21067" y="15171"/>
                    <a:pt x="20477" y="9262"/>
                  </a:cubicBezTo>
                  <a:cubicBezTo>
                    <a:pt x="19827" y="4216"/>
                    <a:pt x="15524" y="0"/>
                    <a:pt x="10677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4069;p65"/>
            <p:cNvSpPr/>
            <p:nvPr/>
          </p:nvSpPr>
          <p:spPr>
            <a:xfrm>
              <a:off x="626819" y="402444"/>
              <a:ext cx="50761" cy="5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600" fill="norm" stroke="1" extrusionOk="0">
                  <a:moveTo>
                    <a:pt x="9693" y="0"/>
                  </a:moveTo>
                  <a:cubicBezTo>
                    <a:pt x="9356" y="0"/>
                    <a:pt x="9014" y="19"/>
                    <a:pt x="8677" y="56"/>
                  </a:cubicBezTo>
                  <a:cubicBezTo>
                    <a:pt x="3051" y="1450"/>
                    <a:pt x="-644" y="6552"/>
                    <a:pt x="94" y="12426"/>
                  </a:cubicBezTo>
                  <a:cubicBezTo>
                    <a:pt x="619" y="17497"/>
                    <a:pt x="4982" y="21600"/>
                    <a:pt x="9887" y="21600"/>
                  </a:cubicBezTo>
                  <a:cubicBezTo>
                    <a:pt x="10513" y="21600"/>
                    <a:pt x="11145" y="21532"/>
                    <a:pt x="11782" y="21396"/>
                  </a:cubicBezTo>
                  <a:cubicBezTo>
                    <a:pt x="17255" y="20773"/>
                    <a:pt x="20956" y="15517"/>
                    <a:pt x="20366" y="9797"/>
                  </a:cubicBezTo>
                  <a:cubicBezTo>
                    <a:pt x="19811" y="4288"/>
                    <a:pt x="14828" y="0"/>
                    <a:pt x="9693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4070;p65"/>
            <p:cNvSpPr/>
            <p:nvPr/>
          </p:nvSpPr>
          <p:spPr>
            <a:xfrm>
              <a:off x="658888" y="639936"/>
              <a:ext cx="51036" cy="5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9686" y="0"/>
                  </a:moveTo>
                  <a:cubicBezTo>
                    <a:pt x="9337" y="0"/>
                    <a:pt x="8989" y="19"/>
                    <a:pt x="8641" y="62"/>
                  </a:cubicBezTo>
                  <a:cubicBezTo>
                    <a:pt x="3168" y="1449"/>
                    <a:pt x="-533" y="6550"/>
                    <a:pt x="63" y="12274"/>
                  </a:cubicBezTo>
                  <a:cubicBezTo>
                    <a:pt x="583" y="17480"/>
                    <a:pt x="4603" y="21600"/>
                    <a:pt x="9739" y="21600"/>
                  </a:cubicBezTo>
                  <a:cubicBezTo>
                    <a:pt x="10394" y="21600"/>
                    <a:pt x="11061" y="21532"/>
                    <a:pt x="11746" y="21390"/>
                  </a:cubicBezTo>
                  <a:cubicBezTo>
                    <a:pt x="17372" y="20774"/>
                    <a:pt x="21067" y="15518"/>
                    <a:pt x="20477" y="9801"/>
                  </a:cubicBezTo>
                  <a:cubicBezTo>
                    <a:pt x="19786" y="4287"/>
                    <a:pt x="14922" y="0"/>
                    <a:pt x="96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4071;p65"/>
            <p:cNvSpPr/>
            <p:nvPr/>
          </p:nvSpPr>
          <p:spPr>
            <a:xfrm>
              <a:off x="1366096" y="15607"/>
              <a:ext cx="406765" cy="33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885" y="0"/>
                  </a:moveTo>
                  <a:cubicBezTo>
                    <a:pt x="813" y="0"/>
                    <a:pt x="753" y="22"/>
                    <a:pt x="753" y="60"/>
                  </a:cubicBezTo>
                  <a:cubicBezTo>
                    <a:pt x="-439" y="4289"/>
                    <a:pt x="-439" y="9082"/>
                    <a:pt x="2398" y="12207"/>
                  </a:cubicBezTo>
                  <a:cubicBezTo>
                    <a:pt x="4138" y="14063"/>
                    <a:pt x="6427" y="15049"/>
                    <a:pt x="8394" y="16319"/>
                  </a:cubicBezTo>
                  <a:cubicBezTo>
                    <a:pt x="10587" y="17798"/>
                    <a:pt x="12725" y="19443"/>
                    <a:pt x="14938" y="20829"/>
                  </a:cubicBezTo>
                  <a:cubicBezTo>
                    <a:pt x="15731" y="21318"/>
                    <a:pt x="16692" y="21600"/>
                    <a:pt x="17610" y="21600"/>
                  </a:cubicBezTo>
                  <a:cubicBezTo>
                    <a:pt x="19429" y="21600"/>
                    <a:pt x="21078" y="20491"/>
                    <a:pt x="20915" y="17681"/>
                  </a:cubicBezTo>
                  <a:cubicBezTo>
                    <a:pt x="20763" y="15143"/>
                    <a:pt x="19099" y="13686"/>
                    <a:pt x="18154" y="11619"/>
                  </a:cubicBezTo>
                  <a:cubicBezTo>
                    <a:pt x="17378" y="9763"/>
                    <a:pt x="18551" y="7414"/>
                    <a:pt x="17207" y="5840"/>
                  </a:cubicBezTo>
                  <a:cubicBezTo>
                    <a:pt x="17185" y="5812"/>
                    <a:pt x="17136" y="5801"/>
                    <a:pt x="17079" y="5801"/>
                  </a:cubicBezTo>
                  <a:cubicBezTo>
                    <a:pt x="16942" y="5801"/>
                    <a:pt x="16763" y="5867"/>
                    <a:pt x="16829" y="5934"/>
                  </a:cubicBezTo>
                  <a:cubicBezTo>
                    <a:pt x="17851" y="7108"/>
                    <a:pt x="17378" y="8871"/>
                    <a:pt x="17453" y="10445"/>
                  </a:cubicBezTo>
                  <a:cubicBezTo>
                    <a:pt x="17605" y="12112"/>
                    <a:pt x="18872" y="13382"/>
                    <a:pt x="19572" y="14650"/>
                  </a:cubicBezTo>
                  <a:cubicBezTo>
                    <a:pt x="20688" y="16506"/>
                    <a:pt x="21161" y="19842"/>
                    <a:pt x="19099" y="21017"/>
                  </a:cubicBezTo>
                  <a:cubicBezTo>
                    <a:pt x="18599" y="21330"/>
                    <a:pt x="18085" y="21462"/>
                    <a:pt x="17567" y="21462"/>
                  </a:cubicBezTo>
                  <a:cubicBezTo>
                    <a:pt x="15637" y="21462"/>
                    <a:pt x="13651" y="19628"/>
                    <a:pt x="12101" y="18479"/>
                  </a:cubicBezTo>
                  <a:cubicBezTo>
                    <a:pt x="9093" y="16319"/>
                    <a:pt x="5481" y="14862"/>
                    <a:pt x="2795" y="12112"/>
                  </a:cubicBezTo>
                  <a:cubicBezTo>
                    <a:pt x="-118" y="9175"/>
                    <a:pt x="-42" y="4078"/>
                    <a:pt x="1131" y="177"/>
                  </a:cubicBezTo>
                  <a:cubicBezTo>
                    <a:pt x="1131" y="51"/>
                    <a:pt x="995" y="0"/>
                    <a:pt x="8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4072;p65"/>
            <p:cNvSpPr/>
            <p:nvPr/>
          </p:nvSpPr>
          <p:spPr>
            <a:xfrm>
              <a:off x="1219695" y="0"/>
              <a:ext cx="502576" cy="68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47" y="0"/>
                  </a:moveTo>
                  <a:lnTo>
                    <a:pt x="0" y="18810"/>
                  </a:lnTo>
                  <a:lnTo>
                    <a:pt x="15137" y="21600"/>
                  </a:lnTo>
                  <a:lnTo>
                    <a:pt x="21600" y="2790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4073;p65"/>
            <p:cNvSpPr/>
            <p:nvPr/>
          </p:nvSpPr>
          <p:spPr>
            <a:xfrm>
              <a:off x="1268601" y="12131"/>
              <a:ext cx="404412" cy="66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0" y="19500"/>
                  </a:lnTo>
                  <a:lnTo>
                    <a:pt x="13588" y="21600"/>
                  </a:lnTo>
                  <a:lnTo>
                    <a:pt x="21600" y="2100"/>
                  </a:lnTo>
                  <a:lnTo>
                    <a:pt x="803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4074;p65"/>
            <p:cNvSpPr/>
            <p:nvPr/>
          </p:nvSpPr>
          <p:spPr>
            <a:xfrm>
              <a:off x="1379706" y="157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0" y="0"/>
                  </a:moveTo>
                  <a:cubicBezTo>
                    <a:pt x="4106" y="0"/>
                    <a:pt x="4106" y="4346"/>
                    <a:pt x="0" y="8649"/>
                  </a:cubicBezTo>
                  <a:cubicBezTo>
                    <a:pt x="0" y="12951"/>
                    <a:pt x="4106" y="21600"/>
                    <a:pt x="8254" y="21600"/>
                  </a:cubicBezTo>
                  <a:lnTo>
                    <a:pt x="12360" y="21600"/>
                  </a:lnTo>
                  <a:cubicBezTo>
                    <a:pt x="16467" y="21600"/>
                    <a:pt x="21600" y="17254"/>
                    <a:pt x="21600" y="12951"/>
                  </a:cubicBezTo>
                  <a:cubicBezTo>
                    <a:pt x="21600" y="8649"/>
                    <a:pt x="16467" y="4346"/>
                    <a:pt x="12360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4075;p65"/>
            <p:cNvSpPr/>
            <p:nvPr/>
          </p:nvSpPr>
          <p:spPr>
            <a:xfrm>
              <a:off x="1399561" y="203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38" y="0"/>
                  </a:moveTo>
                  <a:cubicBezTo>
                    <a:pt x="4140" y="0"/>
                    <a:pt x="0" y="4106"/>
                    <a:pt x="0" y="8254"/>
                  </a:cubicBezTo>
                  <a:cubicBezTo>
                    <a:pt x="0" y="17494"/>
                    <a:pt x="0" y="21600"/>
                    <a:pt x="8238" y="21600"/>
                  </a:cubicBezTo>
                  <a:cubicBezTo>
                    <a:pt x="12337" y="21600"/>
                    <a:pt x="17460" y="21600"/>
                    <a:pt x="21600" y="13387"/>
                  </a:cubicBezTo>
                  <a:cubicBezTo>
                    <a:pt x="21600" y="8254"/>
                    <a:pt x="17460" y="4106"/>
                    <a:pt x="12337" y="4106"/>
                  </a:cubicBezTo>
                  <a:cubicBezTo>
                    <a:pt x="12337" y="0"/>
                    <a:pt x="8238" y="0"/>
                    <a:pt x="8238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4076;p65"/>
            <p:cNvSpPr/>
            <p:nvPr/>
          </p:nvSpPr>
          <p:spPr>
            <a:xfrm>
              <a:off x="1418682" y="265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330" y="0"/>
                  </a:moveTo>
                  <a:cubicBezTo>
                    <a:pt x="4880" y="0"/>
                    <a:pt x="1429" y="0"/>
                    <a:pt x="1429" y="4099"/>
                  </a:cubicBezTo>
                  <a:cubicBezTo>
                    <a:pt x="-2021" y="12337"/>
                    <a:pt x="1429" y="16436"/>
                    <a:pt x="4880" y="16436"/>
                  </a:cubicBezTo>
                  <a:cubicBezTo>
                    <a:pt x="8330" y="16436"/>
                    <a:pt x="8330" y="21600"/>
                    <a:pt x="8330" y="21600"/>
                  </a:cubicBezTo>
                  <a:cubicBezTo>
                    <a:pt x="12678" y="21600"/>
                    <a:pt x="16129" y="16436"/>
                    <a:pt x="16129" y="12337"/>
                  </a:cubicBezTo>
                  <a:cubicBezTo>
                    <a:pt x="19579" y="4099"/>
                    <a:pt x="16129" y="0"/>
                    <a:pt x="12678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4077;p65"/>
            <p:cNvSpPr/>
            <p:nvPr/>
          </p:nvSpPr>
          <p:spPr>
            <a:xfrm>
              <a:off x="1437796" y="309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7" y="0"/>
                  </a:moveTo>
                  <a:cubicBezTo>
                    <a:pt x="8213" y="0"/>
                    <a:pt x="4106" y="4106"/>
                    <a:pt x="0" y="9281"/>
                  </a:cubicBezTo>
                  <a:cubicBezTo>
                    <a:pt x="0" y="13387"/>
                    <a:pt x="4106" y="17494"/>
                    <a:pt x="8213" y="21600"/>
                  </a:cubicBezTo>
                  <a:lnTo>
                    <a:pt x="13387" y="21600"/>
                  </a:lnTo>
                  <a:cubicBezTo>
                    <a:pt x="17494" y="21600"/>
                    <a:pt x="21600" y="17494"/>
                    <a:pt x="21600" y="13387"/>
                  </a:cubicBezTo>
                  <a:cubicBezTo>
                    <a:pt x="21600" y="9281"/>
                    <a:pt x="21600" y="0"/>
                    <a:pt x="1338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4078;p65"/>
            <p:cNvSpPr/>
            <p:nvPr/>
          </p:nvSpPr>
          <p:spPr>
            <a:xfrm>
              <a:off x="1457650" y="357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63" y="0"/>
                  </a:moveTo>
                  <a:cubicBezTo>
                    <a:pt x="4140" y="0"/>
                    <a:pt x="0" y="4106"/>
                    <a:pt x="0" y="8213"/>
                  </a:cubicBezTo>
                  <a:cubicBezTo>
                    <a:pt x="0" y="12360"/>
                    <a:pt x="0" y="16467"/>
                    <a:pt x="9263" y="21600"/>
                  </a:cubicBezTo>
                  <a:cubicBezTo>
                    <a:pt x="13362" y="21600"/>
                    <a:pt x="17460" y="16467"/>
                    <a:pt x="21600" y="12360"/>
                  </a:cubicBezTo>
                  <a:cubicBezTo>
                    <a:pt x="21600" y="8213"/>
                    <a:pt x="17460" y="0"/>
                    <a:pt x="13362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4079;p65"/>
            <p:cNvSpPr/>
            <p:nvPr/>
          </p:nvSpPr>
          <p:spPr>
            <a:xfrm>
              <a:off x="1477076" y="401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4" h="21600" fill="norm" stroke="1" extrusionOk="0">
                  <a:moveTo>
                    <a:pt x="5133" y="0"/>
                  </a:moveTo>
                  <a:cubicBezTo>
                    <a:pt x="0" y="4106"/>
                    <a:pt x="0" y="4106"/>
                    <a:pt x="0" y="9240"/>
                  </a:cubicBezTo>
                  <a:lnTo>
                    <a:pt x="0" y="17494"/>
                  </a:lnTo>
                  <a:lnTo>
                    <a:pt x="5133" y="0"/>
                  </a:lnTo>
                  <a:close/>
                  <a:moveTo>
                    <a:pt x="9240" y="0"/>
                  </a:moveTo>
                  <a:lnTo>
                    <a:pt x="5133" y="21600"/>
                  </a:lnTo>
                  <a:lnTo>
                    <a:pt x="9240" y="21600"/>
                  </a:lnTo>
                  <a:cubicBezTo>
                    <a:pt x="13387" y="21600"/>
                    <a:pt x="17494" y="17494"/>
                    <a:pt x="17494" y="13346"/>
                  </a:cubicBezTo>
                  <a:cubicBezTo>
                    <a:pt x="21600" y="9240"/>
                    <a:pt x="17494" y="4106"/>
                    <a:pt x="1338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4080;p65"/>
            <p:cNvSpPr/>
            <p:nvPr/>
          </p:nvSpPr>
          <p:spPr>
            <a:xfrm>
              <a:off x="1495885" y="4493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7" y="0"/>
                  </a:moveTo>
                  <a:cubicBezTo>
                    <a:pt x="9240" y="0"/>
                    <a:pt x="5133" y="4140"/>
                    <a:pt x="0" y="8238"/>
                  </a:cubicBezTo>
                  <a:cubicBezTo>
                    <a:pt x="0" y="16436"/>
                    <a:pt x="5133" y="21600"/>
                    <a:pt x="9240" y="21600"/>
                  </a:cubicBezTo>
                  <a:lnTo>
                    <a:pt x="13387" y="21600"/>
                  </a:lnTo>
                  <a:cubicBezTo>
                    <a:pt x="17494" y="21600"/>
                    <a:pt x="21600" y="21600"/>
                    <a:pt x="21600" y="12337"/>
                  </a:cubicBezTo>
                  <a:cubicBezTo>
                    <a:pt x="21600" y="8238"/>
                    <a:pt x="21600" y="4140"/>
                    <a:pt x="1338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4081;p65"/>
            <p:cNvSpPr/>
            <p:nvPr/>
          </p:nvSpPr>
          <p:spPr>
            <a:xfrm>
              <a:off x="1515923" y="500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9" y="0"/>
                  </a:moveTo>
                  <a:cubicBezTo>
                    <a:pt x="4346" y="0"/>
                    <a:pt x="0" y="0"/>
                    <a:pt x="0" y="6389"/>
                  </a:cubicBezTo>
                  <a:cubicBezTo>
                    <a:pt x="0" y="16530"/>
                    <a:pt x="4346" y="21600"/>
                    <a:pt x="8649" y="21600"/>
                  </a:cubicBezTo>
                  <a:cubicBezTo>
                    <a:pt x="17254" y="21600"/>
                    <a:pt x="21600" y="21600"/>
                    <a:pt x="21600" y="16530"/>
                  </a:cubicBezTo>
                  <a:cubicBezTo>
                    <a:pt x="21600" y="6389"/>
                    <a:pt x="17254" y="0"/>
                    <a:pt x="12951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4082;p65"/>
            <p:cNvSpPr/>
            <p:nvPr/>
          </p:nvSpPr>
          <p:spPr>
            <a:xfrm>
              <a:off x="1535670" y="555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7" h="21600" fill="norm" stroke="1" extrusionOk="0">
                  <a:moveTo>
                    <a:pt x="8256" y="0"/>
                  </a:moveTo>
                  <a:cubicBezTo>
                    <a:pt x="4811" y="0"/>
                    <a:pt x="1366" y="4106"/>
                    <a:pt x="1366" y="8254"/>
                  </a:cubicBezTo>
                  <a:cubicBezTo>
                    <a:pt x="-2113" y="12360"/>
                    <a:pt x="1366" y="17494"/>
                    <a:pt x="8256" y="21600"/>
                  </a:cubicBezTo>
                  <a:cubicBezTo>
                    <a:pt x="11701" y="21600"/>
                    <a:pt x="15181" y="17494"/>
                    <a:pt x="19487" y="12360"/>
                  </a:cubicBezTo>
                  <a:cubicBezTo>
                    <a:pt x="19487" y="4106"/>
                    <a:pt x="15181" y="0"/>
                    <a:pt x="11701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4083;p65"/>
            <p:cNvSpPr/>
            <p:nvPr/>
          </p:nvSpPr>
          <p:spPr>
            <a:xfrm>
              <a:off x="1555055" y="600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66" h="21600" fill="norm" stroke="1" extrusionOk="0">
                  <a:moveTo>
                    <a:pt x="8365" y="0"/>
                  </a:moveTo>
                  <a:cubicBezTo>
                    <a:pt x="4880" y="0"/>
                    <a:pt x="1429" y="5133"/>
                    <a:pt x="1429" y="9240"/>
                  </a:cubicBezTo>
                  <a:cubicBezTo>
                    <a:pt x="-2021" y="13387"/>
                    <a:pt x="1429" y="17494"/>
                    <a:pt x="4880" y="21600"/>
                  </a:cubicBezTo>
                  <a:lnTo>
                    <a:pt x="8365" y="21600"/>
                  </a:lnTo>
                  <a:cubicBezTo>
                    <a:pt x="11815" y="21600"/>
                    <a:pt x="16129" y="17494"/>
                    <a:pt x="16129" y="13387"/>
                  </a:cubicBezTo>
                  <a:cubicBezTo>
                    <a:pt x="19579" y="9240"/>
                    <a:pt x="16129" y="0"/>
                    <a:pt x="8365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4084;p65"/>
            <p:cNvSpPr/>
            <p:nvPr/>
          </p:nvSpPr>
          <p:spPr>
            <a:xfrm>
              <a:off x="1574195" y="64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37" y="0"/>
                  </a:moveTo>
                  <a:cubicBezTo>
                    <a:pt x="4140" y="0"/>
                    <a:pt x="0" y="4106"/>
                    <a:pt x="0" y="8213"/>
                  </a:cubicBezTo>
                  <a:cubicBezTo>
                    <a:pt x="0" y="12319"/>
                    <a:pt x="4140" y="21600"/>
                    <a:pt x="8238" y="21600"/>
                  </a:cubicBezTo>
                  <a:lnTo>
                    <a:pt x="12337" y="21600"/>
                  </a:lnTo>
                  <a:cubicBezTo>
                    <a:pt x="17460" y="21600"/>
                    <a:pt x="21600" y="17494"/>
                    <a:pt x="21600" y="12319"/>
                  </a:cubicBezTo>
                  <a:cubicBezTo>
                    <a:pt x="21600" y="8213"/>
                    <a:pt x="17460" y="4106"/>
                    <a:pt x="1233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4085;p65"/>
            <p:cNvSpPr/>
            <p:nvPr/>
          </p:nvSpPr>
          <p:spPr>
            <a:xfrm>
              <a:off x="1594050" y="692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3" y="0"/>
                  </a:moveTo>
                  <a:cubicBezTo>
                    <a:pt x="4106" y="0"/>
                    <a:pt x="0" y="5164"/>
                    <a:pt x="0" y="9263"/>
                  </a:cubicBezTo>
                  <a:cubicBezTo>
                    <a:pt x="0" y="13362"/>
                    <a:pt x="0" y="21600"/>
                    <a:pt x="8213" y="21600"/>
                  </a:cubicBezTo>
                  <a:cubicBezTo>
                    <a:pt x="13346" y="21600"/>
                    <a:pt x="17494" y="17501"/>
                    <a:pt x="21600" y="13362"/>
                  </a:cubicBezTo>
                  <a:cubicBezTo>
                    <a:pt x="21600" y="9263"/>
                    <a:pt x="17494" y="5164"/>
                    <a:pt x="13346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4086;p65"/>
            <p:cNvSpPr/>
            <p:nvPr/>
          </p:nvSpPr>
          <p:spPr>
            <a:xfrm>
              <a:off x="1613184" y="747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65" h="21600" fill="norm" stroke="1" extrusionOk="0">
                  <a:moveTo>
                    <a:pt x="9135" y="0"/>
                  </a:moveTo>
                  <a:cubicBezTo>
                    <a:pt x="4787" y="0"/>
                    <a:pt x="1336" y="0"/>
                    <a:pt x="1336" y="5070"/>
                  </a:cubicBezTo>
                  <a:cubicBezTo>
                    <a:pt x="-2114" y="16479"/>
                    <a:pt x="1336" y="21600"/>
                    <a:pt x="9135" y="21600"/>
                  </a:cubicBezTo>
                  <a:cubicBezTo>
                    <a:pt x="12585" y="21600"/>
                    <a:pt x="16036" y="21600"/>
                    <a:pt x="16036" y="16479"/>
                  </a:cubicBezTo>
                  <a:cubicBezTo>
                    <a:pt x="19486" y="5070"/>
                    <a:pt x="16036" y="0"/>
                    <a:pt x="12585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4087;p65"/>
            <p:cNvSpPr/>
            <p:nvPr/>
          </p:nvSpPr>
          <p:spPr>
            <a:xfrm>
              <a:off x="1632569" y="80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7" h="21600" fill="norm" stroke="1" extrusionOk="0">
                  <a:moveTo>
                    <a:pt x="11231" y="0"/>
                  </a:moveTo>
                  <a:cubicBezTo>
                    <a:pt x="7786" y="0"/>
                    <a:pt x="3445" y="0"/>
                    <a:pt x="0" y="8649"/>
                  </a:cubicBezTo>
                  <a:cubicBezTo>
                    <a:pt x="0" y="12951"/>
                    <a:pt x="3445" y="17254"/>
                    <a:pt x="7786" y="21600"/>
                  </a:cubicBezTo>
                  <a:lnTo>
                    <a:pt x="11231" y="21600"/>
                  </a:lnTo>
                  <a:cubicBezTo>
                    <a:pt x="14676" y="21600"/>
                    <a:pt x="18121" y="17254"/>
                    <a:pt x="18121" y="12951"/>
                  </a:cubicBezTo>
                  <a:cubicBezTo>
                    <a:pt x="21600" y="4346"/>
                    <a:pt x="18121" y="0"/>
                    <a:pt x="11231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4088;p65"/>
            <p:cNvSpPr/>
            <p:nvPr/>
          </p:nvSpPr>
          <p:spPr>
            <a:xfrm>
              <a:off x="1652139" y="8464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46" y="0"/>
                  </a:moveTo>
                  <a:cubicBezTo>
                    <a:pt x="5133" y="0"/>
                    <a:pt x="0" y="4106"/>
                    <a:pt x="0" y="8254"/>
                  </a:cubicBezTo>
                  <a:cubicBezTo>
                    <a:pt x="0" y="13387"/>
                    <a:pt x="5133" y="17494"/>
                    <a:pt x="9240" y="21600"/>
                  </a:cubicBezTo>
                  <a:lnTo>
                    <a:pt x="13346" y="21600"/>
                  </a:lnTo>
                  <a:cubicBezTo>
                    <a:pt x="17494" y="21600"/>
                    <a:pt x="21600" y="17494"/>
                    <a:pt x="21600" y="13387"/>
                  </a:cubicBezTo>
                  <a:cubicBezTo>
                    <a:pt x="21600" y="8254"/>
                    <a:pt x="17494" y="0"/>
                    <a:pt x="13346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4089;p65"/>
            <p:cNvSpPr/>
            <p:nvPr/>
          </p:nvSpPr>
          <p:spPr>
            <a:xfrm>
              <a:off x="1672170" y="892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6" y="0"/>
                  </a:moveTo>
                  <a:cubicBezTo>
                    <a:pt x="4311" y="0"/>
                    <a:pt x="0" y="4311"/>
                    <a:pt x="0" y="8623"/>
                  </a:cubicBezTo>
                  <a:cubicBezTo>
                    <a:pt x="0" y="12977"/>
                    <a:pt x="0" y="21600"/>
                    <a:pt x="8666" y="21600"/>
                  </a:cubicBezTo>
                  <a:cubicBezTo>
                    <a:pt x="12977" y="21600"/>
                    <a:pt x="17289" y="17289"/>
                    <a:pt x="21600" y="12977"/>
                  </a:cubicBezTo>
                  <a:cubicBezTo>
                    <a:pt x="21600" y="8623"/>
                    <a:pt x="17289" y="4311"/>
                    <a:pt x="12977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4090;p65"/>
            <p:cNvSpPr/>
            <p:nvPr/>
          </p:nvSpPr>
          <p:spPr>
            <a:xfrm>
              <a:off x="1691369" y="9383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62" h="21600" fill="norm" stroke="1" extrusionOk="0">
                  <a:moveTo>
                    <a:pt x="8350" y="0"/>
                  </a:moveTo>
                  <a:cubicBezTo>
                    <a:pt x="4905" y="0"/>
                    <a:pt x="1426" y="4106"/>
                    <a:pt x="1426" y="8213"/>
                  </a:cubicBezTo>
                  <a:cubicBezTo>
                    <a:pt x="-2019" y="13387"/>
                    <a:pt x="1426" y="21600"/>
                    <a:pt x="4905" y="21600"/>
                  </a:cubicBezTo>
                  <a:lnTo>
                    <a:pt x="8350" y="21600"/>
                  </a:lnTo>
                  <a:cubicBezTo>
                    <a:pt x="11795" y="21600"/>
                    <a:pt x="15240" y="17494"/>
                    <a:pt x="15240" y="13387"/>
                  </a:cubicBezTo>
                  <a:cubicBezTo>
                    <a:pt x="19581" y="8213"/>
                    <a:pt x="15240" y="4106"/>
                    <a:pt x="11795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4091;p65"/>
            <p:cNvSpPr/>
            <p:nvPr/>
          </p:nvSpPr>
          <p:spPr>
            <a:xfrm>
              <a:off x="1374194" y="372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5" h="21600" fill="norm" stroke="1" extrusionOk="0">
                  <a:moveTo>
                    <a:pt x="9213" y="0"/>
                  </a:moveTo>
                  <a:cubicBezTo>
                    <a:pt x="4872" y="0"/>
                    <a:pt x="1427" y="4106"/>
                    <a:pt x="1427" y="8254"/>
                  </a:cubicBezTo>
                  <a:cubicBezTo>
                    <a:pt x="-2018" y="12360"/>
                    <a:pt x="1427" y="21600"/>
                    <a:pt x="4872" y="21600"/>
                  </a:cubicBezTo>
                  <a:lnTo>
                    <a:pt x="9213" y="21600"/>
                  </a:lnTo>
                  <a:cubicBezTo>
                    <a:pt x="12658" y="21600"/>
                    <a:pt x="16103" y="17494"/>
                    <a:pt x="16103" y="12360"/>
                  </a:cubicBezTo>
                  <a:cubicBezTo>
                    <a:pt x="19582" y="8254"/>
                    <a:pt x="16103" y="4106"/>
                    <a:pt x="12658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4092;p65"/>
            <p:cNvSpPr/>
            <p:nvPr/>
          </p:nvSpPr>
          <p:spPr>
            <a:xfrm>
              <a:off x="1393312" y="416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62" y="0"/>
                  </a:moveTo>
                  <a:cubicBezTo>
                    <a:pt x="9263" y="0"/>
                    <a:pt x="4140" y="5133"/>
                    <a:pt x="0" y="9240"/>
                  </a:cubicBezTo>
                  <a:cubicBezTo>
                    <a:pt x="0" y="17494"/>
                    <a:pt x="4140" y="21600"/>
                    <a:pt x="9263" y="21600"/>
                  </a:cubicBezTo>
                  <a:lnTo>
                    <a:pt x="13362" y="21600"/>
                  </a:lnTo>
                  <a:cubicBezTo>
                    <a:pt x="17460" y="21600"/>
                    <a:pt x="21600" y="21600"/>
                    <a:pt x="21600" y="13387"/>
                  </a:cubicBezTo>
                  <a:cubicBezTo>
                    <a:pt x="21600" y="9240"/>
                    <a:pt x="21600" y="5133"/>
                    <a:pt x="13362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4093;p65"/>
            <p:cNvSpPr/>
            <p:nvPr/>
          </p:nvSpPr>
          <p:spPr>
            <a:xfrm>
              <a:off x="1413167" y="471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5133" y="0"/>
                    <a:pt x="0" y="0"/>
                    <a:pt x="0" y="5070"/>
                  </a:cubicBezTo>
                  <a:cubicBezTo>
                    <a:pt x="0" y="16530"/>
                    <a:pt x="5133" y="21600"/>
                    <a:pt x="9240" y="21600"/>
                  </a:cubicBezTo>
                  <a:cubicBezTo>
                    <a:pt x="17494" y="21600"/>
                    <a:pt x="21600" y="21600"/>
                    <a:pt x="21600" y="16530"/>
                  </a:cubicBezTo>
                  <a:cubicBezTo>
                    <a:pt x="21600" y="5070"/>
                    <a:pt x="17494" y="0"/>
                    <a:pt x="1338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0" name="Google Shape;4094;p65"/>
            <p:cNvSpPr/>
            <p:nvPr/>
          </p:nvSpPr>
          <p:spPr>
            <a:xfrm>
              <a:off x="1433197" y="524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6" y="0"/>
                  </a:moveTo>
                  <a:cubicBezTo>
                    <a:pt x="4311" y="0"/>
                    <a:pt x="0" y="4311"/>
                    <a:pt x="0" y="8623"/>
                  </a:cubicBezTo>
                  <a:cubicBezTo>
                    <a:pt x="0" y="12934"/>
                    <a:pt x="0" y="17289"/>
                    <a:pt x="8666" y="21600"/>
                  </a:cubicBezTo>
                  <a:cubicBezTo>
                    <a:pt x="12977" y="21600"/>
                    <a:pt x="17289" y="17289"/>
                    <a:pt x="21600" y="12934"/>
                  </a:cubicBezTo>
                  <a:cubicBezTo>
                    <a:pt x="21600" y="4311"/>
                    <a:pt x="17289" y="0"/>
                    <a:pt x="1297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1" name="Google Shape;4095;p65"/>
            <p:cNvSpPr/>
            <p:nvPr/>
          </p:nvSpPr>
          <p:spPr>
            <a:xfrm>
              <a:off x="1452385" y="570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80" h="21600" fill="norm" stroke="1" extrusionOk="0">
                  <a:moveTo>
                    <a:pt x="8332" y="0"/>
                  </a:moveTo>
                  <a:cubicBezTo>
                    <a:pt x="4887" y="0"/>
                    <a:pt x="1442" y="4140"/>
                    <a:pt x="1442" y="8238"/>
                  </a:cubicBezTo>
                  <a:cubicBezTo>
                    <a:pt x="-2037" y="13362"/>
                    <a:pt x="1442" y="17460"/>
                    <a:pt x="4887" y="21600"/>
                  </a:cubicBezTo>
                  <a:lnTo>
                    <a:pt x="8332" y="21600"/>
                  </a:lnTo>
                  <a:cubicBezTo>
                    <a:pt x="11777" y="21600"/>
                    <a:pt x="15257" y="17460"/>
                    <a:pt x="15257" y="13362"/>
                  </a:cubicBezTo>
                  <a:cubicBezTo>
                    <a:pt x="19563" y="8238"/>
                    <a:pt x="15257" y="0"/>
                    <a:pt x="8332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2" name="Google Shape;4096;p65"/>
            <p:cNvSpPr/>
            <p:nvPr/>
          </p:nvSpPr>
          <p:spPr>
            <a:xfrm>
              <a:off x="1471622" y="616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4311"/>
                    <a:pt x="0" y="4311"/>
                    <a:pt x="0" y="8666"/>
                  </a:cubicBezTo>
                  <a:cubicBezTo>
                    <a:pt x="0" y="12977"/>
                    <a:pt x="0" y="12977"/>
                    <a:pt x="4106" y="17289"/>
                  </a:cubicBezTo>
                  <a:lnTo>
                    <a:pt x="4106" y="0"/>
                  </a:lnTo>
                  <a:close/>
                  <a:moveTo>
                    <a:pt x="12319" y="0"/>
                  </a:moveTo>
                  <a:lnTo>
                    <a:pt x="8213" y="21600"/>
                  </a:lnTo>
                  <a:lnTo>
                    <a:pt x="12319" y="21600"/>
                  </a:lnTo>
                  <a:cubicBezTo>
                    <a:pt x="16467" y="21600"/>
                    <a:pt x="21600" y="17289"/>
                    <a:pt x="21600" y="12977"/>
                  </a:cubicBezTo>
                  <a:cubicBezTo>
                    <a:pt x="21600" y="8666"/>
                    <a:pt x="16467" y="4311"/>
                    <a:pt x="12319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3" name="Google Shape;4097;p65"/>
            <p:cNvSpPr/>
            <p:nvPr/>
          </p:nvSpPr>
          <p:spPr>
            <a:xfrm>
              <a:off x="1491469" y="662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4" y="0"/>
                  </a:moveTo>
                  <a:cubicBezTo>
                    <a:pt x="4106" y="0"/>
                    <a:pt x="0" y="4106"/>
                    <a:pt x="0" y="8213"/>
                  </a:cubicBezTo>
                  <a:cubicBezTo>
                    <a:pt x="0" y="13387"/>
                    <a:pt x="0" y="21600"/>
                    <a:pt x="8254" y="21600"/>
                  </a:cubicBezTo>
                  <a:cubicBezTo>
                    <a:pt x="12360" y="21600"/>
                    <a:pt x="17494" y="17494"/>
                    <a:pt x="21600" y="13387"/>
                  </a:cubicBezTo>
                  <a:cubicBezTo>
                    <a:pt x="21600" y="8213"/>
                    <a:pt x="17494" y="4106"/>
                    <a:pt x="12360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4098;p65"/>
            <p:cNvSpPr/>
            <p:nvPr/>
          </p:nvSpPr>
          <p:spPr>
            <a:xfrm>
              <a:off x="1510595" y="715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4" h="21600" fill="norm" stroke="1" extrusionOk="0">
                  <a:moveTo>
                    <a:pt x="8332" y="0"/>
                  </a:moveTo>
                  <a:cubicBezTo>
                    <a:pt x="4887" y="0"/>
                    <a:pt x="1442" y="0"/>
                    <a:pt x="1442" y="5387"/>
                  </a:cubicBezTo>
                  <a:cubicBezTo>
                    <a:pt x="-2037" y="16213"/>
                    <a:pt x="1442" y="21600"/>
                    <a:pt x="4887" y="21600"/>
                  </a:cubicBezTo>
                  <a:lnTo>
                    <a:pt x="8332" y="21600"/>
                  </a:lnTo>
                  <a:cubicBezTo>
                    <a:pt x="12639" y="21600"/>
                    <a:pt x="16118" y="21600"/>
                    <a:pt x="16118" y="16213"/>
                  </a:cubicBezTo>
                  <a:cubicBezTo>
                    <a:pt x="19563" y="5387"/>
                    <a:pt x="16118" y="0"/>
                    <a:pt x="12639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4099;p65"/>
            <p:cNvSpPr/>
            <p:nvPr/>
          </p:nvSpPr>
          <p:spPr>
            <a:xfrm>
              <a:off x="1529712" y="769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46" y="0"/>
                  </a:moveTo>
                  <a:cubicBezTo>
                    <a:pt x="8213" y="0"/>
                    <a:pt x="4106" y="0"/>
                    <a:pt x="0" y="9240"/>
                  </a:cubicBezTo>
                  <a:cubicBezTo>
                    <a:pt x="0" y="13387"/>
                    <a:pt x="4106" y="17494"/>
                    <a:pt x="8213" y="17494"/>
                  </a:cubicBezTo>
                  <a:cubicBezTo>
                    <a:pt x="8213" y="21600"/>
                    <a:pt x="8213" y="21600"/>
                    <a:pt x="13346" y="21600"/>
                  </a:cubicBezTo>
                  <a:cubicBezTo>
                    <a:pt x="17494" y="21600"/>
                    <a:pt x="21600" y="17494"/>
                    <a:pt x="21600" y="13387"/>
                  </a:cubicBezTo>
                  <a:cubicBezTo>
                    <a:pt x="21600" y="4106"/>
                    <a:pt x="21600" y="0"/>
                    <a:pt x="13346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4100;p65"/>
            <p:cNvSpPr/>
            <p:nvPr/>
          </p:nvSpPr>
          <p:spPr>
            <a:xfrm>
              <a:off x="1549559" y="817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1" y="0"/>
                  </a:moveTo>
                  <a:cubicBezTo>
                    <a:pt x="4106" y="0"/>
                    <a:pt x="0" y="4106"/>
                    <a:pt x="0" y="8213"/>
                  </a:cubicBezTo>
                  <a:cubicBezTo>
                    <a:pt x="0" y="12319"/>
                    <a:pt x="0" y="16467"/>
                    <a:pt x="9281" y="21600"/>
                  </a:cubicBezTo>
                  <a:cubicBezTo>
                    <a:pt x="13387" y="21600"/>
                    <a:pt x="17494" y="16467"/>
                    <a:pt x="21600" y="12319"/>
                  </a:cubicBezTo>
                  <a:cubicBezTo>
                    <a:pt x="21600" y="8213"/>
                    <a:pt x="17494" y="0"/>
                    <a:pt x="1338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4101;p65"/>
            <p:cNvSpPr/>
            <p:nvPr/>
          </p:nvSpPr>
          <p:spPr>
            <a:xfrm>
              <a:off x="1568685" y="861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1" h="21600" fill="norm" stroke="1" extrusionOk="0">
                  <a:moveTo>
                    <a:pt x="9191" y="0"/>
                  </a:moveTo>
                  <a:cubicBezTo>
                    <a:pt x="5746" y="0"/>
                    <a:pt x="1405" y="4140"/>
                    <a:pt x="1405" y="9263"/>
                  </a:cubicBezTo>
                  <a:cubicBezTo>
                    <a:pt x="-2040" y="13362"/>
                    <a:pt x="1405" y="21600"/>
                    <a:pt x="5746" y="21600"/>
                  </a:cubicBezTo>
                  <a:lnTo>
                    <a:pt x="9191" y="21600"/>
                  </a:lnTo>
                  <a:cubicBezTo>
                    <a:pt x="12636" y="21600"/>
                    <a:pt x="16115" y="17460"/>
                    <a:pt x="16115" y="13362"/>
                  </a:cubicBezTo>
                  <a:cubicBezTo>
                    <a:pt x="19560" y="9263"/>
                    <a:pt x="16115" y="0"/>
                    <a:pt x="12636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4102;p65"/>
            <p:cNvSpPr/>
            <p:nvPr/>
          </p:nvSpPr>
          <p:spPr>
            <a:xfrm>
              <a:off x="1587801" y="908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46" y="0"/>
                  </a:moveTo>
                  <a:cubicBezTo>
                    <a:pt x="9240" y="0"/>
                    <a:pt x="5133" y="4099"/>
                    <a:pt x="0" y="8238"/>
                  </a:cubicBezTo>
                  <a:cubicBezTo>
                    <a:pt x="0" y="12337"/>
                    <a:pt x="5133" y="21600"/>
                    <a:pt x="9240" y="21600"/>
                  </a:cubicBezTo>
                  <a:lnTo>
                    <a:pt x="13346" y="21600"/>
                  </a:lnTo>
                  <a:cubicBezTo>
                    <a:pt x="17494" y="21600"/>
                    <a:pt x="21600" y="16436"/>
                    <a:pt x="21600" y="12337"/>
                  </a:cubicBezTo>
                  <a:cubicBezTo>
                    <a:pt x="21600" y="8238"/>
                    <a:pt x="21600" y="4099"/>
                    <a:pt x="13346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4103;p65"/>
            <p:cNvSpPr/>
            <p:nvPr/>
          </p:nvSpPr>
          <p:spPr>
            <a:xfrm>
              <a:off x="1607832" y="960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77" y="0"/>
                  </a:moveTo>
                  <a:cubicBezTo>
                    <a:pt x="8666" y="0"/>
                    <a:pt x="4311" y="0"/>
                    <a:pt x="0" y="6389"/>
                  </a:cubicBezTo>
                  <a:cubicBezTo>
                    <a:pt x="0" y="16530"/>
                    <a:pt x="4311" y="21600"/>
                    <a:pt x="8666" y="21600"/>
                  </a:cubicBezTo>
                  <a:lnTo>
                    <a:pt x="12977" y="21600"/>
                  </a:lnTo>
                  <a:cubicBezTo>
                    <a:pt x="17289" y="21600"/>
                    <a:pt x="21600" y="21600"/>
                    <a:pt x="21600" y="16530"/>
                  </a:cubicBezTo>
                  <a:cubicBezTo>
                    <a:pt x="21600" y="6389"/>
                    <a:pt x="21600" y="0"/>
                    <a:pt x="1297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4104;p65"/>
            <p:cNvSpPr/>
            <p:nvPr/>
          </p:nvSpPr>
          <p:spPr>
            <a:xfrm>
              <a:off x="1627870" y="10155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38" y="0"/>
                  </a:moveTo>
                  <a:cubicBezTo>
                    <a:pt x="4140" y="0"/>
                    <a:pt x="0" y="0"/>
                    <a:pt x="0" y="8254"/>
                  </a:cubicBezTo>
                  <a:cubicBezTo>
                    <a:pt x="0" y="12360"/>
                    <a:pt x="0" y="17494"/>
                    <a:pt x="8238" y="17494"/>
                  </a:cubicBezTo>
                  <a:lnTo>
                    <a:pt x="8238" y="21600"/>
                  </a:lnTo>
                  <a:cubicBezTo>
                    <a:pt x="12337" y="21600"/>
                    <a:pt x="16436" y="17494"/>
                    <a:pt x="21600" y="12360"/>
                  </a:cubicBezTo>
                  <a:cubicBezTo>
                    <a:pt x="21600" y="4106"/>
                    <a:pt x="16436" y="0"/>
                    <a:pt x="12337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4105;p65"/>
            <p:cNvSpPr/>
            <p:nvPr/>
          </p:nvSpPr>
          <p:spPr>
            <a:xfrm>
              <a:off x="1646987" y="1059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7" h="21600" fill="norm" stroke="1" extrusionOk="0">
                  <a:moveTo>
                    <a:pt x="8330" y="0"/>
                  </a:moveTo>
                  <a:cubicBezTo>
                    <a:pt x="4880" y="0"/>
                    <a:pt x="1429" y="5133"/>
                    <a:pt x="1429" y="9240"/>
                  </a:cubicBezTo>
                  <a:cubicBezTo>
                    <a:pt x="-2021" y="13387"/>
                    <a:pt x="1429" y="17494"/>
                    <a:pt x="4880" y="21600"/>
                  </a:cubicBezTo>
                  <a:lnTo>
                    <a:pt x="8330" y="21600"/>
                  </a:lnTo>
                  <a:cubicBezTo>
                    <a:pt x="11815" y="21600"/>
                    <a:pt x="16129" y="17494"/>
                    <a:pt x="16129" y="13387"/>
                  </a:cubicBezTo>
                  <a:cubicBezTo>
                    <a:pt x="19579" y="9240"/>
                    <a:pt x="16129" y="0"/>
                    <a:pt x="11815" y="0"/>
                  </a:cubicBezTo>
                  <a:close/>
                </a:path>
              </a:pathLst>
            </a:custGeom>
            <a:solidFill>
              <a:srgbClr val="65C5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4106;p65"/>
            <p:cNvSpPr/>
            <p:nvPr/>
          </p:nvSpPr>
          <p:spPr>
            <a:xfrm>
              <a:off x="1666104" y="1107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0" y="0"/>
                  </a:moveTo>
                  <a:cubicBezTo>
                    <a:pt x="8213" y="0"/>
                    <a:pt x="4106" y="4106"/>
                    <a:pt x="0" y="8213"/>
                  </a:cubicBezTo>
                  <a:cubicBezTo>
                    <a:pt x="0" y="12319"/>
                    <a:pt x="4106" y="21600"/>
                    <a:pt x="8213" y="21600"/>
                  </a:cubicBezTo>
                  <a:lnTo>
                    <a:pt x="12360" y="21600"/>
                  </a:lnTo>
                  <a:cubicBezTo>
                    <a:pt x="17494" y="21600"/>
                    <a:pt x="21600" y="17494"/>
                    <a:pt x="21600" y="12319"/>
                  </a:cubicBezTo>
                  <a:cubicBezTo>
                    <a:pt x="21600" y="8213"/>
                    <a:pt x="21600" y="0"/>
                    <a:pt x="12360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4107;p65"/>
            <p:cNvSpPr/>
            <p:nvPr/>
          </p:nvSpPr>
          <p:spPr>
            <a:xfrm>
              <a:off x="1685959" y="1151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38" y="0"/>
                  </a:moveTo>
                  <a:cubicBezTo>
                    <a:pt x="4140" y="0"/>
                    <a:pt x="0" y="5164"/>
                    <a:pt x="0" y="9263"/>
                  </a:cubicBezTo>
                  <a:cubicBezTo>
                    <a:pt x="0" y="13362"/>
                    <a:pt x="4140" y="21600"/>
                    <a:pt x="8238" y="21600"/>
                  </a:cubicBezTo>
                  <a:cubicBezTo>
                    <a:pt x="17460" y="21600"/>
                    <a:pt x="21600" y="17460"/>
                    <a:pt x="21600" y="13362"/>
                  </a:cubicBezTo>
                  <a:cubicBezTo>
                    <a:pt x="21600" y="9263"/>
                    <a:pt x="17460" y="5164"/>
                    <a:pt x="13362" y="0"/>
                  </a:cubicBezTo>
                  <a:close/>
                </a:path>
              </a:pathLst>
            </a:custGeom>
            <a:solidFill>
              <a:srgbClr val="97D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4108;p65"/>
            <p:cNvSpPr/>
            <p:nvPr/>
          </p:nvSpPr>
          <p:spPr>
            <a:xfrm>
              <a:off x="1599476" y="62504"/>
              <a:ext cx="18381" cy="6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6" y="0"/>
                  </a:moveTo>
                  <a:lnTo>
                    <a:pt x="0" y="21137"/>
                  </a:lnTo>
                  <a:lnTo>
                    <a:pt x="38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C8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4109;p65"/>
            <p:cNvSpPr/>
            <p:nvPr/>
          </p:nvSpPr>
          <p:spPr>
            <a:xfrm>
              <a:off x="1515291" y="45958"/>
              <a:ext cx="36761" cy="14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8" y="0"/>
                  </a:moveTo>
                  <a:lnTo>
                    <a:pt x="0" y="21600"/>
                  </a:lnTo>
                  <a:lnTo>
                    <a:pt x="3672" y="202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C8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4111;p65"/>
            <p:cNvSpPr/>
            <p:nvPr/>
          </p:nvSpPr>
          <p:spPr>
            <a:xfrm>
              <a:off x="1474564" y="29044"/>
              <a:ext cx="12701" cy="3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9" y="0"/>
                  </a:moveTo>
                  <a:lnTo>
                    <a:pt x="12657" y="8331"/>
                  </a:lnTo>
                  <a:lnTo>
                    <a:pt x="15628" y="8331"/>
                  </a:lnTo>
                  <a:lnTo>
                    <a:pt x="21600" y="0"/>
                  </a:lnTo>
                  <a:close/>
                  <a:moveTo>
                    <a:pt x="8943" y="12156"/>
                  </a:moveTo>
                  <a:lnTo>
                    <a:pt x="0" y="21600"/>
                  </a:lnTo>
                  <a:lnTo>
                    <a:pt x="5942" y="21600"/>
                  </a:lnTo>
                  <a:lnTo>
                    <a:pt x="12657" y="13053"/>
                  </a:lnTo>
                  <a:lnTo>
                    <a:pt x="8943" y="12156"/>
                  </a:lnTo>
                  <a:close/>
                </a:path>
              </a:pathLst>
            </a:custGeom>
            <a:solidFill>
              <a:srgbClr val="66C8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4112;p65"/>
            <p:cNvSpPr/>
            <p:nvPr/>
          </p:nvSpPr>
          <p:spPr>
            <a:xfrm>
              <a:off x="1475298" y="401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0" y="0"/>
                  </a:moveTo>
                  <a:lnTo>
                    <a:pt x="0" y="17494"/>
                  </a:lnTo>
                  <a:lnTo>
                    <a:pt x="12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B7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4113;p65"/>
            <p:cNvSpPr/>
            <p:nvPr/>
          </p:nvSpPr>
          <p:spPr>
            <a:xfrm>
              <a:off x="1409776" y="70221"/>
              <a:ext cx="67273" cy="26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9" y="0"/>
                  </a:moveTo>
                  <a:lnTo>
                    <a:pt x="0" y="21600"/>
                  </a:lnTo>
                  <a:lnTo>
                    <a:pt x="3424" y="20327"/>
                  </a:lnTo>
                  <a:lnTo>
                    <a:pt x="21600" y="121"/>
                  </a:lnTo>
                  <a:cubicBezTo>
                    <a:pt x="21129" y="121"/>
                    <a:pt x="21129" y="0"/>
                    <a:pt x="21129" y="0"/>
                  </a:cubicBezTo>
                  <a:close/>
                </a:path>
              </a:pathLst>
            </a:custGeom>
            <a:solidFill>
              <a:srgbClr val="66C8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4114;p65"/>
            <p:cNvSpPr/>
            <p:nvPr/>
          </p:nvSpPr>
          <p:spPr>
            <a:xfrm>
              <a:off x="1470699" y="616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7289"/>
                  </a:lnTo>
                  <a:cubicBezTo>
                    <a:pt x="0" y="17289"/>
                    <a:pt x="0" y="21600"/>
                    <a:pt x="108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1B7C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4115;p65"/>
            <p:cNvSpPr/>
            <p:nvPr/>
          </p:nvSpPr>
          <p:spPr>
            <a:xfrm>
              <a:off x="1520669" y="129747"/>
              <a:ext cx="321595" cy="44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2" h="21600" fill="norm" stroke="1" extrusionOk="0">
                  <a:moveTo>
                    <a:pt x="3522" y="0"/>
                  </a:moveTo>
                  <a:cubicBezTo>
                    <a:pt x="3483" y="0"/>
                    <a:pt x="3452" y="6"/>
                    <a:pt x="3435" y="19"/>
                  </a:cubicBezTo>
                  <a:cubicBezTo>
                    <a:pt x="616" y="2550"/>
                    <a:pt x="-1165" y="5924"/>
                    <a:pt x="887" y="9136"/>
                  </a:cubicBezTo>
                  <a:cubicBezTo>
                    <a:pt x="2127" y="11074"/>
                    <a:pt x="4179" y="12653"/>
                    <a:pt x="5870" y="14214"/>
                  </a:cubicBezTo>
                  <a:cubicBezTo>
                    <a:pt x="7854" y="16009"/>
                    <a:pt x="9545" y="17965"/>
                    <a:pt x="11507" y="19760"/>
                  </a:cubicBezTo>
                  <a:cubicBezTo>
                    <a:pt x="12658" y="20796"/>
                    <a:pt x="14505" y="21600"/>
                    <a:pt x="16144" y="21600"/>
                  </a:cubicBezTo>
                  <a:cubicBezTo>
                    <a:pt x="17456" y="21600"/>
                    <a:pt x="18636" y="21084"/>
                    <a:pt x="19217" y="19760"/>
                  </a:cubicBezTo>
                  <a:cubicBezTo>
                    <a:pt x="20052" y="17893"/>
                    <a:pt x="18744" y="16242"/>
                    <a:pt x="18473" y="14448"/>
                  </a:cubicBezTo>
                  <a:cubicBezTo>
                    <a:pt x="18180" y="12868"/>
                    <a:pt x="20435" y="11612"/>
                    <a:pt x="19488" y="10034"/>
                  </a:cubicBezTo>
                  <a:cubicBezTo>
                    <a:pt x="19424" y="9983"/>
                    <a:pt x="19225" y="9932"/>
                    <a:pt x="19114" y="9932"/>
                  </a:cubicBezTo>
                  <a:cubicBezTo>
                    <a:pt x="19068" y="9932"/>
                    <a:pt x="19037" y="9940"/>
                    <a:pt x="19037" y="9961"/>
                  </a:cubicBezTo>
                  <a:cubicBezTo>
                    <a:pt x="19781" y="11163"/>
                    <a:pt x="18563" y="12276"/>
                    <a:pt x="18090" y="13407"/>
                  </a:cubicBezTo>
                  <a:cubicBezTo>
                    <a:pt x="17617" y="14591"/>
                    <a:pt x="18563" y="15937"/>
                    <a:pt x="18924" y="17068"/>
                  </a:cubicBezTo>
                  <a:cubicBezTo>
                    <a:pt x="19398" y="18862"/>
                    <a:pt x="18654" y="21321"/>
                    <a:pt x="16015" y="21483"/>
                  </a:cubicBezTo>
                  <a:cubicBezTo>
                    <a:pt x="15940" y="21485"/>
                    <a:pt x="15865" y="21488"/>
                    <a:pt x="15790" y="21488"/>
                  </a:cubicBezTo>
                  <a:cubicBezTo>
                    <a:pt x="12825" y="21488"/>
                    <a:pt x="10811" y="18750"/>
                    <a:pt x="9161" y="17139"/>
                  </a:cubicBezTo>
                  <a:cubicBezTo>
                    <a:pt x="6726" y="14448"/>
                    <a:pt x="3345" y="12133"/>
                    <a:pt x="1270" y="9208"/>
                  </a:cubicBezTo>
                  <a:cubicBezTo>
                    <a:pt x="-894" y="6139"/>
                    <a:pt x="1180" y="2550"/>
                    <a:pt x="3909" y="163"/>
                  </a:cubicBezTo>
                  <a:cubicBezTo>
                    <a:pt x="3982" y="105"/>
                    <a:pt x="3686" y="0"/>
                    <a:pt x="3522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4116;p65"/>
            <p:cNvSpPr/>
            <p:nvPr/>
          </p:nvSpPr>
          <p:spPr>
            <a:xfrm>
              <a:off x="1207563" y="110296"/>
              <a:ext cx="656984" cy="71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39" y="0"/>
                  </a:moveTo>
                  <a:lnTo>
                    <a:pt x="0" y="15030"/>
                  </a:lnTo>
                  <a:lnTo>
                    <a:pt x="9561" y="21600"/>
                  </a:lnTo>
                  <a:lnTo>
                    <a:pt x="21600" y="6559"/>
                  </a:lnTo>
                  <a:lnTo>
                    <a:pt x="1203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4117;p65"/>
            <p:cNvSpPr/>
            <p:nvPr/>
          </p:nvSpPr>
          <p:spPr>
            <a:xfrm>
              <a:off x="1247273" y="139340"/>
              <a:ext cx="577579" cy="65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94" y="0"/>
                  </a:moveTo>
                  <a:lnTo>
                    <a:pt x="0" y="16380"/>
                  </a:lnTo>
                  <a:lnTo>
                    <a:pt x="7906" y="21600"/>
                  </a:lnTo>
                  <a:lnTo>
                    <a:pt x="21600" y="5220"/>
                  </a:lnTo>
                  <a:lnTo>
                    <a:pt x="1369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4118;p65"/>
            <p:cNvSpPr/>
            <p:nvPr/>
          </p:nvSpPr>
          <p:spPr>
            <a:xfrm>
              <a:off x="1574010" y="1306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600" fill="norm" stroke="1" extrusionOk="0">
                  <a:moveTo>
                    <a:pt x="8238" y="0"/>
                  </a:moveTo>
                  <a:cubicBezTo>
                    <a:pt x="8238" y="0"/>
                    <a:pt x="4140" y="0"/>
                    <a:pt x="0" y="4106"/>
                  </a:cubicBezTo>
                  <a:cubicBezTo>
                    <a:pt x="0" y="8213"/>
                    <a:pt x="0" y="17494"/>
                    <a:pt x="4140" y="17494"/>
                  </a:cubicBezTo>
                  <a:cubicBezTo>
                    <a:pt x="4140" y="21600"/>
                    <a:pt x="8238" y="21600"/>
                    <a:pt x="8238" y="21600"/>
                  </a:cubicBezTo>
                  <a:cubicBezTo>
                    <a:pt x="12337" y="21600"/>
                    <a:pt x="17460" y="21600"/>
                    <a:pt x="17460" y="17494"/>
                  </a:cubicBezTo>
                  <a:cubicBezTo>
                    <a:pt x="21600" y="13387"/>
                    <a:pt x="21600" y="4106"/>
                    <a:pt x="17460" y="4106"/>
                  </a:cubicBezTo>
                  <a:cubicBezTo>
                    <a:pt x="12337" y="0"/>
                    <a:pt x="12337" y="0"/>
                    <a:pt x="8238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4119;p65"/>
            <p:cNvSpPr/>
            <p:nvPr/>
          </p:nvSpPr>
          <p:spPr>
            <a:xfrm>
              <a:off x="1590020" y="1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3" h="21600" fill="norm" stroke="1" extrusionOk="0">
                  <a:moveTo>
                    <a:pt x="9523" y="0"/>
                  </a:moveTo>
                  <a:cubicBezTo>
                    <a:pt x="6038" y="0"/>
                    <a:pt x="2587" y="0"/>
                    <a:pt x="2587" y="5133"/>
                  </a:cubicBezTo>
                  <a:cubicBezTo>
                    <a:pt x="-863" y="9281"/>
                    <a:pt x="-863" y="13387"/>
                    <a:pt x="2587" y="17494"/>
                  </a:cubicBezTo>
                  <a:cubicBezTo>
                    <a:pt x="6038" y="21600"/>
                    <a:pt x="6038" y="21600"/>
                    <a:pt x="9523" y="21600"/>
                  </a:cubicBezTo>
                  <a:cubicBezTo>
                    <a:pt x="12973" y="21600"/>
                    <a:pt x="12973" y="17494"/>
                    <a:pt x="16424" y="17494"/>
                  </a:cubicBezTo>
                  <a:cubicBezTo>
                    <a:pt x="20737" y="13387"/>
                    <a:pt x="16424" y="5133"/>
                    <a:pt x="12973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4120;p65"/>
            <p:cNvSpPr/>
            <p:nvPr/>
          </p:nvSpPr>
          <p:spPr>
            <a:xfrm>
              <a:off x="1605998" y="15523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9240" y="0"/>
                  </a:moveTo>
                  <a:cubicBezTo>
                    <a:pt x="9240" y="0"/>
                    <a:pt x="5133" y="0"/>
                    <a:pt x="0" y="4099"/>
                  </a:cubicBezTo>
                  <a:cubicBezTo>
                    <a:pt x="0" y="8238"/>
                    <a:pt x="0" y="12337"/>
                    <a:pt x="5133" y="16436"/>
                  </a:cubicBezTo>
                  <a:lnTo>
                    <a:pt x="9240" y="21600"/>
                  </a:lnTo>
                  <a:cubicBezTo>
                    <a:pt x="13387" y="21600"/>
                    <a:pt x="17494" y="16436"/>
                    <a:pt x="17494" y="16436"/>
                  </a:cubicBezTo>
                  <a:cubicBezTo>
                    <a:pt x="21600" y="8238"/>
                    <a:pt x="21600" y="4099"/>
                    <a:pt x="17494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4121;p65"/>
            <p:cNvSpPr/>
            <p:nvPr/>
          </p:nvSpPr>
          <p:spPr>
            <a:xfrm>
              <a:off x="1622110" y="1658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1" h="21600" fill="norm" stroke="1" extrusionOk="0">
                  <a:moveTo>
                    <a:pt x="10361" y="0"/>
                  </a:moveTo>
                  <a:cubicBezTo>
                    <a:pt x="6054" y="0"/>
                    <a:pt x="2609" y="4106"/>
                    <a:pt x="2609" y="4106"/>
                  </a:cubicBezTo>
                  <a:cubicBezTo>
                    <a:pt x="-870" y="12360"/>
                    <a:pt x="-870" y="17494"/>
                    <a:pt x="2609" y="21600"/>
                  </a:cubicBezTo>
                  <a:lnTo>
                    <a:pt x="10361" y="21600"/>
                  </a:lnTo>
                  <a:cubicBezTo>
                    <a:pt x="13806" y="21600"/>
                    <a:pt x="13806" y="21600"/>
                    <a:pt x="17285" y="17494"/>
                  </a:cubicBezTo>
                  <a:cubicBezTo>
                    <a:pt x="20730" y="12360"/>
                    <a:pt x="17285" y="8254"/>
                    <a:pt x="13806" y="4106"/>
                  </a:cubicBezTo>
                  <a:lnTo>
                    <a:pt x="10361" y="0"/>
                  </a:ln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4122;p65"/>
            <p:cNvSpPr/>
            <p:nvPr/>
          </p:nvSpPr>
          <p:spPr>
            <a:xfrm>
              <a:off x="1638349" y="178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600" fill="norm" stroke="1" extrusionOk="0">
                  <a:moveTo>
                    <a:pt x="8238" y="0"/>
                  </a:moveTo>
                  <a:cubicBezTo>
                    <a:pt x="8238" y="0"/>
                    <a:pt x="4099" y="4106"/>
                    <a:pt x="0" y="4106"/>
                  </a:cubicBezTo>
                  <a:cubicBezTo>
                    <a:pt x="0" y="9281"/>
                    <a:pt x="0" y="17494"/>
                    <a:pt x="4099" y="21600"/>
                  </a:cubicBezTo>
                  <a:lnTo>
                    <a:pt x="8238" y="21600"/>
                  </a:lnTo>
                  <a:cubicBezTo>
                    <a:pt x="12337" y="21600"/>
                    <a:pt x="17460" y="21600"/>
                    <a:pt x="17460" y="17494"/>
                  </a:cubicBezTo>
                  <a:cubicBezTo>
                    <a:pt x="21600" y="13387"/>
                    <a:pt x="21600" y="9281"/>
                    <a:pt x="17460" y="4106"/>
                  </a:cubicBezTo>
                  <a:cubicBezTo>
                    <a:pt x="12337" y="0"/>
                    <a:pt x="12337" y="0"/>
                    <a:pt x="8238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4123;p65"/>
            <p:cNvSpPr/>
            <p:nvPr/>
          </p:nvSpPr>
          <p:spPr>
            <a:xfrm>
              <a:off x="1654175" y="19034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6" h="21600" fill="norm" stroke="1" extrusionOk="0">
                  <a:moveTo>
                    <a:pt x="10386" y="0"/>
                  </a:moveTo>
                  <a:cubicBezTo>
                    <a:pt x="6901" y="0"/>
                    <a:pt x="3450" y="0"/>
                    <a:pt x="3450" y="4311"/>
                  </a:cubicBezTo>
                  <a:cubicBezTo>
                    <a:pt x="3450" y="8666"/>
                    <a:pt x="0" y="8666"/>
                    <a:pt x="0" y="12977"/>
                  </a:cubicBezTo>
                  <a:lnTo>
                    <a:pt x="10386" y="0"/>
                  </a:lnTo>
                  <a:close/>
                  <a:moveTo>
                    <a:pt x="13836" y="0"/>
                  </a:moveTo>
                  <a:lnTo>
                    <a:pt x="3450" y="17289"/>
                  </a:lnTo>
                  <a:cubicBezTo>
                    <a:pt x="6901" y="21600"/>
                    <a:pt x="6901" y="21600"/>
                    <a:pt x="10386" y="21600"/>
                  </a:cubicBezTo>
                  <a:cubicBezTo>
                    <a:pt x="13836" y="21600"/>
                    <a:pt x="13836" y="21600"/>
                    <a:pt x="17287" y="17289"/>
                  </a:cubicBezTo>
                  <a:cubicBezTo>
                    <a:pt x="21600" y="12977"/>
                    <a:pt x="17287" y="4311"/>
                    <a:pt x="13836" y="4311"/>
                  </a:cubicBezTo>
                  <a:lnTo>
                    <a:pt x="13836" y="0"/>
                  </a:ln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9" name="Google Shape;4124;p65"/>
            <p:cNvSpPr/>
            <p:nvPr/>
          </p:nvSpPr>
          <p:spPr>
            <a:xfrm>
              <a:off x="1670336" y="2026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9240" y="0"/>
                  </a:moveTo>
                  <a:cubicBezTo>
                    <a:pt x="9240" y="0"/>
                    <a:pt x="5133" y="0"/>
                    <a:pt x="0" y="4140"/>
                  </a:cubicBezTo>
                  <a:cubicBezTo>
                    <a:pt x="0" y="8238"/>
                    <a:pt x="0" y="12337"/>
                    <a:pt x="5133" y="17460"/>
                  </a:cubicBezTo>
                  <a:cubicBezTo>
                    <a:pt x="5133" y="21600"/>
                    <a:pt x="9240" y="21600"/>
                    <a:pt x="9240" y="21600"/>
                  </a:cubicBezTo>
                  <a:cubicBezTo>
                    <a:pt x="13387" y="21600"/>
                    <a:pt x="17494" y="17460"/>
                    <a:pt x="17494" y="17460"/>
                  </a:cubicBezTo>
                  <a:cubicBezTo>
                    <a:pt x="21600" y="12337"/>
                    <a:pt x="21600" y="4140"/>
                    <a:pt x="17494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4125;p65"/>
            <p:cNvSpPr/>
            <p:nvPr/>
          </p:nvSpPr>
          <p:spPr>
            <a:xfrm>
              <a:off x="1686448" y="2140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1" h="21600" fill="norm" stroke="1" extrusionOk="0">
                  <a:moveTo>
                    <a:pt x="10361" y="0"/>
                  </a:moveTo>
                  <a:cubicBezTo>
                    <a:pt x="6054" y="0"/>
                    <a:pt x="2609" y="0"/>
                    <a:pt x="2609" y="5121"/>
                  </a:cubicBezTo>
                  <a:cubicBezTo>
                    <a:pt x="-870" y="11459"/>
                    <a:pt x="-870" y="16530"/>
                    <a:pt x="2609" y="21600"/>
                  </a:cubicBezTo>
                  <a:lnTo>
                    <a:pt x="10361" y="21600"/>
                  </a:lnTo>
                  <a:cubicBezTo>
                    <a:pt x="13806" y="21600"/>
                    <a:pt x="13806" y="21600"/>
                    <a:pt x="17285" y="16530"/>
                  </a:cubicBezTo>
                  <a:cubicBezTo>
                    <a:pt x="20730" y="11459"/>
                    <a:pt x="17285" y="5121"/>
                    <a:pt x="13806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1" name="Google Shape;4126;p65"/>
            <p:cNvSpPr/>
            <p:nvPr/>
          </p:nvSpPr>
          <p:spPr>
            <a:xfrm>
              <a:off x="1702687" y="2254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600" fill="norm" stroke="1" extrusionOk="0">
                  <a:moveTo>
                    <a:pt x="8238" y="0"/>
                  </a:moveTo>
                  <a:cubicBezTo>
                    <a:pt x="8238" y="0"/>
                    <a:pt x="4099" y="5123"/>
                    <a:pt x="0" y="5123"/>
                  </a:cubicBezTo>
                  <a:cubicBezTo>
                    <a:pt x="0" y="9263"/>
                    <a:pt x="0" y="17460"/>
                    <a:pt x="4099" y="21600"/>
                  </a:cubicBezTo>
                  <a:lnTo>
                    <a:pt x="8238" y="21600"/>
                  </a:lnTo>
                  <a:cubicBezTo>
                    <a:pt x="12337" y="21600"/>
                    <a:pt x="17460" y="21600"/>
                    <a:pt x="17460" y="17460"/>
                  </a:cubicBezTo>
                  <a:cubicBezTo>
                    <a:pt x="21600" y="13362"/>
                    <a:pt x="21600" y="9263"/>
                    <a:pt x="17460" y="5123"/>
                  </a:cubicBezTo>
                  <a:cubicBezTo>
                    <a:pt x="12337" y="5123"/>
                    <a:pt x="12337" y="0"/>
                    <a:pt x="8238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2" name="Google Shape;4127;p65"/>
            <p:cNvSpPr/>
            <p:nvPr/>
          </p:nvSpPr>
          <p:spPr>
            <a:xfrm>
              <a:off x="1718764" y="237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2" h="21600" fill="norm" stroke="1" extrusionOk="0">
                  <a:moveTo>
                    <a:pt x="9202" y="0"/>
                  </a:moveTo>
                  <a:cubicBezTo>
                    <a:pt x="5717" y="0"/>
                    <a:pt x="2266" y="4140"/>
                    <a:pt x="2266" y="4140"/>
                  </a:cubicBezTo>
                  <a:cubicBezTo>
                    <a:pt x="-1184" y="8238"/>
                    <a:pt x="-1184" y="16436"/>
                    <a:pt x="5717" y="21600"/>
                  </a:cubicBezTo>
                  <a:lnTo>
                    <a:pt x="9202" y="21600"/>
                  </a:lnTo>
                  <a:cubicBezTo>
                    <a:pt x="12652" y="21600"/>
                    <a:pt x="12652" y="21600"/>
                    <a:pt x="16103" y="16436"/>
                  </a:cubicBezTo>
                  <a:cubicBezTo>
                    <a:pt x="20416" y="12337"/>
                    <a:pt x="16103" y="4140"/>
                    <a:pt x="12652" y="4140"/>
                  </a:cubicBezTo>
                  <a:cubicBezTo>
                    <a:pt x="12652" y="0"/>
                    <a:pt x="9202" y="0"/>
                    <a:pt x="9202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3" name="Google Shape;4128;p65"/>
            <p:cNvSpPr/>
            <p:nvPr/>
          </p:nvSpPr>
          <p:spPr>
            <a:xfrm>
              <a:off x="1734904" y="2500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0" h="21600" fill="norm" stroke="1" extrusionOk="0">
                  <a:moveTo>
                    <a:pt x="7957" y="0"/>
                  </a:moveTo>
                  <a:cubicBezTo>
                    <a:pt x="7957" y="0"/>
                    <a:pt x="3850" y="0"/>
                    <a:pt x="3850" y="4140"/>
                  </a:cubicBezTo>
                  <a:cubicBezTo>
                    <a:pt x="-1283" y="8238"/>
                    <a:pt x="-1283" y="17460"/>
                    <a:pt x="3850" y="17460"/>
                  </a:cubicBezTo>
                  <a:cubicBezTo>
                    <a:pt x="3850" y="21600"/>
                    <a:pt x="7957" y="21600"/>
                    <a:pt x="7957" y="21600"/>
                  </a:cubicBezTo>
                  <a:cubicBezTo>
                    <a:pt x="12104" y="21600"/>
                    <a:pt x="16211" y="21600"/>
                    <a:pt x="16211" y="17460"/>
                  </a:cubicBezTo>
                  <a:cubicBezTo>
                    <a:pt x="20317" y="13362"/>
                    <a:pt x="20317" y="4140"/>
                    <a:pt x="16211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4129;p65"/>
            <p:cNvSpPr/>
            <p:nvPr/>
          </p:nvSpPr>
          <p:spPr>
            <a:xfrm>
              <a:off x="1751032" y="26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4" h="21600" fill="norm" stroke="1" extrusionOk="0">
                  <a:moveTo>
                    <a:pt x="10040" y="0"/>
                  </a:moveTo>
                  <a:cubicBezTo>
                    <a:pt x="5733" y="0"/>
                    <a:pt x="5733" y="0"/>
                    <a:pt x="2288" y="5164"/>
                  </a:cubicBezTo>
                  <a:cubicBezTo>
                    <a:pt x="-1191" y="9263"/>
                    <a:pt x="-1191" y="13362"/>
                    <a:pt x="5733" y="17501"/>
                  </a:cubicBezTo>
                  <a:cubicBezTo>
                    <a:pt x="5733" y="21600"/>
                    <a:pt x="5733" y="21600"/>
                    <a:pt x="10040" y="21600"/>
                  </a:cubicBezTo>
                  <a:cubicBezTo>
                    <a:pt x="13485" y="21600"/>
                    <a:pt x="13485" y="17501"/>
                    <a:pt x="16964" y="17501"/>
                  </a:cubicBezTo>
                  <a:cubicBezTo>
                    <a:pt x="20409" y="13362"/>
                    <a:pt x="20409" y="5164"/>
                    <a:pt x="13485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4130;p65"/>
            <p:cNvSpPr/>
            <p:nvPr/>
          </p:nvSpPr>
          <p:spPr>
            <a:xfrm>
              <a:off x="1767394" y="274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1312" y="0"/>
                  </a:moveTo>
                  <a:cubicBezTo>
                    <a:pt x="7213" y="0"/>
                    <a:pt x="3074" y="0"/>
                    <a:pt x="3074" y="4106"/>
                  </a:cubicBezTo>
                  <a:cubicBezTo>
                    <a:pt x="-1025" y="8213"/>
                    <a:pt x="-1025" y="12319"/>
                    <a:pt x="3074" y="16467"/>
                  </a:cubicBezTo>
                  <a:cubicBezTo>
                    <a:pt x="7213" y="16467"/>
                    <a:pt x="7213" y="21600"/>
                    <a:pt x="11312" y="21600"/>
                  </a:cubicBezTo>
                  <a:cubicBezTo>
                    <a:pt x="11312" y="21600"/>
                    <a:pt x="16435" y="16467"/>
                    <a:pt x="20575" y="16467"/>
                  </a:cubicBezTo>
                  <a:cubicBezTo>
                    <a:pt x="20575" y="8213"/>
                    <a:pt x="20575" y="4106"/>
                    <a:pt x="16435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4131;p65"/>
            <p:cNvSpPr/>
            <p:nvPr/>
          </p:nvSpPr>
          <p:spPr>
            <a:xfrm>
              <a:off x="1783583" y="285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0" h="21600" fill="norm" stroke="1" extrusionOk="0">
                  <a:moveTo>
                    <a:pt x="8365" y="0"/>
                  </a:moveTo>
                  <a:cubicBezTo>
                    <a:pt x="4880" y="0"/>
                    <a:pt x="4880" y="4140"/>
                    <a:pt x="1429" y="4140"/>
                  </a:cubicBezTo>
                  <a:cubicBezTo>
                    <a:pt x="-2021" y="12337"/>
                    <a:pt x="1429" y="17460"/>
                    <a:pt x="4880" y="21600"/>
                  </a:cubicBezTo>
                  <a:lnTo>
                    <a:pt x="8365" y="21600"/>
                  </a:lnTo>
                  <a:cubicBezTo>
                    <a:pt x="11815" y="21600"/>
                    <a:pt x="15266" y="21600"/>
                    <a:pt x="15266" y="17460"/>
                  </a:cubicBezTo>
                  <a:cubicBezTo>
                    <a:pt x="19579" y="12337"/>
                    <a:pt x="19579" y="8238"/>
                    <a:pt x="15266" y="4140"/>
                  </a:cubicBezTo>
                  <a:cubicBezTo>
                    <a:pt x="11815" y="4140"/>
                    <a:pt x="11815" y="0"/>
                    <a:pt x="8365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4132;p65"/>
            <p:cNvSpPr/>
            <p:nvPr/>
          </p:nvSpPr>
          <p:spPr>
            <a:xfrm>
              <a:off x="1799426" y="2975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600" fill="norm" stroke="1" extrusionOk="0">
                  <a:moveTo>
                    <a:pt x="12063" y="0"/>
                  </a:moveTo>
                  <a:cubicBezTo>
                    <a:pt x="7957" y="0"/>
                    <a:pt x="3850" y="4140"/>
                    <a:pt x="3850" y="4140"/>
                  </a:cubicBezTo>
                  <a:cubicBezTo>
                    <a:pt x="-1283" y="9263"/>
                    <a:pt x="-1283" y="17501"/>
                    <a:pt x="3850" y="21600"/>
                  </a:cubicBezTo>
                  <a:lnTo>
                    <a:pt x="12063" y="21600"/>
                  </a:lnTo>
                  <a:cubicBezTo>
                    <a:pt x="12063" y="21600"/>
                    <a:pt x="16211" y="21600"/>
                    <a:pt x="20317" y="17501"/>
                  </a:cubicBezTo>
                  <a:cubicBezTo>
                    <a:pt x="20317" y="13362"/>
                    <a:pt x="20317" y="9263"/>
                    <a:pt x="16211" y="4140"/>
                  </a:cubicBezTo>
                  <a:cubicBezTo>
                    <a:pt x="16211" y="0"/>
                    <a:pt x="12063" y="0"/>
                    <a:pt x="12063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8" name="Google Shape;4133;p65"/>
            <p:cNvSpPr/>
            <p:nvPr/>
          </p:nvSpPr>
          <p:spPr>
            <a:xfrm>
              <a:off x="1815619" y="3098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1" h="21600" fill="norm" stroke="1" extrusionOk="0">
                  <a:moveTo>
                    <a:pt x="9194" y="0"/>
                  </a:moveTo>
                  <a:cubicBezTo>
                    <a:pt x="4887" y="0"/>
                    <a:pt x="4887" y="0"/>
                    <a:pt x="1442" y="4311"/>
                  </a:cubicBezTo>
                  <a:cubicBezTo>
                    <a:pt x="-2037" y="8623"/>
                    <a:pt x="1442" y="17289"/>
                    <a:pt x="4887" y="17289"/>
                  </a:cubicBezTo>
                  <a:cubicBezTo>
                    <a:pt x="4887" y="21600"/>
                    <a:pt x="9194" y="21600"/>
                    <a:pt x="9194" y="21600"/>
                  </a:cubicBezTo>
                  <a:cubicBezTo>
                    <a:pt x="12639" y="21600"/>
                    <a:pt x="16118" y="21600"/>
                    <a:pt x="16118" y="17289"/>
                  </a:cubicBezTo>
                  <a:cubicBezTo>
                    <a:pt x="19563" y="12934"/>
                    <a:pt x="19563" y="4311"/>
                    <a:pt x="16118" y="4311"/>
                  </a:cubicBezTo>
                  <a:cubicBezTo>
                    <a:pt x="12639" y="0"/>
                    <a:pt x="12639" y="0"/>
                    <a:pt x="9194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9" name="Google Shape;4134;p65"/>
            <p:cNvSpPr/>
            <p:nvPr/>
          </p:nvSpPr>
          <p:spPr>
            <a:xfrm>
              <a:off x="1831732" y="3221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1312" y="0"/>
                  </a:moveTo>
                  <a:cubicBezTo>
                    <a:pt x="7213" y="0"/>
                    <a:pt x="3074" y="0"/>
                    <a:pt x="3074" y="4106"/>
                  </a:cubicBezTo>
                  <a:cubicBezTo>
                    <a:pt x="-1025" y="8213"/>
                    <a:pt x="-1025" y="12319"/>
                    <a:pt x="3074" y="17494"/>
                  </a:cubicBezTo>
                  <a:cubicBezTo>
                    <a:pt x="7213" y="21600"/>
                    <a:pt x="7213" y="21600"/>
                    <a:pt x="11312" y="21600"/>
                  </a:cubicBezTo>
                  <a:cubicBezTo>
                    <a:pt x="11312" y="21600"/>
                    <a:pt x="16435" y="17494"/>
                    <a:pt x="20575" y="17494"/>
                  </a:cubicBezTo>
                  <a:cubicBezTo>
                    <a:pt x="20575" y="12319"/>
                    <a:pt x="20575" y="4106"/>
                    <a:pt x="16435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0" name="Google Shape;4135;p65"/>
            <p:cNvSpPr/>
            <p:nvPr/>
          </p:nvSpPr>
          <p:spPr>
            <a:xfrm>
              <a:off x="1560453" y="1482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600" fill="norm" stroke="1" extrusionOk="0">
                  <a:moveTo>
                    <a:pt x="12104" y="0"/>
                  </a:moveTo>
                  <a:cubicBezTo>
                    <a:pt x="7957" y="0"/>
                    <a:pt x="3850" y="0"/>
                    <a:pt x="3850" y="5070"/>
                  </a:cubicBezTo>
                  <a:cubicBezTo>
                    <a:pt x="-1283" y="10192"/>
                    <a:pt x="-1283" y="16530"/>
                    <a:pt x="3850" y="21600"/>
                  </a:cubicBezTo>
                  <a:lnTo>
                    <a:pt x="12104" y="21600"/>
                  </a:lnTo>
                  <a:cubicBezTo>
                    <a:pt x="12104" y="21600"/>
                    <a:pt x="16211" y="21600"/>
                    <a:pt x="20317" y="16530"/>
                  </a:cubicBezTo>
                  <a:cubicBezTo>
                    <a:pt x="20317" y="10192"/>
                    <a:pt x="20317" y="5070"/>
                    <a:pt x="16211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1" name="Google Shape;4136;p65"/>
            <p:cNvSpPr/>
            <p:nvPr/>
          </p:nvSpPr>
          <p:spPr>
            <a:xfrm>
              <a:off x="1576650" y="1596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6" h="21600" fill="norm" stroke="1" extrusionOk="0">
                  <a:moveTo>
                    <a:pt x="9193" y="0"/>
                  </a:moveTo>
                  <a:cubicBezTo>
                    <a:pt x="4880" y="0"/>
                    <a:pt x="4880" y="4106"/>
                    <a:pt x="1429" y="4106"/>
                  </a:cubicBezTo>
                  <a:cubicBezTo>
                    <a:pt x="-2021" y="9281"/>
                    <a:pt x="1429" y="17494"/>
                    <a:pt x="4880" y="21600"/>
                  </a:cubicBezTo>
                  <a:lnTo>
                    <a:pt x="9193" y="21600"/>
                  </a:lnTo>
                  <a:cubicBezTo>
                    <a:pt x="12678" y="21600"/>
                    <a:pt x="16129" y="21600"/>
                    <a:pt x="16129" y="17494"/>
                  </a:cubicBezTo>
                  <a:cubicBezTo>
                    <a:pt x="19579" y="13387"/>
                    <a:pt x="19579" y="9281"/>
                    <a:pt x="16129" y="4106"/>
                  </a:cubicBezTo>
                  <a:cubicBezTo>
                    <a:pt x="12678" y="4106"/>
                    <a:pt x="12678" y="0"/>
                    <a:pt x="9193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4137;p65"/>
            <p:cNvSpPr/>
            <p:nvPr/>
          </p:nvSpPr>
          <p:spPr>
            <a:xfrm>
              <a:off x="1593065" y="1719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1" h="21600" fill="norm" stroke="1" extrusionOk="0">
                  <a:moveTo>
                    <a:pt x="9499" y="0"/>
                  </a:moveTo>
                  <a:cubicBezTo>
                    <a:pt x="6054" y="0"/>
                    <a:pt x="2609" y="4311"/>
                    <a:pt x="2609" y="4311"/>
                  </a:cubicBezTo>
                  <a:cubicBezTo>
                    <a:pt x="-870" y="8666"/>
                    <a:pt x="-870" y="17289"/>
                    <a:pt x="2609" y="21600"/>
                  </a:cubicBezTo>
                  <a:lnTo>
                    <a:pt x="9499" y="21600"/>
                  </a:lnTo>
                  <a:cubicBezTo>
                    <a:pt x="9499" y="21600"/>
                    <a:pt x="13806" y="21600"/>
                    <a:pt x="17285" y="17289"/>
                  </a:cubicBezTo>
                  <a:cubicBezTo>
                    <a:pt x="20730" y="12977"/>
                    <a:pt x="17285" y="4311"/>
                    <a:pt x="13806" y="4311"/>
                  </a:cubicBezTo>
                  <a:cubicBezTo>
                    <a:pt x="13806" y="0"/>
                    <a:pt x="9499" y="0"/>
                    <a:pt x="9499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4138;p65"/>
            <p:cNvSpPr/>
            <p:nvPr/>
          </p:nvSpPr>
          <p:spPr>
            <a:xfrm>
              <a:off x="1609259" y="184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600" fill="norm" stroke="1" extrusionOk="0">
                  <a:moveTo>
                    <a:pt x="8238" y="0"/>
                  </a:moveTo>
                  <a:cubicBezTo>
                    <a:pt x="8238" y="0"/>
                    <a:pt x="4140" y="0"/>
                    <a:pt x="0" y="4106"/>
                  </a:cubicBezTo>
                  <a:cubicBezTo>
                    <a:pt x="0" y="8254"/>
                    <a:pt x="0" y="17494"/>
                    <a:pt x="4140" y="17494"/>
                  </a:cubicBezTo>
                  <a:cubicBezTo>
                    <a:pt x="4140" y="21600"/>
                    <a:pt x="8238" y="21600"/>
                    <a:pt x="8238" y="21600"/>
                  </a:cubicBezTo>
                  <a:cubicBezTo>
                    <a:pt x="12337" y="21600"/>
                    <a:pt x="16436" y="21600"/>
                    <a:pt x="16436" y="17494"/>
                  </a:cubicBezTo>
                  <a:cubicBezTo>
                    <a:pt x="21600" y="12360"/>
                    <a:pt x="21600" y="4106"/>
                    <a:pt x="16436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4139;p65"/>
            <p:cNvSpPr/>
            <p:nvPr/>
          </p:nvSpPr>
          <p:spPr>
            <a:xfrm>
              <a:off x="1625095" y="1964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0" h="21600" fill="norm" stroke="1" extrusionOk="0">
                  <a:moveTo>
                    <a:pt x="10171" y="0"/>
                  </a:moveTo>
                  <a:cubicBezTo>
                    <a:pt x="6686" y="0"/>
                    <a:pt x="3235" y="0"/>
                    <a:pt x="3235" y="4099"/>
                  </a:cubicBezTo>
                  <a:cubicBezTo>
                    <a:pt x="-1078" y="9263"/>
                    <a:pt x="-1078" y="13362"/>
                    <a:pt x="3235" y="17460"/>
                  </a:cubicBezTo>
                  <a:cubicBezTo>
                    <a:pt x="6686" y="17460"/>
                    <a:pt x="6686" y="21600"/>
                    <a:pt x="10171" y="21600"/>
                  </a:cubicBezTo>
                  <a:cubicBezTo>
                    <a:pt x="13621" y="21600"/>
                    <a:pt x="13621" y="17460"/>
                    <a:pt x="17072" y="17460"/>
                  </a:cubicBezTo>
                  <a:cubicBezTo>
                    <a:pt x="20522" y="13362"/>
                    <a:pt x="17072" y="4099"/>
                    <a:pt x="13621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4140;p65"/>
            <p:cNvSpPr/>
            <p:nvPr/>
          </p:nvSpPr>
          <p:spPr>
            <a:xfrm>
              <a:off x="1641292" y="2079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9240" y="0"/>
                  </a:moveTo>
                  <a:cubicBezTo>
                    <a:pt x="4106" y="0"/>
                    <a:pt x="4106" y="0"/>
                    <a:pt x="0" y="5440"/>
                  </a:cubicBezTo>
                  <a:lnTo>
                    <a:pt x="0" y="10827"/>
                  </a:lnTo>
                  <a:lnTo>
                    <a:pt x="9240" y="0"/>
                  </a:lnTo>
                  <a:close/>
                  <a:moveTo>
                    <a:pt x="13387" y="0"/>
                  </a:moveTo>
                  <a:lnTo>
                    <a:pt x="4106" y="21600"/>
                  </a:lnTo>
                  <a:lnTo>
                    <a:pt x="9240" y="21600"/>
                  </a:lnTo>
                  <a:cubicBezTo>
                    <a:pt x="13387" y="21600"/>
                    <a:pt x="17494" y="21600"/>
                    <a:pt x="17494" y="16213"/>
                  </a:cubicBezTo>
                  <a:cubicBezTo>
                    <a:pt x="21600" y="10827"/>
                    <a:pt x="21600" y="5440"/>
                    <a:pt x="17494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4141;p65"/>
            <p:cNvSpPr/>
            <p:nvPr/>
          </p:nvSpPr>
          <p:spPr>
            <a:xfrm>
              <a:off x="1657404" y="21956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1" h="21600" fill="norm" stroke="1" extrusionOk="0">
                  <a:moveTo>
                    <a:pt x="9499" y="0"/>
                  </a:moveTo>
                  <a:cubicBezTo>
                    <a:pt x="6054" y="0"/>
                    <a:pt x="2609" y="4106"/>
                    <a:pt x="2609" y="4106"/>
                  </a:cubicBezTo>
                  <a:cubicBezTo>
                    <a:pt x="-870" y="8254"/>
                    <a:pt x="-870" y="16467"/>
                    <a:pt x="2609" y="21600"/>
                  </a:cubicBezTo>
                  <a:lnTo>
                    <a:pt x="9499" y="21600"/>
                  </a:lnTo>
                  <a:cubicBezTo>
                    <a:pt x="13806" y="21600"/>
                    <a:pt x="13806" y="21600"/>
                    <a:pt x="17285" y="16467"/>
                  </a:cubicBezTo>
                  <a:cubicBezTo>
                    <a:pt x="20730" y="12360"/>
                    <a:pt x="17285" y="8254"/>
                    <a:pt x="13806" y="4106"/>
                  </a:cubicBezTo>
                  <a:lnTo>
                    <a:pt x="9499" y="0"/>
                  </a:ln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4142;p65"/>
            <p:cNvSpPr/>
            <p:nvPr/>
          </p:nvSpPr>
          <p:spPr>
            <a:xfrm>
              <a:off x="1673597" y="2317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600" fill="norm" stroke="1" extrusionOk="0">
                  <a:moveTo>
                    <a:pt x="8238" y="0"/>
                  </a:moveTo>
                  <a:cubicBezTo>
                    <a:pt x="8238" y="0"/>
                    <a:pt x="4140" y="4140"/>
                    <a:pt x="0" y="4140"/>
                  </a:cubicBezTo>
                  <a:cubicBezTo>
                    <a:pt x="0" y="8238"/>
                    <a:pt x="0" y="17460"/>
                    <a:pt x="4140" y="21600"/>
                  </a:cubicBezTo>
                  <a:lnTo>
                    <a:pt x="8238" y="21600"/>
                  </a:lnTo>
                  <a:cubicBezTo>
                    <a:pt x="12337" y="21600"/>
                    <a:pt x="16436" y="21600"/>
                    <a:pt x="16436" y="17460"/>
                  </a:cubicBezTo>
                  <a:cubicBezTo>
                    <a:pt x="21600" y="13362"/>
                    <a:pt x="21600" y="4140"/>
                    <a:pt x="16436" y="4140"/>
                  </a:cubicBezTo>
                  <a:cubicBezTo>
                    <a:pt x="12337" y="0"/>
                    <a:pt x="12337" y="0"/>
                    <a:pt x="8238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4143;p65"/>
            <p:cNvSpPr/>
            <p:nvPr/>
          </p:nvSpPr>
          <p:spPr>
            <a:xfrm>
              <a:off x="1689433" y="24383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0" h="21600" fill="norm" stroke="1" extrusionOk="0">
                  <a:moveTo>
                    <a:pt x="10171" y="0"/>
                  </a:moveTo>
                  <a:cubicBezTo>
                    <a:pt x="6686" y="0"/>
                    <a:pt x="3235" y="0"/>
                    <a:pt x="3235" y="5164"/>
                  </a:cubicBezTo>
                  <a:cubicBezTo>
                    <a:pt x="-1078" y="9263"/>
                    <a:pt x="-1078" y="17460"/>
                    <a:pt x="3235" y="17460"/>
                  </a:cubicBezTo>
                  <a:cubicBezTo>
                    <a:pt x="6686" y="21600"/>
                    <a:pt x="6686" y="21600"/>
                    <a:pt x="10171" y="21600"/>
                  </a:cubicBezTo>
                  <a:cubicBezTo>
                    <a:pt x="13621" y="21600"/>
                    <a:pt x="13621" y="17460"/>
                    <a:pt x="17072" y="17460"/>
                  </a:cubicBezTo>
                  <a:cubicBezTo>
                    <a:pt x="20522" y="13362"/>
                    <a:pt x="17072" y="5164"/>
                    <a:pt x="13621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4144;p65"/>
            <p:cNvSpPr/>
            <p:nvPr/>
          </p:nvSpPr>
          <p:spPr>
            <a:xfrm>
              <a:off x="1705630" y="256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9240" y="0"/>
                  </a:moveTo>
                  <a:cubicBezTo>
                    <a:pt x="9240" y="0"/>
                    <a:pt x="4106" y="0"/>
                    <a:pt x="0" y="4140"/>
                  </a:cubicBezTo>
                  <a:cubicBezTo>
                    <a:pt x="0" y="8238"/>
                    <a:pt x="0" y="12337"/>
                    <a:pt x="4106" y="16436"/>
                  </a:cubicBezTo>
                  <a:lnTo>
                    <a:pt x="9240" y="21600"/>
                  </a:lnTo>
                  <a:cubicBezTo>
                    <a:pt x="13387" y="21600"/>
                    <a:pt x="17494" y="16436"/>
                    <a:pt x="17494" y="16436"/>
                  </a:cubicBezTo>
                  <a:cubicBezTo>
                    <a:pt x="21600" y="12337"/>
                    <a:pt x="21600" y="4140"/>
                    <a:pt x="17494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4145;p65"/>
            <p:cNvSpPr/>
            <p:nvPr/>
          </p:nvSpPr>
          <p:spPr>
            <a:xfrm>
              <a:off x="1721742" y="2677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1" h="21600" fill="norm" stroke="1" extrusionOk="0">
                  <a:moveTo>
                    <a:pt x="9499" y="0"/>
                  </a:moveTo>
                  <a:cubicBezTo>
                    <a:pt x="6054" y="0"/>
                    <a:pt x="2609" y="0"/>
                    <a:pt x="2609" y="5070"/>
                  </a:cubicBezTo>
                  <a:cubicBezTo>
                    <a:pt x="-870" y="10141"/>
                    <a:pt x="-870" y="16479"/>
                    <a:pt x="2609" y="21600"/>
                  </a:cubicBezTo>
                  <a:lnTo>
                    <a:pt x="9499" y="21600"/>
                  </a:lnTo>
                  <a:cubicBezTo>
                    <a:pt x="13806" y="21600"/>
                    <a:pt x="13806" y="21600"/>
                    <a:pt x="17285" y="16479"/>
                  </a:cubicBezTo>
                  <a:cubicBezTo>
                    <a:pt x="20730" y="10141"/>
                    <a:pt x="17285" y="5070"/>
                    <a:pt x="13806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4146;p65"/>
            <p:cNvSpPr/>
            <p:nvPr/>
          </p:nvSpPr>
          <p:spPr>
            <a:xfrm>
              <a:off x="1737935" y="27913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600" fill="norm" stroke="1" extrusionOk="0">
                  <a:moveTo>
                    <a:pt x="8238" y="0"/>
                  </a:moveTo>
                  <a:cubicBezTo>
                    <a:pt x="8238" y="0"/>
                    <a:pt x="4140" y="4140"/>
                    <a:pt x="0" y="4140"/>
                  </a:cubicBezTo>
                  <a:cubicBezTo>
                    <a:pt x="0" y="9263"/>
                    <a:pt x="0" y="17460"/>
                    <a:pt x="4140" y="21600"/>
                  </a:cubicBezTo>
                  <a:lnTo>
                    <a:pt x="8238" y="21600"/>
                  </a:lnTo>
                  <a:cubicBezTo>
                    <a:pt x="12337" y="21600"/>
                    <a:pt x="16436" y="21600"/>
                    <a:pt x="16436" y="17460"/>
                  </a:cubicBezTo>
                  <a:cubicBezTo>
                    <a:pt x="21600" y="13362"/>
                    <a:pt x="21600" y="9263"/>
                    <a:pt x="16436" y="4140"/>
                  </a:cubicBezTo>
                  <a:cubicBezTo>
                    <a:pt x="12337" y="4140"/>
                    <a:pt x="12337" y="0"/>
                    <a:pt x="8238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4147;p65"/>
            <p:cNvSpPr/>
            <p:nvPr/>
          </p:nvSpPr>
          <p:spPr>
            <a:xfrm>
              <a:off x="1754321" y="29144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3" h="21600" fill="norm" stroke="1" extrusionOk="0">
                  <a:moveTo>
                    <a:pt x="8745" y="0"/>
                  </a:moveTo>
                  <a:cubicBezTo>
                    <a:pt x="5260" y="0"/>
                    <a:pt x="5260" y="4346"/>
                    <a:pt x="1809" y="4346"/>
                  </a:cubicBezTo>
                  <a:cubicBezTo>
                    <a:pt x="-2504" y="8649"/>
                    <a:pt x="1809" y="17254"/>
                    <a:pt x="5260" y="21600"/>
                  </a:cubicBezTo>
                  <a:lnTo>
                    <a:pt x="8745" y="21600"/>
                  </a:lnTo>
                  <a:cubicBezTo>
                    <a:pt x="12195" y="21600"/>
                    <a:pt x="15646" y="21600"/>
                    <a:pt x="15646" y="17254"/>
                  </a:cubicBezTo>
                  <a:cubicBezTo>
                    <a:pt x="19096" y="12951"/>
                    <a:pt x="19096" y="8649"/>
                    <a:pt x="15646" y="4346"/>
                  </a:cubicBezTo>
                  <a:cubicBezTo>
                    <a:pt x="12195" y="0"/>
                    <a:pt x="12195" y="0"/>
                    <a:pt x="8745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4148;p65"/>
            <p:cNvSpPr/>
            <p:nvPr/>
          </p:nvSpPr>
          <p:spPr>
            <a:xfrm>
              <a:off x="1770336" y="30376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12360" y="0"/>
                  </a:moveTo>
                  <a:cubicBezTo>
                    <a:pt x="8213" y="0"/>
                    <a:pt x="3079" y="0"/>
                    <a:pt x="3079" y="4106"/>
                  </a:cubicBezTo>
                  <a:cubicBezTo>
                    <a:pt x="-1027" y="8213"/>
                    <a:pt x="-1027" y="17494"/>
                    <a:pt x="3079" y="17494"/>
                  </a:cubicBezTo>
                  <a:cubicBezTo>
                    <a:pt x="8213" y="21600"/>
                    <a:pt x="8213" y="21600"/>
                    <a:pt x="12360" y="21600"/>
                  </a:cubicBezTo>
                  <a:cubicBezTo>
                    <a:pt x="12360" y="21600"/>
                    <a:pt x="16467" y="21600"/>
                    <a:pt x="20573" y="17494"/>
                  </a:cubicBezTo>
                  <a:cubicBezTo>
                    <a:pt x="20573" y="12319"/>
                    <a:pt x="20573" y="4106"/>
                    <a:pt x="16467" y="4106"/>
                  </a:cubicBezTo>
                  <a:cubicBezTo>
                    <a:pt x="16467" y="0"/>
                    <a:pt x="12360" y="0"/>
                    <a:pt x="12360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4149;p65"/>
            <p:cNvSpPr/>
            <p:nvPr/>
          </p:nvSpPr>
          <p:spPr>
            <a:xfrm>
              <a:off x="1786575" y="3158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1" h="21600" fill="norm" stroke="1" extrusionOk="0">
                  <a:moveTo>
                    <a:pt x="8332" y="0"/>
                  </a:moveTo>
                  <a:cubicBezTo>
                    <a:pt x="4887" y="0"/>
                    <a:pt x="4887" y="0"/>
                    <a:pt x="1442" y="4106"/>
                  </a:cubicBezTo>
                  <a:cubicBezTo>
                    <a:pt x="-2037" y="9240"/>
                    <a:pt x="1442" y="13346"/>
                    <a:pt x="4887" y="17494"/>
                  </a:cubicBezTo>
                  <a:cubicBezTo>
                    <a:pt x="4887" y="21600"/>
                    <a:pt x="8332" y="21600"/>
                    <a:pt x="8332" y="21600"/>
                  </a:cubicBezTo>
                  <a:cubicBezTo>
                    <a:pt x="12639" y="21600"/>
                    <a:pt x="16118" y="17494"/>
                    <a:pt x="16118" y="17494"/>
                  </a:cubicBezTo>
                  <a:cubicBezTo>
                    <a:pt x="19563" y="13346"/>
                    <a:pt x="19563" y="4106"/>
                    <a:pt x="16118" y="0"/>
                  </a:cubicBezTo>
                  <a:close/>
                </a:path>
              </a:pathLst>
            </a:custGeom>
            <a:solidFill>
              <a:srgbClr val="8ED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4150;p65"/>
            <p:cNvSpPr/>
            <p:nvPr/>
          </p:nvSpPr>
          <p:spPr>
            <a:xfrm>
              <a:off x="1802688" y="3274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1312" y="0"/>
                  </a:moveTo>
                  <a:cubicBezTo>
                    <a:pt x="7213" y="0"/>
                    <a:pt x="3074" y="0"/>
                    <a:pt x="3074" y="5387"/>
                  </a:cubicBezTo>
                  <a:cubicBezTo>
                    <a:pt x="-1025" y="10773"/>
                    <a:pt x="-1025" y="16213"/>
                    <a:pt x="3074" y="21600"/>
                  </a:cubicBezTo>
                  <a:lnTo>
                    <a:pt x="11312" y="21600"/>
                  </a:lnTo>
                  <a:cubicBezTo>
                    <a:pt x="11312" y="21600"/>
                    <a:pt x="15411" y="21600"/>
                    <a:pt x="20575" y="16213"/>
                  </a:cubicBezTo>
                  <a:cubicBezTo>
                    <a:pt x="20575" y="10773"/>
                    <a:pt x="20575" y="5387"/>
                    <a:pt x="15411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4151;p65"/>
            <p:cNvSpPr/>
            <p:nvPr/>
          </p:nvSpPr>
          <p:spPr>
            <a:xfrm>
              <a:off x="1818659" y="3390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3" h="21600" fill="norm" stroke="1" extrusionOk="0">
                  <a:moveTo>
                    <a:pt x="8745" y="0"/>
                  </a:moveTo>
                  <a:cubicBezTo>
                    <a:pt x="5260" y="0"/>
                    <a:pt x="5260" y="4106"/>
                    <a:pt x="1809" y="4106"/>
                  </a:cubicBezTo>
                  <a:cubicBezTo>
                    <a:pt x="-2504" y="8213"/>
                    <a:pt x="1809" y="16467"/>
                    <a:pt x="5260" y="21600"/>
                  </a:cubicBezTo>
                  <a:lnTo>
                    <a:pt x="8745" y="21600"/>
                  </a:lnTo>
                  <a:cubicBezTo>
                    <a:pt x="12195" y="21600"/>
                    <a:pt x="15646" y="21600"/>
                    <a:pt x="15646" y="16467"/>
                  </a:cubicBezTo>
                  <a:cubicBezTo>
                    <a:pt x="19096" y="12319"/>
                    <a:pt x="19096" y="8213"/>
                    <a:pt x="15646" y="4106"/>
                  </a:cubicBezTo>
                  <a:cubicBezTo>
                    <a:pt x="12195" y="4106"/>
                    <a:pt x="12195" y="0"/>
                    <a:pt x="8745" y="0"/>
                  </a:cubicBezTo>
                  <a:close/>
                </a:path>
              </a:pathLst>
            </a:custGeom>
            <a:solidFill>
              <a:srgbClr val="CBE4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7" name="Google Shape;4154;p65"/>
            <p:cNvSpPr/>
            <p:nvPr/>
          </p:nvSpPr>
          <p:spPr>
            <a:xfrm>
              <a:off x="1570432" y="261769"/>
              <a:ext cx="208462" cy="28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376"/>
                  </a:lnTo>
                  <a:cubicBezTo>
                    <a:pt x="152" y="21376"/>
                    <a:pt x="344" y="21376"/>
                    <a:pt x="496" y="21488"/>
                  </a:cubicBezTo>
                  <a:cubicBezTo>
                    <a:pt x="496" y="21488"/>
                    <a:pt x="496" y="21600"/>
                    <a:pt x="647" y="21600"/>
                  </a:cubicBezTo>
                  <a:lnTo>
                    <a:pt x="3199" y="191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A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50" name="Google Shape;4155;p65"/>
            <p:cNvGrpSpPr/>
            <p:nvPr/>
          </p:nvGrpSpPr>
          <p:grpSpPr>
            <a:xfrm>
              <a:off x="1718129" y="222060"/>
              <a:ext cx="12701" cy="1"/>
              <a:chOff x="0" y="0"/>
              <a:chExt cx="12700" cy="0"/>
            </a:xfrm>
          </p:grpSpPr>
          <p:sp>
            <p:nvSpPr>
              <p:cNvPr id="1448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9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51" name="Google Shape;4156;p65"/>
            <p:cNvSpPr/>
            <p:nvPr/>
          </p:nvSpPr>
          <p:spPr>
            <a:xfrm>
              <a:off x="1512342" y="222060"/>
              <a:ext cx="212878" cy="28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0" y="0"/>
                  </a:moveTo>
                  <a:lnTo>
                    <a:pt x="0" y="21380"/>
                  </a:lnTo>
                  <a:cubicBezTo>
                    <a:pt x="150" y="21490"/>
                    <a:pt x="299" y="21490"/>
                    <a:pt x="634" y="21600"/>
                  </a:cubicBezTo>
                  <a:lnTo>
                    <a:pt x="3432" y="188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A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54" name="Google Shape;4157;p65"/>
            <p:cNvGrpSpPr/>
            <p:nvPr/>
          </p:nvGrpSpPr>
          <p:grpSpPr>
            <a:xfrm>
              <a:off x="1662981" y="174900"/>
              <a:ext cx="12698" cy="12701"/>
              <a:chOff x="0" y="0"/>
              <a:chExt cx="12697" cy="12699"/>
            </a:xfrm>
          </p:grpSpPr>
          <p:sp>
            <p:nvSpPr>
              <p:cNvPr id="1452" name="خط"/>
              <p:cNvSpPr/>
              <p:nvPr/>
            </p:nvSpPr>
            <p:spPr>
              <a:xfrm>
                <a:off x="-1" y="0"/>
                <a:ext cx="12699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3" name="خط"/>
              <p:cNvSpPr/>
              <p:nvPr/>
            </p:nvSpPr>
            <p:spPr>
              <a:xfrm flipH="1" flipV="1">
                <a:off x="-1" y="0"/>
                <a:ext cx="12699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55" name="Google Shape;4158;p65"/>
            <p:cNvSpPr/>
            <p:nvPr/>
          </p:nvSpPr>
          <p:spPr>
            <a:xfrm>
              <a:off x="1448004" y="180517"/>
              <a:ext cx="222060" cy="30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7" y="0"/>
                  </a:moveTo>
                  <a:lnTo>
                    <a:pt x="20707" y="899"/>
                  </a:lnTo>
                  <a:lnTo>
                    <a:pt x="20849" y="899"/>
                  </a:lnTo>
                  <a:lnTo>
                    <a:pt x="21600" y="105"/>
                  </a:lnTo>
                  <a:lnTo>
                    <a:pt x="21457" y="0"/>
                  </a:lnTo>
                  <a:close/>
                  <a:moveTo>
                    <a:pt x="20277" y="1216"/>
                  </a:moveTo>
                  <a:lnTo>
                    <a:pt x="19383" y="2221"/>
                  </a:lnTo>
                  <a:lnTo>
                    <a:pt x="19527" y="2221"/>
                  </a:lnTo>
                  <a:lnTo>
                    <a:pt x="20420" y="1322"/>
                  </a:lnTo>
                  <a:cubicBezTo>
                    <a:pt x="20420" y="1322"/>
                    <a:pt x="20420" y="1216"/>
                    <a:pt x="20277" y="1216"/>
                  </a:cubicBezTo>
                  <a:close/>
                  <a:moveTo>
                    <a:pt x="19062" y="2433"/>
                  </a:moveTo>
                  <a:lnTo>
                    <a:pt x="0" y="21495"/>
                  </a:lnTo>
                  <a:lnTo>
                    <a:pt x="287" y="21495"/>
                  </a:lnTo>
                  <a:cubicBezTo>
                    <a:pt x="429" y="21600"/>
                    <a:pt x="608" y="21600"/>
                    <a:pt x="608" y="21600"/>
                  </a:cubicBezTo>
                  <a:lnTo>
                    <a:pt x="4328" y="18190"/>
                  </a:lnTo>
                  <a:lnTo>
                    <a:pt x="19204" y="2644"/>
                  </a:lnTo>
                  <a:cubicBezTo>
                    <a:pt x="19062" y="2538"/>
                    <a:pt x="19062" y="2538"/>
                    <a:pt x="19062" y="2433"/>
                  </a:cubicBezTo>
                  <a:close/>
                </a:path>
              </a:pathLst>
            </a:custGeom>
            <a:solidFill>
              <a:srgbClr val="90DA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6" name="Google Shape;4159;p65"/>
            <p:cNvSpPr/>
            <p:nvPr/>
          </p:nvSpPr>
          <p:spPr>
            <a:xfrm>
              <a:off x="1653057" y="189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13" y="0"/>
                  </a:moveTo>
                  <a:lnTo>
                    <a:pt x="0" y="16213"/>
                  </a:lnTo>
                  <a:cubicBezTo>
                    <a:pt x="5387" y="16213"/>
                    <a:pt x="5387" y="21600"/>
                    <a:pt x="5387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6C8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7" name="Google Shape;4160;p65"/>
            <p:cNvSpPr/>
            <p:nvPr/>
          </p:nvSpPr>
          <p:spPr>
            <a:xfrm>
              <a:off x="1640008" y="2079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8" y="0"/>
                  </a:moveTo>
                  <a:lnTo>
                    <a:pt x="0" y="10827"/>
                  </a:lnTo>
                  <a:cubicBezTo>
                    <a:pt x="0" y="16213"/>
                    <a:pt x="0" y="16213"/>
                    <a:pt x="6626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6C8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8" name="Google Shape;4161;p65"/>
            <p:cNvSpPr/>
            <p:nvPr/>
          </p:nvSpPr>
          <p:spPr>
            <a:xfrm>
              <a:off x="247200" y="66875"/>
              <a:ext cx="682631" cy="186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6897" y="0"/>
                  </a:moveTo>
                  <a:cubicBezTo>
                    <a:pt x="6764" y="0"/>
                    <a:pt x="6629" y="7"/>
                    <a:pt x="6495" y="22"/>
                  </a:cubicBezTo>
                  <a:lnTo>
                    <a:pt x="1184" y="482"/>
                  </a:lnTo>
                  <a:cubicBezTo>
                    <a:pt x="381" y="555"/>
                    <a:pt x="-147" y="875"/>
                    <a:pt x="37" y="1195"/>
                  </a:cubicBezTo>
                  <a:lnTo>
                    <a:pt x="12941" y="21152"/>
                  </a:lnTo>
                  <a:cubicBezTo>
                    <a:pt x="13104" y="21419"/>
                    <a:pt x="13732" y="21600"/>
                    <a:pt x="14409" y="21600"/>
                  </a:cubicBezTo>
                  <a:cubicBezTo>
                    <a:pt x="14542" y="21600"/>
                    <a:pt x="14677" y="21593"/>
                    <a:pt x="14811" y="21578"/>
                  </a:cubicBezTo>
                  <a:lnTo>
                    <a:pt x="20111" y="21118"/>
                  </a:lnTo>
                  <a:cubicBezTo>
                    <a:pt x="20925" y="21045"/>
                    <a:pt x="21453" y="20725"/>
                    <a:pt x="21258" y="20422"/>
                  </a:cubicBezTo>
                  <a:lnTo>
                    <a:pt x="8353" y="448"/>
                  </a:lnTo>
                  <a:cubicBezTo>
                    <a:pt x="8200" y="181"/>
                    <a:pt x="7574" y="0"/>
                    <a:pt x="68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9" name="Google Shape;4162;p65"/>
            <p:cNvSpPr/>
            <p:nvPr/>
          </p:nvSpPr>
          <p:spPr>
            <a:xfrm>
              <a:off x="247200" y="88601"/>
              <a:ext cx="560370" cy="184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4683" y="0"/>
                  </a:moveTo>
                  <a:lnTo>
                    <a:pt x="1451" y="233"/>
                  </a:lnTo>
                  <a:cubicBezTo>
                    <a:pt x="467" y="307"/>
                    <a:pt x="-180" y="630"/>
                    <a:pt x="45" y="954"/>
                  </a:cubicBezTo>
                  <a:lnTo>
                    <a:pt x="15855" y="21146"/>
                  </a:lnTo>
                  <a:cubicBezTo>
                    <a:pt x="16054" y="21417"/>
                    <a:pt x="16823" y="21600"/>
                    <a:pt x="17653" y="21600"/>
                  </a:cubicBezTo>
                  <a:cubicBezTo>
                    <a:pt x="17816" y="21600"/>
                    <a:pt x="17982" y="21593"/>
                    <a:pt x="18145" y="21578"/>
                  </a:cubicBezTo>
                  <a:lnTo>
                    <a:pt x="21420" y="21345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0" name="Google Shape;4163;p65"/>
            <p:cNvSpPr/>
            <p:nvPr/>
          </p:nvSpPr>
          <p:spPr>
            <a:xfrm>
              <a:off x="247200" y="108462"/>
              <a:ext cx="171391" cy="60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4654" y="0"/>
                  </a:moveTo>
                  <a:cubicBezTo>
                    <a:pt x="1497" y="273"/>
                    <a:pt x="-578" y="1198"/>
                    <a:pt x="143" y="2174"/>
                  </a:cubicBezTo>
                  <a:lnTo>
                    <a:pt x="16333" y="21600"/>
                  </a:lnTo>
                  <a:cubicBezTo>
                    <a:pt x="16513" y="21548"/>
                    <a:pt x="16513" y="21483"/>
                    <a:pt x="16693" y="21431"/>
                  </a:cubicBezTo>
                  <a:cubicBezTo>
                    <a:pt x="16875" y="21379"/>
                    <a:pt x="17055" y="21274"/>
                    <a:pt x="17055" y="21222"/>
                  </a:cubicBezTo>
                  <a:cubicBezTo>
                    <a:pt x="17459" y="21105"/>
                    <a:pt x="17641" y="20949"/>
                    <a:pt x="18001" y="20832"/>
                  </a:cubicBezTo>
                  <a:cubicBezTo>
                    <a:pt x="18181" y="20728"/>
                    <a:pt x="18408" y="20675"/>
                    <a:pt x="18588" y="20571"/>
                  </a:cubicBezTo>
                  <a:cubicBezTo>
                    <a:pt x="18768" y="20454"/>
                    <a:pt x="19129" y="20350"/>
                    <a:pt x="19534" y="20246"/>
                  </a:cubicBezTo>
                  <a:cubicBezTo>
                    <a:pt x="19716" y="20129"/>
                    <a:pt x="19896" y="20077"/>
                    <a:pt x="20076" y="19972"/>
                  </a:cubicBezTo>
                  <a:cubicBezTo>
                    <a:pt x="20256" y="19856"/>
                    <a:pt x="20662" y="19751"/>
                    <a:pt x="21022" y="19647"/>
                  </a:cubicBezTo>
                  <a:lnTo>
                    <a:pt x="21022" y="19595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1" name="Google Shape;4164;p65"/>
            <p:cNvSpPr/>
            <p:nvPr/>
          </p:nvSpPr>
          <p:spPr>
            <a:xfrm>
              <a:off x="533301" y="531254"/>
              <a:ext cx="29413" cy="1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9854"/>
                  </a:lnTo>
                  <a:lnTo>
                    <a:pt x="2435" y="21600"/>
                  </a:lnTo>
                  <a:cubicBezTo>
                    <a:pt x="4589" y="19727"/>
                    <a:pt x="6755" y="17835"/>
                    <a:pt x="8101" y="15961"/>
                  </a:cubicBezTo>
                  <a:cubicBezTo>
                    <a:pt x="10256" y="14088"/>
                    <a:pt x="11344" y="11746"/>
                    <a:pt x="13499" y="9854"/>
                  </a:cubicBezTo>
                  <a:cubicBezTo>
                    <a:pt x="15933" y="6107"/>
                    <a:pt x="18088" y="4234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2" name="Google Shape;4165;p65"/>
            <p:cNvSpPr/>
            <p:nvPr/>
          </p:nvSpPr>
          <p:spPr>
            <a:xfrm>
              <a:off x="516755" y="275733"/>
              <a:ext cx="41177" cy="19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0" y="0"/>
                  </a:moveTo>
                  <a:lnTo>
                    <a:pt x="0" y="10002"/>
                  </a:lnTo>
                  <a:lnTo>
                    <a:pt x="770" y="21600"/>
                  </a:lnTo>
                  <a:lnTo>
                    <a:pt x="21600" y="10002"/>
                  </a:lnTo>
                  <a:lnTo>
                    <a:pt x="2083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65" name="Google Shape;4166;p65"/>
            <p:cNvGrpSpPr/>
            <p:nvPr/>
          </p:nvGrpSpPr>
          <p:grpSpPr>
            <a:xfrm>
              <a:off x="522386" y="135191"/>
              <a:ext cx="3818" cy="12701"/>
              <a:chOff x="0" y="0"/>
              <a:chExt cx="3816" cy="12700"/>
            </a:xfrm>
          </p:grpSpPr>
          <p:sp>
            <p:nvSpPr>
              <p:cNvPr id="1463" name="خط"/>
              <p:cNvSpPr/>
              <p:nvPr/>
            </p:nvSpPr>
            <p:spPr>
              <a:xfrm>
                <a:off x="0" y="0"/>
                <a:ext cx="3817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4" name="خط"/>
              <p:cNvSpPr/>
              <p:nvPr/>
            </p:nvSpPr>
            <p:spPr>
              <a:xfrm flipH="1" flipV="1">
                <a:off x="0" y="0"/>
                <a:ext cx="3817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66" name="Google Shape;4167;p65"/>
            <p:cNvSpPr/>
            <p:nvPr/>
          </p:nvSpPr>
          <p:spPr>
            <a:xfrm>
              <a:off x="482928" y="136025"/>
              <a:ext cx="43026" cy="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6" y="0"/>
                  </a:moveTo>
                  <a:lnTo>
                    <a:pt x="0" y="9821"/>
                  </a:lnTo>
                  <a:lnTo>
                    <a:pt x="1480" y="21600"/>
                  </a:lnTo>
                  <a:lnTo>
                    <a:pt x="21600" y="11779"/>
                  </a:lnTo>
                  <a:lnTo>
                    <a:pt x="19936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69" name="Google Shape;4168;p65"/>
            <p:cNvGrpSpPr/>
            <p:nvPr/>
          </p:nvGrpSpPr>
          <p:grpSpPr>
            <a:xfrm>
              <a:off x="550215" y="245488"/>
              <a:ext cx="1" cy="12701"/>
              <a:chOff x="0" y="0"/>
              <a:chExt cx="0" cy="12699"/>
            </a:xfrm>
          </p:grpSpPr>
          <p:sp>
            <p:nvSpPr>
              <p:cNvPr id="146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8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70" name="Google Shape;4169;p65"/>
            <p:cNvSpPr/>
            <p:nvPr/>
          </p:nvSpPr>
          <p:spPr>
            <a:xfrm>
              <a:off x="467496" y="241921"/>
              <a:ext cx="82720" cy="3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0" y="0"/>
                  </a:moveTo>
                  <a:lnTo>
                    <a:pt x="0" y="14050"/>
                  </a:lnTo>
                  <a:lnTo>
                    <a:pt x="383" y="21600"/>
                  </a:lnTo>
                  <a:lnTo>
                    <a:pt x="21600" y="7539"/>
                  </a:lnTo>
                  <a:lnTo>
                    <a:pt x="21600" y="6501"/>
                  </a:lnTo>
                  <a:lnTo>
                    <a:pt x="2083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73" name="Google Shape;4170;p65"/>
            <p:cNvGrpSpPr/>
            <p:nvPr/>
          </p:nvGrpSpPr>
          <p:grpSpPr>
            <a:xfrm>
              <a:off x="539550" y="201004"/>
              <a:ext cx="1" cy="12701"/>
              <a:chOff x="0" y="0"/>
              <a:chExt cx="0" cy="12700"/>
            </a:xfrm>
          </p:grpSpPr>
          <p:sp>
            <p:nvSpPr>
              <p:cNvPr id="147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7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74" name="Google Shape;4171;p65"/>
            <p:cNvSpPr/>
            <p:nvPr/>
          </p:nvSpPr>
          <p:spPr>
            <a:xfrm>
              <a:off x="499842" y="205146"/>
              <a:ext cx="41177" cy="19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0" y="0"/>
                  </a:moveTo>
                  <a:lnTo>
                    <a:pt x="0" y="11598"/>
                  </a:lnTo>
                  <a:lnTo>
                    <a:pt x="1547" y="21600"/>
                  </a:lnTo>
                  <a:lnTo>
                    <a:pt x="21600" y="11598"/>
                  </a:lnTo>
                  <a:lnTo>
                    <a:pt x="20830" y="4802"/>
                  </a:lnTo>
                  <a:lnTo>
                    <a:pt x="2083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77" name="Google Shape;4172;p65"/>
            <p:cNvGrpSpPr/>
            <p:nvPr/>
          </p:nvGrpSpPr>
          <p:grpSpPr>
            <a:xfrm>
              <a:off x="531724" y="171966"/>
              <a:ext cx="1690" cy="12701"/>
              <a:chOff x="0" y="0"/>
              <a:chExt cx="1688" cy="12700"/>
            </a:xfrm>
          </p:grpSpPr>
          <p:sp>
            <p:nvSpPr>
              <p:cNvPr id="1475" name="خط"/>
              <p:cNvSpPr/>
              <p:nvPr/>
            </p:nvSpPr>
            <p:spPr>
              <a:xfrm>
                <a:off x="-1" y="0"/>
                <a:ext cx="1690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76" name="خط"/>
              <p:cNvSpPr/>
              <p:nvPr/>
            </p:nvSpPr>
            <p:spPr>
              <a:xfrm flipH="1" flipV="1">
                <a:off x="-1" y="0"/>
                <a:ext cx="1690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78" name="Google Shape;4173;p65"/>
            <p:cNvSpPr/>
            <p:nvPr/>
          </p:nvSpPr>
          <p:spPr>
            <a:xfrm>
              <a:off x="450582" y="172800"/>
              <a:ext cx="82720" cy="2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7" y="0"/>
                  </a:moveTo>
                  <a:lnTo>
                    <a:pt x="0" y="14845"/>
                  </a:lnTo>
                  <a:lnTo>
                    <a:pt x="862" y="21600"/>
                  </a:lnTo>
                  <a:lnTo>
                    <a:pt x="21600" y="8101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4174;p65"/>
            <p:cNvSpPr/>
            <p:nvPr/>
          </p:nvSpPr>
          <p:spPr>
            <a:xfrm>
              <a:off x="550215" y="413608"/>
              <a:ext cx="41544" cy="1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6" y="0"/>
                  </a:moveTo>
                  <a:lnTo>
                    <a:pt x="0" y="9994"/>
                  </a:lnTo>
                  <a:lnTo>
                    <a:pt x="763" y="21600"/>
                  </a:lnTo>
                  <a:lnTo>
                    <a:pt x="21600" y="11606"/>
                  </a:lnTo>
                  <a:lnTo>
                    <a:pt x="19876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82" name="Google Shape;4175;p65"/>
            <p:cNvGrpSpPr/>
            <p:nvPr/>
          </p:nvGrpSpPr>
          <p:grpSpPr>
            <a:xfrm>
              <a:off x="603786" y="485194"/>
              <a:ext cx="7938" cy="12701"/>
              <a:chOff x="0" y="0"/>
              <a:chExt cx="7937" cy="12700"/>
            </a:xfrm>
          </p:grpSpPr>
          <p:sp>
            <p:nvSpPr>
              <p:cNvPr id="1480" name="خط"/>
              <p:cNvSpPr/>
              <p:nvPr/>
            </p:nvSpPr>
            <p:spPr>
              <a:xfrm>
                <a:off x="0" y="-1"/>
                <a:ext cx="7938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1" name="خط"/>
              <p:cNvSpPr/>
              <p:nvPr/>
            </p:nvSpPr>
            <p:spPr>
              <a:xfrm flipH="1" flipV="1">
                <a:off x="0" y="0"/>
                <a:ext cx="7938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83" name="Google Shape;4176;p65"/>
            <p:cNvSpPr/>
            <p:nvPr/>
          </p:nvSpPr>
          <p:spPr>
            <a:xfrm>
              <a:off x="565661" y="482361"/>
              <a:ext cx="43011" cy="1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5" y="0"/>
                  </a:moveTo>
                  <a:lnTo>
                    <a:pt x="0" y="11590"/>
                  </a:lnTo>
                  <a:lnTo>
                    <a:pt x="1473" y="21600"/>
                  </a:lnTo>
                  <a:lnTo>
                    <a:pt x="21600" y="11590"/>
                  </a:lnTo>
                  <a:lnTo>
                    <a:pt x="20679" y="8397"/>
                  </a:lnTo>
                  <a:lnTo>
                    <a:pt x="19935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86" name="Google Shape;4177;p65"/>
            <p:cNvGrpSpPr/>
            <p:nvPr/>
          </p:nvGrpSpPr>
          <p:grpSpPr>
            <a:xfrm>
              <a:off x="597375" y="453025"/>
              <a:ext cx="5679" cy="12701"/>
              <a:chOff x="0" y="0"/>
              <a:chExt cx="5677" cy="12699"/>
            </a:xfrm>
          </p:grpSpPr>
          <p:sp>
            <p:nvSpPr>
              <p:cNvPr id="1484" name="خط"/>
              <p:cNvSpPr/>
              <p:nvPr/>
            </p:nvSpPr>
            <p:spPr>
              <a:xfrm>
                <a:off x="-1" y="0"/>
                <a:ext cx="5679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5" name="خط"/>
              <p:cNvSpPr/>
              <p:nvPr/>
            </p:nvSpPr>
            <p:spPr>
              <a:xfrm flipH="1" flipV="1">
                <a:off x="0" y="-1"/>
                <a:ext cx="5678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87" name="Google Shape;4178;p65"/>
            <p:cNvSpPr/>
            <p:nvPr/>
          </p:nvSpPr>
          <p:spPr>
            <a:xfrm>
              <a:off x="516755" y="450368"/>
              <a:ext cx="84201" cy="2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50" y="0"/>
                  </a:moveTo>
                  <a:lnTo>
                    <a:pt x="0" y="14771"/>
                  </a:lnTo>
                  <a:lnTo>
                    <a:pt x="756" y="21600"/>
                  </a:lnTo>
                  <a:lnTo>
                    <a:pt x="21600" y="7931"/>
                  </a:lnTo>
                  <a:lnTo>
                    <a:pt x="21220" y="5465"/>
                  </a:lnTo>
                  <a:lnTo>
                    <a:pt x="2075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90" name="Google Shape;4179;p65"/>
            <p:cNvGrpSpPr/>
            <p:nvPr/>
          </p:nvGrpSpPr>
          <p:grpSpPr>
            <a:xfrm>
              <a:off x="573238" y="343469"/>
              <a:ext cx="1748" cy="12701"/>
              <a:chOff x="0" y="0"/>
              <a:chExt cx="1746" cy="12699"/>
            </a:xfrm>
          </p:grpSpPr>
          <p:sp>
            <p:nvSpPr>
              <p:cNvPr id="1488" name="خط"/>
              <p:cNvSpPr/>
              <p:nvPr/>
            </p:nvSpPr>
            <p:spPr>
              <a:xfrm>
                <a:off x="0" y="-1"/>
                <a:ext cx="1747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9" name="خط"/>
              <p:cNvSpPr/>
              <p:nvPr/>
            </p:nvSpPr>
            <p:spPr>
              <a:xfrm flipH="1" flipV="1">
                <a:off x="0" y="-1"/>
                <a:ext cx="1747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91" name="Google Shape;4180;p65"/>
            <p:cNvSpPr/>
            <p:nvPr/>
          </p:nvSpPr>
          <p:spPr>
            <a:xfrm>
              <a:off x="533301" y="344487"/>
              <a:ext cx="41544" cy="1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7" y="0"/>
                  </a:moveTo>
                  <a:lnTo>
                    <a:pt x="0" y="10010"/>
                  </a:lnTo>
                  <a:lnTo>
                    <a:pt x="953" y="21600"/>
                  </a:lnTo>
                  <a:lnTo>
                    <a:pt x="21600" y="11606"/>
                  </a:lnTo>
                  <a:lnTo>
                    <a:pt x="2083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94" name="Google Shape;4181;p65"/>
            <p:cNvGrpSpPr/>
            <p:nvPr/>
          </p:nvGrpSpPr>
          <p:grpSpPr>
            <a:xfrm>
              <a:off x="567128" y="314424"/>
              <a:ext cx="1" cy="12701"/>
              <a:chOff x="0" y="0"/>
              <a:chExt cx="0" cy="12700"/>
            </a:xfrm>
          </p:grpSpPr>
          <p:sp>
            <p:nvSpPr>
              <p:cNvPr id="149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9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95" name="Google Shape;4182;p65"/>
            <p:cNvSpPr/>
            <p:nvPr/>
          </p:nvSpPr>
          <p:spPr>
            <a:xfrm>
              <a:off x="484409" y="310660"/>
              <a:ext cx="82720" cy="3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0" y="0"/>
                  </a:moveTo>
                  <a:lnTo>
                    <a:pt x="0" y="14144"/>
                  </a:lnTo>
                  <a:lnTo>
                    <a:pt x="383" y="21600"/>
                  </a:lnTo>
                  <a:lnTo>
                    <a:pt x="21600" y="7713"/>
                  </a:lnTo>
                  <a:lnTo>
                    <a:pt x="21600" y="6431"/>
                  </a:lnTo>
                  <a:lnTo>
                    <a:pt x="2083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98" name="Google Shape;4183;p65"/>
            <p:cNvGrpSpPr/>
            <p:nvPr/>
          </p:nvGrpSpPr>
          <p:grpSpPr>
            <a:xfrm>
              <a:off x="580532" y="379497"/>
              <a:ext cx="4072" cy="12701"/>
              <a:chOff x="0" y="0"/>
              <a:chExt cx="4071" cy="12699"/>
            </a:xfrm>
          </p:grpSpPr>
          <p:sp>
            <p:nvSpPr>
              <p:cNvPr id="1496" name="خط"/>
              <p:cNvSpPr/>
              <p:nvPr/>
            </p:nvSpPr>
            <p:spPr>
              <a:xfrm>
                <a:off x="-1" y="0"/>
                <a:ext cx="4073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97" name="خط"/>
              <p:cNvSpPr/>
              <p:nvPr/>
            </p:nvSpPr>
            <p:spPr>
              <a:xfrm flipH="1" flipV="1">
                <a:off x="-1" y="0"/>
                <a:ext cx="4073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99" name="Google Shape;4184;p65"/>
            <p:cNvSpPr/>
            <p:nvPr/>
          </p:nvSpPr>
          <p:spPr>
            <a:xfrm>
              <a:off x="501323" y="381248"/>
              <a:ext cx="82720" cy="2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30" y="0"/>
                  </a:moveTo>
                  <a:lnTo>
                    <a:pt x="0" y="13680"/>
                  </a:lnTo>
                  <a:lnTo>
                    <a:pt x="383" y="21600"/>
                  </a:lnTo>
                  <a:lnTo>
                    <a:pt x="21600" y="6840"/>
                  </a:lnTo>
                  <a:lnTo>
                    <a:pt x="2083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02" name="Google Shape;4185;p65"/>
            <p:cNvGrpSpPr/>
            <p:nvPr/>
          </p:nvGrpSpPr>
          <p:grpSpPr>
            <a:xfrm>
              <a:off x="514332" y="103029"/>
              <a:ext cx="3013" cy="12701"/>
              <a:chOff x="0" y="0"/>
              <a:chExt cx="3011" cy="12700"/>
            </a:xfrm>
          </p:grpSpPr>
          <p:sp>
            <p:nvSpPr>
              <p:cNvPr id="1500" name="خط"/>
              <p:cNvSpPr/>
              <p:nvPr/>
            </p:nvSpPr>
            <p:spPr>
              <a:xfrm>
                <a:off x="0" y="-1"/>
                <a:ext cx="3012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01" name="خط"/>
              <p:cNvSpPr/>
              <p:nvPr/>
            </p:nvSpPr>
            <p:spPr>
              <a:xfrm flipH="1" flipV="1">
                <a:off x="0" y="-1"/>
                <a:ext cx="3012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03" name="Google Shape;4186;p65"/>
            <p:cNvSpPr/>
            <p:nvPr/>
          </p:nvSpPr>
          <p:spPr>
            <a:xfrm>
              <a:off x="434036" y="104047"/>
              <a:ext cx="82720" cy="2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1" y="0"/>
                  </a:moveTo>
                  <a:lnTo>
                    <a:pt x="0" y="13669"/>
                  </a:lnTo>
                  <a:lnTo>
                    <a:pt x="770" y="21600"/>
                  </a:lnTo>
                  <a:lnTo>
                    <a:pt x="21600" y="6840"/>
                  </a:lnTo>
                  <a:lnTo>
                    <a:pt x="21121" y="1091"/>
                  </a:lnTo>
                  <a:lnTo>
                    <a:pt x="211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4187;p65"/>
            <p:cNvSpPr/>
            <p:nvPr/>
          </p:nvSpPr>
          <p:spPr>
            <a:xfrm>
              <a:off x="255841" y="416542"/>
              <a:ext cx="1619450" cy="150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0001" y="0"/>
                  </a:moveTo>
                  <a:cubicBezTo>
                    <a:pt x="9923" y="21"/>
                    <a:pt x="9820" y="21"/>
                    <a:pt x="9718" y="21"/>
                  </a:cubicBezTo>
                  <a:lnTo>
                    <a:pt x="9557" y="21"/>
                  </a:lnTo>
                  <a:cubicBezTo>
                    <a:pt x="9474" y="42"/>
                    <a:pt x="9372" y="42"/>
                    <a:pt x="9289" y="42"/>
                  </a:cubicBezTo>
                  <a:cubicBezTo>
                    <a:pt x="9230" y="42"/>
                    <a:pt x="9191" y="63"/>
                    <a:pt x="9128" y="63"/>
                  </a:cubicBezTo>
                  <a:cubicBezTo>
                    <a:pt x="9045" y="63"/>
                    <a:pt x="8967" y="63"/>
                    <a:pt x="8884" y="90"/>
                  </a:cubicBezTo>
                  <a:lnTo>
                    <a:pt x="8704" y="90"/>
                  </a:lnTo>
                  <a:cubicBezTo>
                    <a:pt x="8640" y="111"/>
                    <a:pt x="8557" y="111"/>
                    <a:pt x="8479" y="132"/>
                  </a:cubicBezTo>
                  <a:cubicBezTo>
                    <a:pt x="8416" y="132"/>
                    <a:pt x="8377" y="132"/>
                    <a:pt x="8313" y="153"/>
                  </a:cubicBezTo>
                  <a:cubicBezTo>
                    <a:pt x="8235" y="153"/>
                    <a:pt x="8172" y="174"/>
                    <a:pt x="8094" y="174"/>
                  </a:cubicBezTo>
                  <a:cubicBezTo>
                    <a:pt x="8031" y="174"/>
                    <a:pt x="7992" y="195"/>
                    <a:pt x="7928" y="195"/>
                  </a:cubicBezTo>
                  <a:cubicBezTo>
                    <a:pt x="7850" y="222"/>
                    <a:pt x="7787" y="222"/>
                    <a:pt x="7704" y="243"/>
                  </a:cubicBezTo>
                  <a:cubicBezTo>
                    <a:pt x="7665" y="243"/>
                    <a:pt x="7606" y="264"/>
                    <a:pt x="7562" y="264"/>
                  </a:cubicBezTo>
                  <a:cubicBezTo>
                    <a:pt x="7484" y="285"/>
                    <a:pt x="7421" y="306"/>
                    <a:pt x="7338" y="306"/>
                  </a:cubicBezTo>
                  <a:cubicBezTo>
                    <a:pt x="7299" y="327"/>
                    <a:pt x="7240" y="327"/>
                    <a:pt x="7196" y="354"/>
                  </a:cubicBezTo>
                  <a:cubicBezTo>
                    <a:pt x="7118" y="375"/>
                    <a:pt x="7055" y="375"/>
                    <a:pt x="6972" y="396"/>
                  </a:cubicBezTo>
                  <a:cubicBezTo>
                    <a:pt x="6933" y="417"/>
                    <a:pt x="6894" y="417"/>
                    <a:pt x="6850" y="438"/>
                  </a:cubicBezTo>
                  <a:cubicBezTo>
                    <a:pt x="6772" y="459"/>
                    <a:pt x="6689" y="486"/>
                    <a:pt x="6607" y="507"/>
                  </a:cubicBezTo>
                  <a:cubicBezTo>
                    <a:pt x="6567" y="507"/>
                    <a:pt x="6548" y="507"/>
                    <a:pt x="6509" y="528"/>
                  </a:cubicBezTo>
                  <a:cubicBezTo>
                    <a:pt x="6406" y="549"/>
                    <a:pt x="6285" y="591"/>
                    <a:pt x="6182" y="618"/>
                  </a:cubicBezTo>
                  <a:cubicBezTo>
                    <a:pt x="6163" y="639"/>
                    <a:pt x="6163" y="639"/>
                    <a:pt x="6143" y="639"/>
                  </a:cubicBezTo>
                  <a:cubicBezTo>
                    <a:pt x="6060" y="660"/>
                    <a:pt x="5958" y="702"/>
                    <a:pt x="5855" y="749"/>
                  </a:cubicBezTo>
                  <a:cubicBezTo>
                    <a:pt x="5836" y="749"/>
                    <a:pt x="5797" y="771"/>
                    <a:pt x="5777" y="771"/>
                  </a:cubicBezTo>
                  <a:cubicBezTo>
                    <a:pt x="5694" y="792"/>
                    <a:pt x="5631" y="834"/>
                    <a:pt x="5553" y="855"/>
                  </a:cubicBezTo>
                  <a:cubicBezTo>
                    <a:pt x="5509" y="882"/>
                    <a:pt x="5490" y="882"/>
                    <a:pt x="5451" y="903"/>
                  </a:cubicBezTo>
                  <a:cubicBezTo>
                    <a:pt x="5387" y="924"/>
                    <a:pt x="5329" y="966"/>
                    <a:pt x="5265" y="987"/>
                  </a:cubicBezTo>
                  <a:cubicBezTo>
                    <a:pt x="5226" y="1013"/>
                    <a:pt x="5187" y="1013"/>
                    <a:pt x="5143" y="1035"/>
                  </a:cubicBezTo>
                  <a:cubicBezTo>
                    <a:pt x="5085" y="1056"/>
                    <a:pt x="5046" y="1098"/>
                    <a:pt x="4982" y="1119"/>
                  </a:cubicBezTo>
                  <a:cubicBezTo>
                    <a:pt x="4943" y="1145"/>
                    <a:pt x="4900" y="1166"/>
                    <a:pt x="4860" y="1188"/>
                  </a:cubicBezTo>
                  <a:cubicBezTo>
                    <a:pt x="4802" y="1209"/>
                    <a:pt x="4758" y="1230"/>
                    <a:pt x="4700" y="1277"/>
                  </a:cubicBezTo>
                  <a:cubicBezTo>
                    <a:pt x="4656" y="1277"/>
                    <a:pt x="4636" y="1298"/>
                    <a:pt x="4597" y="1320"/>
                  </a:cubicBezTo>
                  <a:cubicBezTo>
                    <a:pt x="4534" y="1362"/>
                    <a:pt x="4495" y="1383"/>
                    <a:pt x="4436" y="1430"/>
                  </a:cubicBezTo>
                  <a:cubicBezTo>
                    <a:pt x="4392" y="1430"/>
                    <a:pt x="4373" y="1452"/>
                    <a:pt x="4334" y="1473"/>
                  </a:cubicBezTo>
                  <a:cubicBezTo>
                    <a:pt x="4270" y="1515"/>
                    <a:pt x="4231" y="1541"/>
                    <a:pt x="4168" y="1583"/>
                  </a:cubicBezTo>
                  <a:cubicBezTo>
                    <a:pt x="4148" y="1604"/>
                    <a:pt x="4110" y="1626"/>
                    <a:pt x="4070" y="1647"/>
                  </a:cubicBezTo>
                  <a:cubicBezTo>
                    <a:pt x="4027" y="1673"/>
                    <a:pt x="3968" y="1715"/>
                    <a:pt x="3924" y="1758"/>
                  </a:cubicBezTo>
                  <a:cubicBezTo>
                    <a:pt x="3885" y="1779"/>
                    <a:pt x="3866" y="1805"/>
                    <a:pt x="3827" y="1826"/>
                  </a:cubicBezTo>
                  <a:cubicBezTo>
                    <a:pt x="3783" y="1847"/>
                    <a:pt x="3724" y="1890"/>
                    <a:pt x="3680" y="1937"/>
                  </a:cubicBezTo>
                  <a:cubicBezTo>
                    <a:pt x="3661" y="1958"/>
                    <a:pt x="3622" y="1979"/>
                    <a:pt x="3602" y="2000"/>
                  </a:cubicBezTo>
                  <a:cubicBezTo>
                    <a:pt x="3539" y="2043"/>
                    <a:pt x="3480" y="2090"/>
                    <a:pt x="3417" y="2153"/>
                  </a:cubicBezTo>
                  <a:cubicBezTo>
                    <a:pt x="3397" y="2153"/>
                    <a:pt x="3397" y="2175"/>
                    <a:pt x="3378" y="2175"/>
                  </a:cubicBezTo>
                  <a:cubicBezTo>
                    <a:pt x="3295" y="2243"/>
                    <a:pt x="3236" y="2307"/>
                    <a:pt x="3154" y="2375"/>
                  </a:cubicBezTo>
                  <a:lnTo>
                    <a:pt x="3134" y="2396"/>
                  </a:lnTo>
                  <a:cubicBezTo>
                    <a:pt x="3071" y="2465"/>
                    <a:pt x="3012" y="2507"/>
                    <a:pt x="2949" y="2570"/>
                  </a:cubicBezTo>
                  <a:cubicBezTo>
                    <a:pt x="2929" y="2597"/>
                    <a:pt x="2910" y="2618"/>
                    <a:pt x="2890" y="2639"/>
                  </a:cubicBezTo>
                  <a:cubicBezTo>
                    <a:pt x="2851" y="2681"/>
                    <a:pt x="2807" y="2729"/>
                    <a:pt x="2749" y="2771"/>
                  </a:cubicBezTo>
                  <a:cubicBezTo>
                    <a:pt x="2729" y="2813"/>
                    <a:pt x="2705" y="2834"/>
                    <a:pt x="2685" y="2861"/>
                  </a:cubicBezTo>
                  <a:cubicBezTo>
                    <a:pt x="2646" y="2903"/>
                    <a:pt x="2607" y="2945"/>
                    <a:pt x="2564" y="2993"/>
                  </a:cubicBezTo>
                  <a:cubicBezTo>
                    <a:pt x="2544" y="3014"/>
                    <a:pt x="2524" y="3056"/>
                    <a:pt x="2505" y="3077"/>
                  </a:cubicBezTo>
                  <a:cubicBezTo>
                    <a:pt x="2461" y="3125"/>
                    <a:pt x="2422" y="3167"/>
                    <a:pt x="2383" y="3209"/>
                  </a:cubicBezTo>
                  <a:cubicBezTo>
                    <a:pt x="2363" y="3256"/>
                    <a:pt x="2339" y="3278"/>
                    <a:pt x="2320" y="3299"/>
                  </a:cubicBezTo>
                  <a:cubicBezTo>
                    <a:pt x="2281" y="3341"/>
                    <a:pt x="2261" y="3410"/>
                    <a:pt x="2217" y="3452"/>
                  </a:cubicBezTo>
                  <a:cubicBezTo>
                    <a:pt x="2198" y="3473"/>
                    <a:pt x="2178" y="3494"/>
                    <a:pt x="2159" y="3542"/>
                  </a:cubicBezTo>
                  <a:cubicBezTo>
                    <a:pt x="2120" y="3584"/>
                    <a:pt x="2076" y="3626"/>
                    <a:pt x="2056" y="3673"/>
                  </a:cubicBezTo>
                  <a:cubicBezTo>
                    <a:pt x="2037" y="3716"/>
                    <a:pt x="2017" y="3737"/>
                    <a:pt x="1998" y="3784"/>
                  </a:cubicBezTo>
                  <a:cubicBezTo>
                    <a:pt x="1954" y="3827"/>
                    <a:pt x="1915" y="3869"/>
                    <a:pt x="1895" y="3916"/>
                  </a:cubicBezTo>
                  <a:cubicBezTo>
                    <a:pt x="1876" y="3958"/>
                    <a:pt x="1851" y="3980"/>
                    <a:pt x="1832" y="4022"/>
                  </a:cubicBezTo>
                  <a:cubicBezTo>
                    <a:pt x="1793" y="4069"/>
                    <a:pt x="1773" y="4133"/>
                    <a:pt x="1730" y="4180"/>
                  </a:cubicBezTo>
                  <a:cubicBezTo>
                    <a:pt x="1730" y="4201"/>
                    <a:pt x="1710" y="4244"/>
                    <a:pt x="1690" y="4265"/>
                  </a:cubicBezTo>
                  <a:cubicBezTo>
                    <a:pt x="1651" y="4333"/>
                    <a:pt x="1632" y="4375"/>
                    <a:pt x="1588" y="4444"/>
                  </a:cubicBezTo>
                  <a:cubicBezTo>
                    <a:pt x="1569" y="4465"/>
                    <a:pt x="1569" y="4486"/>
                    <a:pt x="1549" y="4507"/>
                  </a:cubicBezTo>
                  <a:cubicBezTo>
                    <a:pt x="1510" y="4597"/>
                    <a:pt x="1466" y="4682"/>
                    <a:pt x="1427" y="4771"/>
                  </a:cubicBezTo>
                  <a:cubicBezTo>
                    <a:pt x="247" y="7189"/>
                    <a:pt x="-36" y="10355"/>
                    <a:pt x="3" y="13786"/>
                  </a:cubicBezTo>
                  <a:cubicBezTo>
                    <a:pt x="83" y="21011"/>
                    <a:pt x="4498" y="21600"/>
                    <a:pt x="10082" y="21600"/>
                  </a:cubicBezTo>
                  <a:cubicBezTo>
                    <a:pt x="10331" y="21600"/>
                    <a:pt x="10582" y="21599"/>
                    <a:pt x="10835" y="21597"/>
                  </a:cubicBezTo>
                  <a:cubicBezTo>
                    <a:pt x="16750" y="21529"/>
                    <a:pt x="21564" y="21133"/>
                    <a:pt x="21481" y="13591"/>
                  </a:cubicBezTo>
                  <a:cubicBezTo>
                    <a:pt x="21442" y="10271"/>
                    <a:pt x="21140" y="7257"/>
                    <a:pt x="20018" y="4924"/>
                  </a:cubicBezTo>
                  <a:cubicBezTo>
                    <a:pt x="20018" y="4903"/>
                    <a:pt x="19999" y="4903"/>
                    <a:pt x="19999" y="4903"/>
                  </a:cubicBezTo>
                  <a:cubicBezTo>
                    <a:pt x="19960" y="4814"/>
                    <a:pt x="19920" y="4729"/>
                    <a:pt x="19877" y="4660"/>
                  </a:cubicBezTo>
                  <a:cubicBezTo>
                    <a:pt x="19877" y="4639"/>
                    <a:pt x="19857" y="4618"/>
                    <a:pt x="19838" y="4597"/>
                  </a:cubicBezTo>
                  <a:cubicBezTo>
                    <a:pt x="19818" y="4528"/>
                    <a:pt x="19774" y="4465"/>
                    <a:pt x="19735" y="4397"/>
                  </a:cubicBezTo>
                  <a:cubicBezTo>
                    <a:pt x="19735" y="4354"/>
                    <a:pt x="19716" y="4333"/>
                    <a:pt x="19696" y="4312"/>
                  </a:cubicBezTo>
                  <a:cubicBezTo>
                    <a:pt x="19652" y="4244"/>
                    <a:pt x="19633" y="4201"/>
                    <a:pt x="19594" y="4133"/>
                  </a:cubicBezTo>
                  <a:cubicBezTo>
                    <a:pt x="19574" y="4111"/>
                    <a:pt x="19555" y="4069"/>
                    <a:pt x="19530" y="4048"/>
                  </a:cubicBezTo>
                  <a:cubicBezTo>
                    <a:pt x="19511" y="4001"/>
                    <a:pt x="19472" y="3937"/>
                    <a:pt x="19433" y="3890"/>
                  </a:cubicBezTo>
                  <a:cubicBezTo>
                    <a:pt x="19409" y="3869"/>
                    <a:pt x="19389" y="3827"/>
                    <a:pt x="19369" y="3805"/>
                  </a:cubicBezTo>
                  <a:cubicBezTo>
                    <a:pt x="19350" y="3737"/>
                    <a:pt x="19311" y="3695"/>
                    <a:pt x="19267" y="3652"/>
                  </a:cubicBezTo>
                  <a:cubicBezTo>
                    <a:pt x="19247" y="3626"/>
                    <a:pt x="19228" y="3584"/>
                    <a:pt x="19208" y="3563"/>
                  </a:cubicBezTo>
                  <a:cubicBezTo>
                    <a:pt x="19165" y="3520"/>
                    <a:pt x="19145" y="3452"/>
                    <a:pt x="19106" y="3410"/>
                  </a:cubicBezTo>
                  <a:cubicBezTo>
                    <a:pt x="19086" y="3389"/>
                    <a:pt x="19067" y="3341"/>
                    <a:pt x="19043" y="3320"/>
                  </a:cubicBezTo>
                  <a:cubicBezTo>
                    <a:pt x="19004" y="3278"/>
                    <a:pt x="18965" y="3209"/>
                    <a:pt x="18901" y="3167"/>
                  </a:cubicBezTo>
                  <a:cubicBezTo>
                    <a:pt x="18901" y="3146"/>
                    <a:pt x="18882" y="3125"/>
                    <a:pt x="18862" y="3098"/>
                  </a:cubicBezTo>
                  <a:cubicBezTo>
                    <a:pt x="18740" y="2945"/>
                    <a:pt x="18599" y="2813"/>
                    <a:pt x="18477" y="2660"/>
                  </a:cubicBezTo>
                  <a:cubicBezTo>
                    <a:pt x="18457" y="2639"/>
                    <a:pt x="18433" y="2639"/>
                    <a:pt x="18414" y="2618"/>
                  </a:cubicBezTo>
                  <a:cubicBezTo>
                    <a:pt x="18355" y="2570"/>
                    <a:pt x="18311" y="2507"/>
                    <a:pt x="18272" y="2465"/>
                  </a:cubicBezTo>
                  <a:cubicBezTo>
                    <a:pt x="18233" y="2438"/>
                    <a:pt x="18214" y="2417"/>
                    <a:pt x="18189" y="2396"/>
                  </a:cubicBezTo>
                  <a:cubicBezTo>
                    <a:pt x="18131" y="2354"/>
                    <a:pt x="18092" y="2307"/>
                    <a:pt x="18048" y="2264"/>
                  </a:cubicBezTo>
                  <a:cubicBezTo>
                    <a:pt x="18009" y="2243"/>
                    <a:pt x="17989" y="2222"/>
                    <a:pt x="17970" y="2201"/>
                  </a:cubicBezTo>
                  <a:cubicBezTo>
                    <a:pt x="17906" y="2153"/>
                    <a:pt x="17867" y="2111"/>
                    <a:pt x="17823" y="2069"/>
                  </a:cubicBezTo>
                  <a:cubicBezTo>
                    <a:pt x="17784" y="2043"/>
                    <a:pt x="17765" y="2021"/>
                    <a:pt x="17726" y="2000"/>
                  </a:cubicBezTo>
                  <a:cubicBezTo>
                    <a:pt x="17682" y="1958"/>
                    <a:pt x="17643" y="1937"/>
                    <a:pt x="17580" y="1890"/>
                  </a:cubicBezTo>
                  <a:cubicBezTo>
                    <a:pt x="17560" y="1869"/>
                    <a:pt x="17521" y="1847"/>
                    <a:pt x="17502" y="1826"/>
                  </a:cubicBezTo>
                  <a:cubicBezTo>
                    <a:pt x="17438" y="1779"/>
                    <a:pt x="17380" y="1758"/>
                    <a:pt x="17336" y="1715"/>
                  </a:cubicBezTo>
                  <a:cubicBezTo>
                    <a:pt x="17297" y="1694"/>
                    <a:pt x="17277" y="1673"/>
                    <a:pt x="17238" y="1647"/>
                  </a:cubicBezTo>
                  <a:cubicBezTo>
                    <a:pt x="17175" y="1604"/>
                    <a:pt x="17136" y="1583"/>
                    <a:pt x="17072" y="1541"/>
                  </a:cubicBezTo>
                  <a:cubicBezTo>
                    <a:pt x="17033" y="1515"/>
                    <a:pt x="17014" y="1494"/>
                    <a:pt x="16994" y="1494"/>
                  </a:cubicBezTo>
                  <a:cubicBezTo>
                    <a:pt x="16809" y="1383"/>
                    <a:pt x="16629" y="1277"/>
                    <a:pt x="16443" y="1188"/>
                  </a:cubicBezTo>
                  <a:cubicBezTo>
                    <a:pt x="16424" y="1166"/>
                    <a:pt x="16385" y="1166"/>
                    <a:pt x="16360" y="1145"/>
                  </a:cubicBezTo>
                  <a:cubicBezTo>
                    <a:pt x="16302" y="1098"/>
                    <a:pt x="16219" y="1077"/>
                    <a:pt x="16160" y="1035"/>
                  </a:cubicBezTo>
                  <a:cubicBezTo>
                    <a:pt x="16116" y="1035"/>
                    <a:pt x="16078" y="1013"/>
                    <a:pt x="16038" y="987"/>
                  </a:cubicBezTo>
                  <a:cubicBezTo>
                    <a:pt x="15975" y="966"/>
                    <a:pt x="15917" y="945"/>
                    <a:pt x="15853" y="903"/>
                  </a:cubicBezTo>
                  <a:cubicBezTo>
                    <a:pt x="15814" y="903"/>
                    <a:pt x="15775" y="882"/>
                    <a:pt x="15731" y="855"/>
                  </a:cubicBezTo>
                  <a:cubicBezTo>
                    <a:pt x="15673" y="834"/>
                    <a:pt x="15609" y="813"/>
                    <a:pt x="15551" y="792"/>
                  </a:cubicBezTo>
                  <a:cubicBezTo>
                    <a:pt x="15507" y="771"/>
                    <a:pt x="15468" y="749"/>
                    <a:pt x="15429" y="749"/>
                  </a:cubicBezTo>
                  <a:cubicBezTo>
                    <a:pt x="15365" y="723"/>
                    <a:pt x="15287" y="702"/>
                    <a:pt x="15224" y="681"/>
                  </a:cubicBezTo>
                  <a:cubicBezTo>
                    <a:pt x="15185" y="660"/>
                    <a:pt x="15141" y="639"/>
                    <a:pt x="15102" y="639"/>
                  </a:cubicBezTo>
                  <a:cubicBezTo>
                    <a:pt x="15044" y="618"/>
                    <a:pt x="14961" y="591"/>
                    <a:pt x="14897" y="570"/>
                  </a:cubicBezTo>
                  <a:cubicBezTo>
                    <a:pt x="14858" y="549"/>
                    <a:pt x="14819" y="528"/>
                    <a:pt x="14756" y="528"/>
                  </a:cubicBezTo>
                  <a:cubicBezTo>
                    <a:pt x="14697" y="507"/>
                    <a:pt x="14614" y="486"/>
                    <a:pt x="14532" y="459"/>
                  </a:cubicBezTo>
                  <a:cubicBezTo>
                    <a:pt x="14492" y="459"/>
                    <a:pt x="14454" y="438"/>
                    <a:pt x="14434" y="438"/>
                  </a:cubicBezTo>
                  <a:cubicBezTo>
                    <a:pt x="14312" y="396"/>
                    <a:pt x="14190" y="375"/>
                    <a:pt x="14068" y="354"/>
                  </a:cubicBezTo>
                  <a:cubicBezTo>
                    <a:pt x="13946" y="327"/>
                    <a:pt x="13824" y="285"/>
                    <a:pt x="13702" y="264"/>
                  </a:cubicBezTo>
                  <a:cubicBezTo>
                    <a:pt x="13659" y="264"/>
                    <a:pt x="13620" y="264"/>
                    <a:pt x="13581" y="243"/>
                  </a:cubicBezTo>
                  <a:cubicBezTo>
                    <a:pt x="13497" y="243"/>
                    <a:pt x="13415" y="222"/>
                    <a:pt x="13312" y="195"/>
                  </a:cubicBezTo>
                  <a:cubicBezTo>
                    <a:pt x="13273" y="195"/>
                    <a:pt x="13215" y="195"/>
                    <a:pt x="13171" y="174"/>
                  </a:cubicBezTo>
                  <a:cubicBezTo>
                    <a:pt x="13093" y="174"/>
                    <a:pt x="13010" y="153"/>
                    <a:pt x="12927" y="153"/>
                  </a:cubicBezTo>
                  <a:cubicBezTo>
                    <a:pt x="12868" y="132"/>
                    <a:pt x="12825" y="132"/>
                    <a:pt x="12766" y="132"/>
                  </a:cubicBezTo>
                  <a:cubicBezTo>
                    <a:pt x="12683" y="111"/>
                    <a:pt x="12605" y="111"/>
                    <a:pt x="12522" y="90"/>
                  </a:cubicBezTo>
                  <a:lnTo>
                    <a:pt x="12361" y="90"/>
                  </a:lnTo>
                  <a:cubicBezTo>
                    <a:pt x="12278" y="63"/>
                    <a:pt x="12195" y="63"/>
                    <a:pt x="12117" y="63"/>
                  </a:cubicBezTo>
                  <a:cubicBezTo>
                    <a:pt x="12054" y="63"/>
                    <a:pt x="11995" y="42"/>
                    <a:pt x="11932" y="42"/>
                  </a:cubicBezTo>
                  <a:cubicBezTo>
                    <a:pt x="11849" y="42"/>
                    <a:pt x="11771" y="42"/>
                    <a:pt x="11669" y="21"/>
                  </a:cubicBezTo>
                  <a:lnTo>
                    <a:pt x="11508" y="21"/>
                  </a:lnTo>
                  <a:cubicBezTo>
                    <a:pt x="11405" y="21"/>
                    <a:pt x="11303" y="21"/>
                    <a:pt x="11201" y="0"/>
                  </a:cubicBez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4188;p65"/>
            <p:cNvSpPr/>
            <p:nvPr/>
          </p:nvSpPr>
          <p:spPr>
            <a:xfrm>
              <a:off x="255841" y="454783"/>
              <a:ext cx="1619450" cy="150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0610" y="0"/>
                  </a:moveTo>
                  <a:cubicBezTo>
                    <a:pt x="10449" y="0"/>
                    <a:pt x="10308" y="0"/>
                    <a:pt x="10167" y="21"/>
                  </a:cubicBezTo>
                  <a:lnTo>
                    <a:pt x="9718" y="21"/>
                  </a:lnTo>
                  <a:cubicBezTo>
                    <a:pt x="9655" y="21"/>
                    <a:pt x="9615" y="42"/>
                    <a:pt x="9557" y="42"/>
                  </a:cubicBezTo>
                  <a:lnTo>
                    <a:pt x="9289" y="42"/>
                  </a:lnTo>
                  <a:cubicBezTo>
                    <a:pt x="9230" y="69"/>
                    <a:pt x="9191" y="69"/>
                    <a:pt x="9128" y="69"/>
                  </a:cubicBezTo>
                  <a:cubicBezTo>
                    <a:pt x="9045" y="69"/>
                    <a:pt x="8967" y="90"/>
                    <a:pt x="8884" y="90"/>
                  </a:cubicBezTo>
                  <a:cubicBezTo>
                    <a:pt x="8825" y="90"/>
                    <a:pt x="8762" y="90"/>
                    <a:pt x="8704" y="111"/>
                  </a:cubicBezTo>
                  <a:cubicBezTo>
                    <a:pt x="8640" y="111"/>
                    <a:pt x="8557" y="132"/>
                    <a:pt x="8479" y="132"/>
                  </a:cubicBezTo>
                  <a:cubicBezTo>
                    <a:pt x="8416" y="132"/>
                    <a:pt x="8377" y="153"/>
                    <a:pt x="8313" y="153"/>
                  </a:cubicBezTo>
                  <a:cubicBezTo>
                    <a:pt x="8235" y="153"/>
                    <a:pt x="8172" y="174"/>
                    <a:pt x="8094" y="174"/>
                  </a:cubicBezTo>
                  <a:cubicBezTo>
                    <a:pt x="8031" y="200"/>
                    <a:pt x="7992" y="200"/>
                    <a:pt x="7928" y="222"/>
                  </a:cubicBezTo>
                  <a:cubicBezTo>
                    <a:pt x="7850" y="222"/>
                    <a:pt x="7787" y="243"/>
                    <a:pt x="7704" y="243"/>
                  </a:cubicBezTo>
                  <a:cubicBezTo>
                    <a:pt x="7665" y="264"/>
                    <a:pt x="7606" y="264"/>
                    <a:pt x="7562" y="285"/>
                  </a:cubicBezTo>
                  <a:cubicBezTo>
                    <a:pt x="7484" y="285"/>
                    <a:pt x="7421" y="306"/>
                    <a:pt x="7338" y="333"/>
                  </a:cubicBezTo>
                  <a:cubicBezTo>
                    <a:pt x="7299" y="333"/>
                    <a:pt x="7240" y="354"/>
                    <a:pt x="7196" y="354"/>
                  </a:cubicBezTo>
                  <a:cubicBezTo>
                    <a:pt x="7118" y="375"/>
                    <a:pt x="7055" y="396"/>
                    <a:pt x="6972" y="396"/>
                  </a:cubicBezTo>
                  <a:cubicBezTo>
                    <a:pt x="6933" y="417"/>
                    <a:pt x="6894" y="417"/>
                    <a:pt x="6850" y="438"/>
                  </a:cubicBezTo>
                  <a:cubicBezTo>
                    <a:pt x="6772" y="464"/>
                    <a:pt x="6689" y="486"/>
                    <a:pt x="6607" y="507"/>
                  </a:cubicBezTo>
                  <a:cubicBezTo>
                    <a:pt x="6567" y="507"/>
                    <a:pt x="6548" y="528"/>
                    <a:pt x="6509" y="528"/>
                  </a:cubicBezTo>
                  <a:cubicBezTo>
                    <a:pt x="6406" y="570"/>
                    <a:pt x="6285" y="596"/>
                    <a:pt x="6182" y="639"/>
                  </a:cubicBezTo>
                  <a:lnTo>
                    <a:pt x="6143" y="639"/>
                  </a:lnTo>
                  <a:cubicBezTo>
                    <a:pt x="6060" y="681"/>
                    <a:pt x="5958" y="702"/>
                    <a:pt x="5855" y="749"/>
                  </a:cubicBezTo>
                  <a:cubicBezTo>
                    <a:pt x="5836" y="749"/>
                    <a:pt x="5797" y="771"/>
                    <a:pt x="5777" y="792"/>
                  </a:cubicBezTo>
                  <a:cubicBezTo>
                    <a:pt x="5694" y="813"/>
                    <a:pt x="5631" y="834"/>
                    <a:pt x="5553" y="860"/>
                  </a:cubicBezTo>
                  <a:cubicBezTo>
                    <a:pt x="5509" y="881"/>
                    <a:pt x="5490" y="903"/>
                    <a:pt x="5451" y="903"/>
                  </a:cubicBezTo>
                  <a:cubicBezTo>
                    <a:pt x="5387" y="945"/>
                    <a:pt x="5329" y="966"/>
                    <a:pt x="5265" y="992"/>
                  </a:cubicBezTo>
                  <a:cubicBezTo>
                    <a:pt x="5226" y="1013"/>
                    <a:pt x="5187" y="1034"/>
                    <a:pt x="5143" y="1055"/>
                  </a:cubicBezTo>
                  <a:cubicBezTo>
                    <a:pt x="5085" y="1077"/>
                    <a:pt x="5046" y="1098"/>
                    <a:pt x="4982" y="1124"/>
                  </a:cubicBezTo>
                  <a:cubicBezTo>
                    <a:pt x="4943" y="1145"/>
                    <a:pt x="4900" y="1166"/>
                    <a:pt x="4860" y="1187"/>
                  </a:cubicBezTo>
                  <a:cubicBezTo>
                    <a:pt x="4802" y="1209"/>
                    <a:pt x="4758" y="1256"/>
                    <a:pt x="4700" y="1277"/>
                  </a:cubicBezTo>
                  <a:cubicBezTo>
                    <a:pt x="4656" y="1298"/>
                    <a:pt x="4636" y="1320"/>
                    <a:pt x="4597" y="1341"/>
                  </a:cubicBezTo>
                  <a:cubicBezTo>
                    <a:pt x="4534" y="1362"/>
                    <a:pt x="4495" y="1388"/>
                    <a:pt x="4436" y="1430"/>
                  </a:cubicBezTo>
                  <a:cubicBezTo>
                    <a:pt x="4392" y="1451"/>
                    <a:pt x="4373" y="1472"/>
                    <a:pt x="4334" y="1494"/>
                  </a:cubicBezTo>
                  <a:cubicBezTo>
                    <a:pt x="4270" y="1520"/>
                    <a:pt x="4231" y="1562"/>
                    <a:pt x="4168" y="1583"/>
                  </a:cubicBezTo>
                  <a:cubicBezTo>
                    <a:pt x="4148" y="1604"/>
                    <a:pt x="4110" y="1625"/>
                    <a:pt x="4070" y="1652"/>
                  </a:cubicBezTo>
                  <a:cubicBezTo>
                    <a:pt x="4027" y="1694"/>
                    <a:pt x="3968" y="1715"/>
                    <a:pt x="3924" y="1758"/>
                  </a:cubicBezTo>
                  <a:cubicBezTo>
                    <a:pt x="3885" y="1784"/>
                    <a:pt x="3866" y="1805"/>
                    <a:pt x="3827" y="1826"/>
                  </a:cubicBezTo>
                  <a:cubicBezTo>
                    <a:pt x="3783" y="1868"/>
                    <a:pt x="3724" y="1889"/>
                    <a:pt x="3680" y="1937"/>
                  </a:cubicBezTo>
                  <a:cubicBezTo>
                    <a:pt x="3661" y="1958"/>
                    <a:pt x="3622" y="1979"/>
                    <a:pt x="3602" y="2000"/>
                  </a:cubicBezTo>
                  <a:cubicBezTo>
                    <a:pt x="3539" y="2048"/>
                    <a:pt x="3480" y="2111"/>
                    <a:pt x="3417" y="2153"/>
                  </a:cubicBezTo>
                  <a:cubicBezTo>
                    <a:pt x="3397" y="2153"/>
                    <a:pt x="3397" y="2180"/>
                    <a:pt x="3378" y="2180"/>
                  </a:cubicBezTo>
                  <a:cubicBezTo>
                    <a:pt x="3295" y="2243"/>
                    <a:pt x="3236" y="2312"/>
                    <a:pt x="3154" y="2375"/>
                  </a:cubicBezTo>
                  <a:lnTo>
                    <a:pt x="3134" y="2396"/>
                  </a:lnTo>
                  <a:cubicBezTo>
                    <a:pt x="3071" y="2465"/>
                    <a:pt x="3012" y="2528"/>
                    <a:pt x="2949" y="2576"/>
                  </a:cubicBezTo>
                  <a:cubicBezTo>
                    <a:pt x="2929" y="2597"/>
                    <a:pt x="2910" y="2618"/>
                    <a:pt x="2890" y="2639"/>
                  </a:cubicBezTo>
                  <a:cubicBezTo>
                    <a:pt x="2851" y="2681"/>
                    <a:pt x="2807" y="2750"/>
                    <a:pt x="2749" y="2792"/>
                  </a:cubicBezTo>
                  <a:cubicBezTo>
                    <a:pt x="2729" y="2813"/>
                    <a:pt x="2705" y="2840"/>
                    <a:pt x="2685" y="2861"/>
                  </a:cubicBezTo>
                  <a:cubicBezTo>
                    <a:pt x="2646" y="2903"/>
                    <a:pt x="2607" y="2945"/>
                    <a:pt x="2564" y="3014"/>
                  </a:cubicBezTo>
                  <a:lnTo>
                    <a:pt x="2505" y="3077"/>
                  </a:lnTo>
                  <a:cubicBezTo>
                    <a:pt x="2461" y="3124"/>
                    <a:pt x="2422" y="3167"/>
                    <a:pt x="2383" y="3235"/>
                  </a:cubicBezTo>
                  <a:cubicBezTo>
                    <a:pt x="2363" y="3256"/>
                    <a:pt x="2339" y="3278"/>
                    <a:pt x="2320" y="3320"/>
                  </a:cubicBezTo>
                  <a:cubicBezTo>
                    <a:pt x="2281" y="3367"/>
                    <a:pt x="2261" y="3409"/>
                    <a:pt x="2217" y="3452"/>
                  </a:cubicBezTo>
                  <a:cubicBezTo>
                    <a:pt x="2198" y="3473"/>
                    <a:pt x="2178" y="3520"/>
                    <a:pt x="2159" y="3541"/>
                  </a:cubicBezTo>
                  <a:cubicBezTo>
                    <a:pt x="2120" y="3584"/>
                    <a:pt x="2076" y="3631"/>
                    <a:pt x="2056" y="3694"/>
                  </a:cubicBezTo>
                  <a:cubicBezTo>
                    <a:pt x="2037" y="3716"/>
                    <a:pt x="2017" y="3737"/>
                    <a:pt x="1998" y="3784"/>
                  </a:cubicBezTo>
                  <a:cubicBezTo>
                    <a:pt x="1954" y="3826"/>
                    <a:pt x="1915" y="3869"/>
                    <a:pt x="1895" y="3937"/>
                  </a:cubicBezTo>
                  <a:cubicBezTo>
                    <a:pt x="1876" y="3958"/>
                    <a:pt x="1851" y="3979"/>
                    <a:pt x="1832" y="4027"/>
                  </a:cubicBezTo>
                  <a:cubicBezTo>
                    <a:pt x="1793" y="4069"/>
                    <a:pt x="1773" y="4132"/>
                    <a:pt x="1730" y="4180"/>
                  </a:cubicBezTo>
                  <a:cubicBezTo>
                    <a:pt x="1730" y="4222"/>
                    <a:pt x="1710" y="4243"/>
                    <a:pt x="1690" y="4265"/>
                  </a:cubicBezTo>
                  <a:cubicBezTo>
                    <a:pt x="1651" y="4333"/>
                    <a:pt x="1632" y="4396"/>
                    <a:pt x="1588" y="4465"/>
                  </a:cubicBezTo>
                  <a:cubicBezTo>
                    <a:pt x="1569" y="4486"/>
                    <a:pt x="1569" y="4507"/>
                    <a:pt x="1549" y="4528"/>
                  </a:cubicBezTo>
                  <a:cubicBezTo>
                    <a:pt x="1510" y="4597"/>
                    <a:pt x="1466" y="4687"/>
                    <a:pt x="1427" y="4771"/>
                  </a:cubicBezTo>
                  <a:cubicBezTo>
                    <a:pt x="247" y="7215"/>
                    <a:pt x="-36" y="10360"/>
                    <a:pt x="3" y="13791"/>
                  </a:cubicBezTo>
                  <a:cubicBezTo>
                    <a:pt x="82" y="21022"/>
                    <a:pt x="4485" y="21600"/>
                    <a:pt x="10059" y="21600"/>
                  </a:cubicBezTo>
                  <a:cubicBezTo>
                    <a:pt x="10315" y="21600"/>
                    <a:pt x="10574" y="21599"/>
                    <a:pt x="10835" y="21597"/>
                  </a:cubicBezTo>
                  <a:cubicBezTo>
                    <a:pt x="16750" y="21528"/>
                    <a:pt x="21564" y="21132"/>
                    <a:pt x="21481" y="13590"/>
                  </a:cubicBezTo>
                  <a:cubicBezTo>
                    <a:pt x="21442" y="10292"/>
                    <a:pt x="21140" y="7278"/>
                    <a:pt x="20018" y="4924"/>
                  </a:cubicBezTo>
                  <a:lnTo>
                    <a:pt x="19999" y="4903"/>
                  </a:lnTo>
                  <a:cubicBezTo>
                    <a:pt x="19960" y="4819"/>
                    <a:pt x="19920" y="4750"/>
                    <a:pt x="19877" y="4660"/>
                  </a:cubicBezTo>
                  <a:cubicBezTo>
                    <a:pt x="19877" y="4639"/>
                    <a:pt x="19857" y="4618"/>
                    <a:pt x="19838" y="4597"/>
                  </a:cubicBezTo>
                  <a:cubicBezTo>
                    <a:pt x="19818" y="4528"/>
                    <a:pt x="19774" y="4465"/>
                    <a:pt x="19735" y="4396"/>
                  </a:cubicBezTo>
                  <a:cubicBezTo>
                    <a:pt x="19735" y="4375"/>
                    <a:pt x="19716" y="4333"/>
                    <a:pt x="19696" y="4312"/>
                  </a:cubicBezTo>
                  <a:cubicBezTo>
                    <a:pt x="19652" y="4265"/>
                    <a:pt x="19633" y="4201"/>
                    <a:pt x="19594" y="4159"/>
                  </a:cubicBezTo>
                  <a:cubicBezTo>
                    <a:pt x="19574" y="4111"/>
                    <a:pt x="19555" y="4090"/>
                    <a:pt x="19530" y="4048"/>
                  </a:cubicBezTo>
                  <a:cubicBezTo>
                    <a:pt x="19511" y="4001"/>
                    <a:pt x="19472" y="3958"/>
                    <a:pt x="19433" y="3895"/>
                  </a:cubicBezTo>
                  <a:cubicBezTo>
                    <a:pt x="19409" y="3869"/>
                    <a:pt x="19389" y="3826"/>
                    <a:pt x="19369" y="3805"/>
                  </a:cubicBezTo>
                  <a:cubicBezTo>
                    <a:pt x="19350" y="3763"/>
                    <a:pt x="19311" y="3694"/>
                    <a:pt x="19267" y="3652"/>
                  </a:cubicBezTo>
                  <a:cubicBezTo>
                    <a:pt x="19247" y="3631"/>
                    <a:pt x="19228" y="3584"/>
                    <a:pt x="19208" y="3562"/>
                  </a:cubicBezTo>
                  <a:cubicBezTo>
                    <a:pt x="19165" y="3520"/>
                    <a:pt x="19145" y="3473"/>
                    <a:pt x="19106" y="3409"/>
                  </a:cubicBezTo>
                  <a:lnTo>
                    <a:pt x="19043" y="3341"/>
                  </a:lnTo>
                  <a:cubicBezTo>
                    <a:pt x="19004" y="3278"/>
                    <a:pt x="18965" y="3235"/>
                    <a:pt x="18901" y="3167"/>
                  </a:cubicBezTo>
                  <a:cubicBezTo>
                    <a:pt x="18901" y="3145"/>
                    <a:pt x="18882" y="3124"/>
                    <a:pt x="18862" y="3103"/>
                  </a:cubicBezTo>
                  <a:cubicBezTo>
                    <a:pt x="18740" y="2971"/>
                    <a:pt x="18599" y="2813"/>
                    <a:pt x="18477" y="2681"/>
                  </a:cubicBezTo>
                  <a:cubicBezTo>
                    <a:pt x="18457" y="2660"/>
                    <a:pt x="18433" y="2639"/>
                    <a:pt x="18414" y="2618"/>
                  </a:cubicBezTo>
                  <a:cubicBezTo>
                    <a:pt x="18355" y="2576"/>
                    <a:pt x="18311" y="2528"/>
                    <a:pt x="18272" y="2465"/>
                  </a:cubicBezTo>
                  <a:cubicBezTo>
                    <a:pt x="18233" y="2444"/>
                    <a:pt x="18214" y="2417"/>
                    <a:pt x="18189" y="2396"/>
                  </a:cubicBezTo>
                  <a:cubicBezTo>
                    <a:pt x="18131" y="2354"/>
                    <a:pt x="18092" y="2312"/>
                    <a:pt x="18048" y="2264"/>
                  </a:cubicBezTo>
                  <a:cubicBezTo>
                    <a:pt x="18009" y="2243"/>
                    <a:pt x="17989" y="2222"/>
                    <a:pt x="17970" y="2201"/>
                  </a:cubicBezTo>
                  <a:cubicBezTo>
                    <a:pt x="17906" y="2153"/>
                    <a:pt x="17867" y="2132"/>
                    <a:pt x="17823" y="2090"/>
                  </a:cubicBezTo>
                  <a:cubicBezTo>
                    <a:pt x="17784" y="2069"/>
                    <a:pt x="17765" y="2048"/>
                    <a:pt x="17726" y="2000"/>
                  </a:cubicBezTo>
                  <a:cubicBezTo>
                    <a:pt x="17682" y="1979"/>
                    <a:pt x="17643" y="1937"/>
                    <a:pt x="17580" y="1889"/>
                  </a:cubicBezTo>
                  <a:cubicBezTo>
                    <a:pt x="17560" y="1868"/>
                    <a:pt x="17521" y="1847"/>
                    <a:pt x="17502" y="1826"/>
                  </a:cubicBezTo>
                  <a:cubicBezTo>
                    <a:pt x="17438" y="1805"/>
                    <a:pt x="17380" y="1758"/>
                    <a:pt x="17336" y="1715"/>
                  </a:cubicBezTo>
                  <a:cubicBezTo>
                    <a:pt x="17297" y="1694"/>
                    <a:pt x="17277" y="1673"/>
                    <a:pt x="17238" y="1652"/>
                  </a:cubicBezTo>
                  <a:cubicBezTo>
                    <a:pt x="17175" y="1625"/>
                    <a:pt x="17136" y="1583"/>
                    <a:pt x="17072" y="1541"/>
                  </a:cubicBezTo>
                  <a:cubicBezTo>
                    <a:pt x="17033" y="1520"/>
                    <a:pt x="17014" y="1520"/>
                    <a:pt x="16994" y="1494"/>
                  </a:cubicBezTo>
                  <a:cubicBezTo>
                    <a:pt x="16809" y="1388"/>
                    <a:pt x="16629" y="1277"/>
                    <a:pt x="16443" y="1187"/>
                  </a:cubicBezTo>
                  <a:cubicBezTo>
                    <a:pt x="16424" y="1166"/>
                    <a:pt x="16385" y="1166"/>
                    <a:pt x="16360" y="1145"/>
                  </a:cubicBezTo>
                  <a:cubicBezTo>
                    <a:pt x="16302" y="1124"/>
                    <a:pt x="16219" y="1077"/>
                    <a:pt x="16160" y="1055"/>
                  </a:cubicBezTo>
                  <a:cubicBezTo>
                    <a:pt x="16116" y="1034"/>
                    <a:pt x="16078" y="1013"/>
                    <a:pt x="16038" y="992"/>
                  </a:cubicBezTo>
                  <a:cubicBezTo>
                    <a:pt x="15975" y="966"/>
                    <a:pt x="15917" y="945"/>
                    <a:pt x="15853" y="924"/>
                  </a:cubicBezTo>
                  <a:cubicBezTo>
                    <a:pt x="15814" y="903"/>
                    <a:pt x="15775" y="881"/>
                    <a:pt x="15731" y="860"/>
                  </a:cubicBezTo>
                  <a:cubicBezTo>
                    <a:pt x="15673" y="834"/>
                    <a:pt x="15609" y="813"/>
                    <a:pt x="15551" y="792"/>
                  </a:cubicBezTo>
                  <a:cubicBezTo>
                    <a:pt x="15507" y="771"/>
                    <a:pt x="15468" y="771"/>
                    <a:pt x="15429" y="749"/>
                  </a:cubicBezTo>
                  <a:cubicBezTo>
                    <a:pt x="15365" y="728"/>
                    <a:pt x="15287" y="702"/>
                    <a:pt x="15224" y="681"/>
                  </a:cubicBezTo>
                  <a:cubicBezTo>
                    <a:pt x="15185" y="660"/>
                    <a:pt x="15141" y="660"/>
                    <a:pt x="15102" y="639"/>
                  </a:cubicBezTo>
                  <a:cubicBezTo>
                    <a:pt x="15044" y="617"/>
                    <a:pt x="14961" y="596"/>
                    <a:pt x="14897" y="570"/>
                  </a:cubicBezTo>
                  <a:cubicBezTo>
                    <a:pt x="14858" y="549"/>
                    <a:pt x="14819" y="549"/>
                    <a:pt x="14756" y="528"/>
                  </a:cubicBezTo>
                  <a:cubicBezTo>
                    <a:pt x="14697" y="507"/>
                    <a:pt x="14614" y="486"/>
                    <a:pt x="14532" y="464"/>
                  </a:cubicBezTo>
                  <a:cubicBezTo>
                    <a:pt x="14492" y="464"/>
                    <a:pt x="14454" y="438"/>
                    <a:pt x="14434" y="438"/>
                  </a:cubicBezTo>
                  <a:cubicBezTo>
                    <a:pt x="14312" y="417"/>
                    <a:pt x="14190" y="375"/>
                    <a:pt x="14068" y="354"/>
                  </a:cubicBezTo>
                  <a:cubicBezTo>
                    <a:pt x="13946" y="333"/>
                    <a:pt x="13824" y="306"/>
                    <a:pt x="13702" y="285"/>
                  </a:cubicBezTo>
                  <a:cubicBezTo>
                    <a:pt x="13659" y="264"/>
                    <a:pt x="13620" y="264"/>
                    <a:pt x="13581" y="264"/>
                  </a:cubicBezTo>
                  <a:cubicBezTo>
                    <a:pt x="13497" y="243"/>
                    <a:pt x="13415" y="222"/>
                    <a:pt x="13312" y="222"/>
                  </a:cubicBezTo>
                  <a:cubicBezTo>
                    <a:pt x="13273" y="200"/>
                    <a:pt x="13215" y="200"/>
                    <a:pt x="13171" y="200"/>
                  </a:cubicBezTo>
                  <a:cubicBezTo>
                    <a:pt x="13093" y="174"/>
                    <a:pt x="13010" y="153"/>
                    <a:pt x="12927" y="153"/>
                  </a:cubicBezTo>
                  <a:cubicBezTo>
                    <a:pt x="12868" y="153"/>
                    <a:pt x="12825" y="132"/>
                    <a:pt x="12766" y="132"/>
                  </a:cubicBezTo>
                  <a:cubicBezTo>
                    <a:pt x="12683" y="132"/>
                    <a:pt x="12605" y="111"/>
                    <a:pt x="12522" y="111"/>
                  </a:cubicBezTo>
                  <a:cubicBezTo>
                    <a:pt x="12459" y="90"/>
                    <a:pt x="12420" y="90"/>
                    <a:pt x="12361" y="90"/>
                  </a:cubicBezTo>
                  <a:cubicBezTo>
                    <a:pt x="12278" y="90"/>
                    <a:pt x="12195" y="69"/>
                    <a:pt x="12117" y="69"/>
                  </a:cubicBezTo>
                  <a:cubicBezTo>
                    <a:pt x="12054" y="69"/>
                    <a:pt x="11995" y="69"/>
                    <a:pt x="11932" y="42"/>
                  </a:cubicBezTo>
                  <a:lnTo>
                    <a:pt x="11669" y="42"/>
                  </a:lnTo>
                  <a:cubicBezTo>
                    <a:pt x="11605" y="42"/>
                    <a:pt x="11566" y="21"/>
                    <a:pt x="11508" y="21"/>
                  </a:cubicBezTo>
                  <a:lnTo>
                    <a:pt x="11059" y="21"/>
                  </a:lnTo>
                  <a:cubicBezTo>
                    <a:pt x="10918" y="0"/>
                    <a:pt x="10752" y="0"/>
                    <a:pt x="10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4189;p65"/>
            <p:cNvSpPr/>
            <p:nvPr/>
          </p:nvSpPr>
          <p:spPr>
            <a:xfrm>
              <a:off x="1774111" y="1369485"/>
              <a:ext cx="137876" cy="36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0"/>
                  </a:moveTo>
                  <a:lnTo>
                    <a:pt x="10080" y="4834"/>
                  </a:lnTo>
                  <a:lnTo>
                    <a:pt x="21368" y="4944"/>
                  </a:lnTo>
                  <a:cubicBezTo>
                    <a:pt x="21600" y="3933"/>
                    <a:pt x="21600" y="2923"/>
                    <a:pt x="21600" y="1912"/>
                  </a:cubicBezTo>
                  <a:cubicBezTo>
                    <a:pt x="21600" y="1275"/>
                    <a:pt x="21600" y="637"/>
                    <a:pt x="21368" y="0"/>
                  </a:cubicBezTo>
                  <a:close/>
                  <a:moveTo>
                    <a:pt x="6508" y="14370"/>
                  </a:moveTo>
                  <a:cubicBezTo>
                    <a:pt x="4838" y="16568"/>
                    <a:pt x="2650" y="18480"/>
                    <a:pt x="0" y="20216"/>
                  </a:cubicBezTo>
                  <a:lnTo>
                    <a:pt x="11288" y="21600"/>
                  </a:lnTo>
                  <a:cubicBezTo>
                    <a:pt x="13938" y="19666"/>
                    <a:pt x="16128" y="17578"/>
                    <a:pt x="17797" y="15184"/>
                  </a:cubicBezTo>
                  <a:lnTo>
                    <a:pt x="6508" y="1437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4190;p65"/>
            <p:cNvSpPr/>
            <p:nvPr/>
          </p:nvSpPr>
          <p:spPr>
            <a:xfrm>
              <a:off x="219325" y="1369485"/>
              <a:ext cx="137875" cy="36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2" y="0"/>
                  </a:moveTo>
                  <a:cubicBezTo>
                    <a:pt x="232" y="637"/>
                    <a:pt x="0" y="1275"/>
                    <a:pt x="0" y="1912"/>
                  </a:cubicBezTo>
                  <a:cubicBezTo>
                    <a:pt x="0" y="2923"/>
                    <a:pt x="0" y="3933"/>
                    <a:pt x="232" y="4944"/>
                  </a:cubicBezTo>
                  <a:lnTo>
                    <a:pt x="11520" y="4834"/>
                  </a:lnTo>
                  <a:lnTo>
                    <a:pt x="11520" y="0"/>
                  </a:lnTo>
                  <a:close/>
                  <a:moveTo>
                    <a:pt x="15149" y="14370"/>
                  </a:moveTo>
                  <a:lnTo>
                    <a:pt x="4091" y="15184"/>
                  </a:lnTo>
                  <a:cubicBezTo>
                    <a:pt x="5529" y="17578"/>
                    <a:pt x="7719" y="19666"/>
                    <a:pt x="10599" y="21600"/>
                  </a:cubicBezTo>
                  <a:lnTo>
                    <a:pt x="21600" y="20216"/>
                  </a:lnTo>
                  <a:cubicBezTo>
                    <a:pt x="18950" y="18480"/>
                    <a:pt x="16820" y="16568"/>
                    <a:pt x="15149" y="1437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4191;p65"/>
            <p:cNvSpPr/>
            <p:nvPr/>
          </p:nvSpPr>
          <p:spPr>
            <a:xfrm>
              <a:off x="476679" y="1163972"/>
              <a:ext cx="1181254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13" y="0"/>
                  </a:moveTo>
                  <a:cubicBezTo>
                    <a:pt x="1405" y="0"/>
                    <a:pt x="0" y="2477"/>
                    <a:pt x="0" y="5622"/>
                  </a:cubicBezTo>
                  <a:lnTo>
                    <a:pt x="0" y="15991"/>
                  </a:lnTo>
                  <a:cubicBezTo>
                    <a:pt x="0" y="19123"/>
                    <a:pt x="1405" y="21600"/>
                    <a:pt x="3113" y="21600"/>
                  </a:cubicBezTo>
                  <a:lnTo>
                    <a:pt x="18487" y="21600"/>
                  </a:lnTo>
                  <a:cubicBezTo>
                    <a:pt x="20229" y="21600"/>
                    <a:pt x="21600" y="19123"/>
                    <a:pt x="21600" y="15991"/>
                  </a:cubicBezTo>
                  <a:lnTo>
                    <a:pt x="21600" y="5622"/>
                  </a:lnTo>
                  <a:cubicBezTo>
                    <a:pt x="21600" y="2477"/>
                    <a:pt x="20229" y="0"/>
                    <a:pt x="1848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4192;p65"/>
            <p:cNvSpPr/>
            <p:nvPr/>
          </p:nvSpPr>
          <p:spPr>
            <a:xfrm>
              <a:off x="707936" y="909934"/>
              <a:ext cx="59924" cy="4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" y="0"/>
                  </a:moveTo>
                  <a:cubicBezTo>
                    <a:pt x="0" y="0"/>
                    <a:pt x="0" y="0"/>
                    <a:pt x="0" y="743"/>
                  </a:cubicBezTo>
                  <a:lnTo>
                    <a:pt x="0" y="20857"/>
                  </a:lnTo>
                  <a:cubicBezTo>
                    <a:pt x="0" y="20857"/>
                    <a:pt x="0" y="21600"/>
                    <a:pt x="661" y="21600"/>
                  </a:cubicBezTo>
                  <a:lnTo>
                    <a:pt x="20542" y="21600"/>
                  </a:lnTo>
                  <a:cubicBezTo>
                    <a:pt x="21071" y="21600"/>
                    <a:pt x="21600" y="20857"/>
                    <a:pt x="21600" y="20857"/>
                  </a:cubicBezTo>
                  <a:lnTo>
                    <a:pt x="21600" y="743"/>
                  </a:lnTo>
                  <a:cubicBezTo>
                    <a:pt x="21600" y="0"/>
                    <a:pt x="21071" y="0"/>
                    <a:pt x="20542" y="0"/>
                  </a:cubicBezTo>
                  <a:close/>
                </a:path>
              </a:pathLst>
            </a:custGeom>
            <a:solidFill>
              <a:srgbClr val="00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4193;p65"/>
            <p:cNvSpPr/>
            <p:nvPr/>
          </p:nvSpPr>
          <p:spPr>
            <a:xfrm>
              <a:off x="704988" y="937497"/>
              <a:ext cx="65821" cy="7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" y="0"/>
                  </a:moveTo>
                  <a:cubicBezTo>
                    <a:pt x="0" y="0"/>
                    <a:pt x="0" y="0"/>
                    <a:pt x="0" y="456"/>
                  </a:cubicBezTo>
                  <a:lnTo>
                    <a:pt x="0" y="20698"/>
                  </a:lnTo>
                  <a:cubicBezTo>
                    <a:pt x="0" y="21149"/>
                    <a:pt x="0" y="21600"/>
                    <a:pt x="486" y="21600"/>
                  </a:cubicBezTo>
                  <a:lnTo>
                    <a:pt x="20632" y="21600"/>
                  </a:lnTo>
                  <a:cubicBezTo>
                    <a:pt x="21114" y="21600"/>
                    <a:pt x="21600" y="21149"/>
                    <a:pt x="21600" y="20698"/>
                  </a:cubicBezTo>
                  <a:lnTo>
                    <a:pt x="21600" y="456"/>
                  </a:lnTo>
                  <a:cubicBezTo>
                    <a:pt x="21600" y="0"/>
                    <a:pt x="21114" y="0"/>
                    <a:pt x="2063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4194;p65"/>
            <p:cNvSpPr/>
            <p:nvPr/>
          </p:nvSpPr>
          <p:spPr>
            <a:xfrm>
              <a:off x="688075" y="923533"/>
              <a:ext cx="98165" cy="2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53" y="0"/>
                  </a:moveTo>
                  <a:cubicBezTo>
                    <a:pt x="1378" y="0"/>
                    <a:pt x="0" y="5172"/>
                    <a:pt x="0" y="11559"/>
                  </a:cubicBezTo>
                  <a:cubicBezTo>
                    <a:pt x="0" y="16428"/>
                    <a:pt x="1378" y="21600"/>
                    <a:pt x="2753" y="21600"/>
                  </a:cubicBezTo>
                  <a:lnTo>
                    <a:pt x="18931" y="21600"/>
                  </a:lnTo>
                  <a:cubicBezTo>
                    <a:pt x="20225" y="21600"/>
                    <a:pt x="21600" y="16428"/>
                    <a:pt x="21600" y="11559"/>
                  </a:cubicBezTo>
                  <a:cubicBezTo>
                    <a:pt x="21600" y="5172"/>
                    <a:pt x="20225" y="0"/>
                    <a:pt x="189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4195;p65"/>
            <p:cNvSpPr/>
            <p:nvPr/>
          </p:nvSpPr>
          <p:spPr>
            <a:xfrm>
              <a:off x="688075" y="949628"/>
              <a:ext cx="98165" cy="2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53" y="0"/>
                  </a:moveTo>
                  <a:cubicBezTo>
                    <a:pt x="1378" y="0"/>
                    <a:pt x="0" y="3870"/>
                    <a:pt x="0" y="10646"/>
                  </a:cubicBezTo>
                  <a:cubicBezTo>
                    <a:pt x="0" y="16123"/>
                    <a:pt x="1378" y="21600"/>
                    <a:pt x="2753" y="21600"/>
                  </a:cubicBezTo>
                  <a:lnTo>
                    <a:pt x="18931" y="21600"/>
                  </a:lnTo>
                  <a:cubicBezTo>
                    <a:pt x="20225" y="21600"/>
                    <a:pt x="21600" y="16123"/>
                    <a:pt x="21600" y="10646"/>
                  </a:cubicBezTo>
                  <a:cubicBezTo>
                    <a:pt x="21600" y="3870"/>
                    <a:pt x="20225" y="0"/>
                    <a:pt x="1893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4196;p65"/>
            <p:cNvSpPr/>
            <p:nvPr/>
          </p:nvSpPr>
          <p:spPr>
            <a:xfrm>
              <a:off x="673010" y="876107"/>
              <a:ext cx="128678" cy="10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2" y="0"/>
                  </a:moveTo>
                  <a:cubicBezTo>
                    <a:pt x="4629" y="0"/>
                    <a:pt x="0" y="6205"/>
                    <a:pt x="0" y="13433"/>
                  </a:cubicBezTo>
                  <a:lnTo>
                    <a:pt x="0" y="21600"/>
                  </a:lnTo>
                  <a:lnTo>
                    <a:pt x="5368" y="21600"/>
                  </a:lnTo>
                  <a:lnTo>
                    <a:pt x="5368" y="20973"/>
                  </a:lnTo>
                  <a:lnTo>
                    <a:pt x="4629" y="20973"/>
                  </a:lnTo>
                  <a:cubicBezTo>
                    <a:pt x="3580" y="20973"/>
                    <a:pt x="2529" y="19638"/>
                    <a:pt x="2529" y="18303"/>
                  </a:cubicBezTo>
                  <a:cubicBezTo>
                    <a:pt x="2529" y="16651"/>
                    <a:pt x="3580" y="15708"/>
                    <a:pt x="4629" y="15708"/>
                  </a:cubicBezTo>
                  <a:cubicBezTo>
                    <a:pt x="3580" y="15708"/>
                    <a:pt x="2529" y="14373"/>
                    <a:pt x="2529" y="13116"/>
                  </a:cubicBezTo>
                  <a:cubicBezTo>
                    <a:pt x="2529" y="11468"/>
                    <a:pt x="3580" y="10132"/>
                    <a:pt x="4629" y="10132"/>
                  </a:cubicBezTo>
                  <a:lnTo>
                    <a:pt x="5863" y="10132"/>
                  </a:lnTo>
                  <a:lnTo>
                    <a:pt x="5863" y="7541"/>
                  </a:lnTo>
                  <a:cubicBezTo>
                    <a:pt x="5863" y="7227"/>
                    <a:pt x="5863" y="7227"/>
                    <a:pt x="6171" y="7227"/>
                  </a:cubicBezTo>
                  <a:lnTo>
                    <a:pt x="15429" y="7227"/>
                  </a:lnTo>
                  <a:cubicBezTo>
                    <a:pt x="15676" y="7227"/>
                    <a:pt x="15922" y="7227"/>
                    <a:pt x="15922" y="7541"/>
                  </a:cubicBezTo>
                  <a:lnTo>
                    <a:pt x="15922" y="10132"/>
                  </a:lnTo>
                  <a:lnTo>
                    <a:pt x="16971" y="10132"/>
                  </a:lnTo>
                  <a:cubicBezTo>
                    <a:pt x="17958" y="10132"/>
                    <a:pt x="19007" y="11468"/>
                    <a:pt x="19007" y="13116"/>
                  </a:cubicBezTo>
                  <a:cubicBezTo>
                    <a:pt x="19007" y="14373"/>
                    <a:pt x="17958" y="15708"/>
                    <a:pt x="16971" y="15708"/>
                  </a:cubicBezTo>
                  <a:cubicBezTo>
                    <a:pt x="17958" y="15708"/>
                    <a:pt x="19007" y="16651"/>
                    <a:pt x="19007" y="18303"/>
                  </a:cubicBezTo>
                  <a:cubicBezTo>
                    <a:pt x="19007" y="19638"/>
                    <a:pt x="17958" y="20973"/>
                    <a:pt x="16971" y="20973"/>
                  </a:cubicBezTo>
                  <a:lnTo>
                    <a:pt x="16417" y="20973"/>
                  </a:lnTo>
                  <a:lnTo>
                    <a:pt x="16417" y="21600"/>
                  </a:lnTo>
                  <a:lnTo>
                    <a:pt x="21600" y="21600"/>
                  </a:lnTo>
                  <a:lnTo>
                    <a:pt x="21600" y="13433"/>
                  </a:lnTo>
                  <a:cubicBezTo>
                    <a:pt x="21600" y="6205"/>
                    <a:pt x="16971" y="0"/>
                    <a:pt x="112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4197;p65"/>
            <p:cNvSpPr/>
            <p:nvPr/>
          </p:nvSpPr>
          <p:spPr>
            <a:xfrm>
              <a:off x="707936" y="909934"/>
              <a:ext cx="59924" cy="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" y="0"/>
                  </a:moveTo>
                  <a:cubicBezTo>
                    <a:pt x="0" y="0"/>
                    <a:pt x="0" y="0"/>
                    <a:pt x="0" y="2330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330"/>
                  </a:lnTo>
                  <a:cubicBezTo>
                    <a:pt x="21600" y="0"/>
                    <a:pt x="21071" y="0"/>
                    <a:pt x="205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4198;p65"/>
            <p:cNvSpPr/>
            <p:nvPr/>
          </p:nvSpPr>
          <p:spPr>
            <a:xfrm>
              <a:off x="704988" y="969389"/>
              <a:ext cx="65821" cy="12701"/>
            </a:xfrm>
            <a:prstGeom prst="rect">
              <a:avLst/>
            </a:prstGeom>
            <a:solidFill>
              <a:srgbClr val="ACE9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4199;p65"/>
            <p:cNvSpPr/>
            <p:nvPr/>
          </p:nvSpPr>
          <p:spPr>
            <a:xfrm>
              <a:off x="688075" y="923533"/>
              <a:ext cx="98165" cy="2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53" y="0"/>
                  </a:moveTo>
                  <a:cubicBezTo>
                    <a:pt x="1378" y="0"/>
                    <a:pt x="0" y="5172"/>
                    <a:pt x="0" y="11559"/>
                  </a:cubicBezTo>
                  <a:cubicBezTo>
                    <a:pt x="0" y="16428"/>
                    <a:pt x="1378" y="21600"/>
                    <a:pt x="2753" y="21600"/>
                  </a:cubicBezTo>
                  <a:lnTo>
                    <a:pt x="18931" y="21600"/>
                  </a:lnTo>
                  <a:cubicBezTo>
                    <a:pt x="20225" y="21600"/>
                    <a:pt x="21600" y="16428"/>
                    <a:pt x="21600" y="11559"/>
                  </a:cubicBezTo>
                  <a:cubicBezTo>
                    <a:pt x="21600" y="5172"/>
                    <a:pt x="20225" y="0"/>
                    <a:pt x="189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4200;p65"/>
            <p:cNvSpPr/>
            <p:nvPr/>
          </p:nvSpPr>
          <p:spPr>
            <a:xfrm>
              <a:off x="688075" y="949628"/>
              <a:ext cx="98165" cy="2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53" y="0"/>
                  </a:moveTo>
                  <a:cubicBezTo>
                    <a:pt x="1378" y="0"/>
                    <a:pt x="0" y="3870"/>
                    <a:pt x="0" y="10646"/>
                  </a:cubicBezTo>
                  <a:cubicBezTo>
                    <a:pt x="0" y="16123"/>
                    <a:pt x="1378" y="21600"/>
                    <a:pt x="2753" y="21600"/>
                  </a:cubicBezTo>
                  <a:lnTo>
                    <a:pt x="18931" y="21600"/>
                  </a:lnTo>
                  <a:cubicBezTo>
                    <a:pt x="20225" y="21600"/>
                    <a:pt x="21600" y="16123"/>
                    <a:pt x="21600" y="10646"/>
                  </a:cubicBezTo>
                  <a:cubicBezTo>
                    <a:pt x="21600" y="3870"/>
                    <a:pt x="20225" y="0"/>
                    <a:pt x="189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4201;p65"/>
            <p:cNvSpPr/>
            <p:nvPr/>
          </p:nvSpPr>
          <p:spPr>
            <a:xfrm>
              <a:off x="648380" y="977206"/>
              <a:ext cx="177570" cy="13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" y="0"/>
                  </a:moveTo>
                  <a:cubicBezTo>
                    <a:pt x="357" y="0"/>
                    <a:pt x="0" y="462"/>
                    <a:pt x="0" y="979"/>
                  </a:cubicBezTo>
                  <a:lnTo>
                    <a:pt x="0" y="20621"/>
                  </a:lnTo>
                  <a:cubicBezTo>
                    <a:pt x="0" y="21368"/>
                    <a:pt x="357" y="21600"/>
                    <a:pt x="760" y="21600"/>
                  </a:cubicBezTo>
                  <a:lnTo>
                    <a:pt x="20884" y="21600"/>
                  </a:lnTo>
                  <a:cubicBezTo>
                    <a:pt x="21422" y="21600"/>
                    <a:pt x="21600" y="21368"/>
                    <a:pt x="21600" y="20621"/>
                  </a:cubicBezTo>
                  <a:lnTo>
                    <a:pt x="21600" y="979"/>
                  </a:lnTo>
                  <a:cubicBezTo>
                    <a:pt x="21600" y="462"/>
                    <a:pt x="21422" y="0"/>
                    <a:pt x="2088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4202;p65"/>
            <p:cNvSpPr/>
            <p:nvPr/>
          </p:nvSpPr>
          <p:spPr>
            <a:xfrm>
              <a:off x="513454" y="1033829"/>
              <a:ext cx="447421" cy="57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7" y="0"/>
                  </a:moveTo>
                  <a:cubicBezTo>
                    <a:pt x="372" y="0"/>
                    <a:pt x="0" y="291"/>
                    <a:pt x="0" y="693"/>
                  </a:cubicBezTo>
                  <a:lnTo>
                    <a:pt x="0" y="20976"/>
                  </a:lnTo>
                  <a:cubicBezTo>
                    <a:pt x="0" y="21322"/>
                    <a:pt x="372" y="21600"/>
                    <a:pt x="887" y="21600"/>
                  </a:cubicBezTo>
                  <a:lnTo>
                    <a:pt x="20713" y="21600"/>
                  </a:lnTo>
                  <a:cubicBezTo>
                    <a:pt x="21228" y="21600"/>
                    <a:pt x="21600" y="21322"/>
                    <a:pt x="21600" y="20976"/>
                  </a:cubicBezTo>
                  <a:lnTo>
                    <a:pt x="21600" y="693"/>
                  </a:lnTo>
                  <a:cubicBezTo>
                    <a:pt x="21600" y="291"/>
                    <a:pt x="21228" y="0"/>
                    <a:pt x="20713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4203;p65"/>
            <p:cNvSpPr/>
            <p:nvPr/>
          </p:nvSpPr>
          <p:spPr>
            <a:xfrm>
              <a:off x="513454" y="1108831"/>
              <a:ext cx="447421" cy="40919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4204;p65"/>
            <p:cNvSpPr/>
            <p:nvPr/>
          </p:nvSpPr>
          <p:spPr>
            <a:xfrm>
              <a:off x="513454" y="1163972"/>
              <a:ext cx="447421" cy="2974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4205;p65"/>
            <p:cNvSpPr/>
            <p:nvPr/>
          </p:nvSpPr>
          <p:spPr>
            <a:xfrm>
              <a:off x="625218" y="1200733"/>
              <a:ext cx="223894" cy="223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8" y="0"/>
                  </a:moveTo>
                  <a:cubicBezTo>
                    <a:pt x="4894" y="0"/>
                    <a:pt x="0" y="4895"/>
                    <a:pt x="0" y="10782"/>
                  </a:cubicBezTo>
                  <a:cubicBezTo>
                    <a:pt x="0" y="16847"/>
                    <a:pt x="4894" y="21600"/>
                    <a:pt x="10818" y="21600"/>
                  </a:cubicBezTo>
                  <a:cubicBezTo>
                    <a:pt x="16848" y="21600"/>
                    <a:pt x="21600" y="16847"/>
                    <a:pt x="21600" y="10782"/>
                  </a:cubicBezTo>
                  <a:cubicBezTo>
                    <a:pt x="21600" y="4895"/>
                    <a:pt x="16848" y="0"/>
                    <a:pt x="10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4206;p65"/>
            <p:cNvSpPr/>
            <p:nvPr/>
          </p:nvSpPr>
          <p:spPr>
            <a:xfrm>
              <a:off x="677425" y="1252940"/>
              <a:ext cx="119480" cy="12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38" y="0"/>
                  </a:moveTo>
                  <a:cubicBezTo>
                    <a:pt x="8041" y="0"/>
                    <a:pt x="6911" y="1116"/>
                    <a:pt x="6911" y="2166"/>
                  </a:cubicBezTo>
                  <a:lnTo>
                    <a:pt x="6911" y="6829"/>
                  </a:lnTo>
                  <a:lnTo>
                    <a:pt x="2193" y="6829"/>
                  </a:lnTo>
                  <a:cubicBezTo>
                    <a:pt x="1130" y="6829"/>
                    <a:pt x="0" y="7945"/>
                    <a:pt x="0" y="9323"/>
                  </a:cubicBezTo>
                  <a:lnTo>
                    <a:pt x="0" y="12277"/>
                  </a:lnTo>
                  <a:cubicBezTo>
                    <a:pt x="0" y="13393"/>
                    <a:pt x="1130" y="14509"/>
                    <a:pt x="2193" y="14509"/>
                  </a:cubicBezTo>
                  <a:lnTo>
                    <a:pt x="6911" y="14509"/>
                  </a:lnTo>
                  <a:lnTo>
                    <a:pt x="6911" y="19172"/>
                  </a:lnTo>
                  <a:cubicBezTo>
                    <a:pt x="6911" y="20484"/>
                    <a:pt x="8041" y="21600"/>
                    <a:pt x="9438" y="21600"/>
                  </a:cubicBezTo>
                  <a:lnTo>
                    <a:pt x="12162" y="21600"/>
                  </a:lnTo>
                  <a:cubicBezTo>
                    <a:pt x="13557" y="21600"/>
                    <a:pt x="14689" y="20484"/>
                    <a:pt x="14689" y="19172"/>
                  </a:cubicBezTo>
                  <a:lnTo>
                    <a:pt x="14689" y="14509"/>
                  </a:lnTo>
                  <a:lnTo>
                    <a:pt x="19407" y="14509"/>
                  </a:lnTo>
                  <a:cubicBezTo>
                    <a:pt x="20802" y="14509"/>
                    <a:pt x="21600" y="13393"/>
                    <a:pt x="21600" y="12277"/>
                  </a:cubicBezTo>
                  <a:lnTo>
                    <a:pt x="21600" y="9323"/>
                  </a:lnTo>
                  <a:cubicBezTo>
                    <a:pt x="21600" y="7945"/>
                    <a:pt x="20802" y="6829"/>
                    <a:pt x="19407" y="6829"/>
                  </a:cubicBezTo>
                  <a:lnTo>
                    <a:pt x="14689" y="6829"/>
                  </a:lnTo>
                  <a:lnTo>
                    <a:pt x="14689" y="2166"/>
                  </a:lnTo>
                  <a:cubicBezTo>
                    <a:pt x="14689" y="1116"/>
                    <a:pt x="13557" y="0"/>
                    <a:pt x="121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4207;p65"/>
            <p:cNvSpPr/>
            <p:nvPr/>
          </p:nvSpPr>
          <p:spPr>
            <a:xfrm>
              <a:off x="547266" y="1033829"/>
              <a:ext cx="144124" cy="75004"/>
            </a:xfrm>
            <a:prstGeom prst="rect">
              <a:avLst/>
            </a:pr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4208;p65"/>
            <p:cNvSpPr/>
            <p:nvPr/>
          </p:nvSpPr>
          <p:spPr>
            <a:xfrm>
              <a:off x="547266" y="1108831"/>
              <a:ext cx="144124" cy="55142"/>
            </a:xfrm>
            <a:prstGeom prst="rect">
              <a:avLst/>
            </a:pr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4209;p65"/>
            <p:cNvSpPr/>
            <p:nvPr/>
          </p:nvSpPr>
          <p:spPr>
            <a:xfrm>
              <a:off x="547266" y="1163972"/>
              <a:ext cx="144124" cy="21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4932" y="21600"/>
                  </a:lnTo>
                  <a:cubicBezTo>
                    <a:pt x="12839" y="19763"/>
                    <a:pt x="11683" y="17449"/>
                    <a:pt x="11683" y="14840"/>
                  </a:cubicBezTo>
                  <a:cubicBezTo>
                    <a:pt x="11683" y="10433"/>
                    <a:pt x="15594" y="6429"/>
                    <a:pt x="21600" y="4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F4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4210;p65"/>
            <p:cNvSpPr/>
            <p:nvPr/>
          </p:nvSpPr>
          <p:spPr>
            <a:xfrm>
              <a:off x="625218" y="1209931"/>
              <a:ext cx="66173" cy="17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8518" y="2332"/>
                    <a:pt x="0" y="7418"/>
                    <a:pt x="0" y="13015"/>
                  </a:cubicBezTo>
                  <a:cubicBezTo>
                    <a:pt x="0" y="16328"/>
                    <a:pt x="2519" y="19268"/>
                    <a:pt x="7077" y="21600"/>
                  </a:cubicBezTo>
                  <a:lnTo>
                    <a:pt x="21600" y="21600"/>
                  </a:lnTo>
                  <a:lnTo>
                    <a:pt x="21600" y="15768"/>
                  </a:lnTo>
                  <a:lnTo>
                    <a:pt x="21001" y="15768"/>
                  </a:lnTo>
                  <a:cubicBezTo>
                    <a:pt x="19081" y="15768"/>
                    <a:pt x="17042" y="14975"/>
                    <a:pt x="17042" y="14182"/>
                  </a:cubicBezTo>
                  <a:lnTo>
                    <a:pt x="17042" y="12083"/>
                  </a:lnTo>
                  <a:cubicBezTo>
                    <a:pt x="17042" y="11103"/>
                    <a:pt x="19081" y="10310"/>
                    <a:pt x="21001" y="10310"/>
                  </a:cubicBezTo>
                  <a:lnTo>
                    <a:pt x="21600" y="103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4211;p65"/>
            <p:cNvSpPr/>
            <p:nvPr/>
          </p:nvSpPr>
          <p:spPr>
            <a:xfrm>
              <a:off x="677425" y="1291183"/>
              <a:ext cx="13966" cy="4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4" y="0"/>
                  </a:moveTo>
                  <a:cubicBezTo>
                    <a:pt x="9666" y="0"/>
                    <a:pt x="0" y="3138"/>
                    <a:pt x="0" y="7013"/>
                  </a:cubicBezTo>
                  <a:lnTo>
                    <a:pt x="0" y="15323"/>
                  </a:lnTo>
                  <a:cubicBezTo>
                    <a:pt x="0" y="18462"/>
                    <a:pt x="9666" y="21600"/>
                    <a:pt x="1876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4212;p65"/>
            <p:cNvSpPr/>
            <p:nvPr/>
          </p:nvSpPr>
          <p:spPr>
            <a:xfrm>
              <a:off x="908667" y="961775"/>
              <a:ext cx="260670" cy="84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28" y="0"/>
                  </a:moveTo>
                  <a:lnTo>
                    <a:pt x="0" y="396"/>
                  </a:lnTo>
                  <a:lnTo>
                    <a:pt x="15872" y="21600"/>
                  </a:lnTo>
                  <a:lnTo>
                    <a:pt x="21600" y="21204"/>
                  </a:lnTo>
                  <a:lnTo>
                    <a:pt x="572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4213;p65"/>
            <p:cNvSpPr/>
            <p:nvPr/>
          </p:nvSpPr>
          <p:spPr>
            <a:xfrm>
              <a:off x="954625" y="961775"/>
              <a:ext cx="214712" cy="8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0" y="0"/>
                  </a:moveTo>
                  <a:lnTo>
                    <a:pt x="0" y="124"/>
                  </a:lnTo>
                  <a:lnTo>
                    <a:pt x="19270" y="21600"/>
                  </a:lnTo>
                  <a:lnTo>
                    <a:pt x="21600" y="21476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33" name="Google Shape;4214;p65"/>
            <p:cNvGrpSpPr/>
            <p:nvPr/>
          </p:nvGrpSpPr>
          <p:grpSpPr>
            <a:xfrm>
              <a:off x="942943" y="966260"/>
              <a:ext cx="12701" cy="3513"/>
              <a:chOff x="0" y="0"/>
              <a:chExt cx="12700" cy="3511"/>
            </a:xfrm>
          </p:grpSpPr>
          <p:sp>
            <p:nvSpPr>
              <p:cNvPr id="1531" name="خط"/>
              <p:cNvSpPr/>
              <p:nvPr/>
            </p:nvSpPr>
            <p:spPr>
              <a:xfrm flipH="1">
                <a:off x="0" y="0"/>
                <a:ext cx="12701" cy="351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2" name="خط"/>
              <p:cNvSpPr/>
              <p:nvPr/>
            </p:nvSpPr>
            <p:spPr>
              <a:xfrm flipV="1">
                <a:off x="0" y="0"/>
                <a:ext cx="12701" cy="351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34" name="Google Shape;4215;p65"/>
            <p:cNvSpPr/>
            <p:nvPr/>
          </p:nvSpPr>
          <p:spPr>
            <a:xfrm>
              <a:off x="931830" y="966542"/>
              <a:ext cx="118013" cy="41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2" y="0"/>
                  </a:moveTo>
                  <a:lnTo>
                    <a:pt x="2220" y="154"/>
                  </a:lnTo>
                  <a:lnTo>
                    <a:pt x="0" y="307"/>
                  </a:lnTo>
                  <a:lnTo>
                    <a:pt x="17361" y="21600"/>
                  </a:lnTo>
                  <a:lnTo>
                    <a:pt x="21600" y="21600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4216;p65"/>
            <p:cNvSpPr/>
            <p:nvPr/>
          </p:nvSpPr>
          <p:spPr>
            <a:xfrm>
              <a:off x="908667" y="893020"/>
              <a:ext cx="69122" cy="8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85" y="0"/>
                  </a:moveTo>
                  <a:lnTo>
                    <a:pt x="0" y="21600"/>
                  </a:lnTo>
                  <a:lnTo>
                    <a:pt x="21600" y="17641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4217;p65"/>
            <p:cNvSpPr/>
            <p:nvPr/>
          </p:nvSpPr>
          <p:spPr>
            <a:xfrm>
              <a:off x="921165" y="893020"/>
              <a:ext cx="18381" cy="2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9" y="0"/>
                  </a:moveTo>
                  <a:lnTo>
                    <a:pt x="0" y="21600"/>
                  </a:lnTo>
                  <a:lnTo>
                    <a:pt x="21600" y="17416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4218;p65"/>
            <p:cNvSpPr/>
            <p:nvPr/>
          </p:nvSpPr>
          <p:spPr>
            <a:xfrm>
              <a:off x="908667" y="961775"/>
              <a:ext cx="69122" cy="2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2" y="4181"/>
                  </a:moveTo>
                  <a:lnTo>
                    <a:pt x="14275" y="4593"/>
                  </a:lnTo>
                  <a:lnTo>
                    <a:pt x="14486" y="4451"/>
                  </a:lnTo>
                  <a:lnTo>
                    <a:pt x="14362" y="4181"/>
                  </a:lnTo>
                  <a:close/>
                  <a:moveTo>
                    <a:pt x="21600" y="0"/>
                  </a:moveTo>
                  <a:lnTo>
                    <a:pt x="14486" y="4451"/>
                  </a:lnTo>
                  <a:lnTo>
                    <a:pt x="18726" y="13534"/>
                  </a:lnTo>
                  <a:lnTo>
                    <a:pt x="21600" y="0"/>
                  </a:lnTo>
                  <a:close/>
                  <a:moveTo>
                    <a:pt x="14275" y="4593"/>
                  </a:moveTo>
                  <a:lnTo>
                    <a:pt x="0" y="13534"/>
                  </a:lnTo>
                  <a:lnTo>
                    <a:pt x="4369" y="21600"/>
                  </a:lnTo>
                  <a:lnTo>
                    <a:pt x="7238" y="9340"/>
                  </a:lnTo>
                  <a:lnTo>
                    <a:pt x="11488" y="17406"/>
                  </a:lnTo>
                  <a:lnTo>
                    <a:pt x="14275" y="459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4219;p65"/>
            <p:cNvSpPr/>
            <p:nvPr/>
          </p:nvSpPr>
          <p:spPr>
            <a:xfrm>
              <a:off x="1059040" y="905152"/>
              <a:ext cx="101099" cy="85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19" y="0"/>
                  </a:moveTo>
                  <a:lnTo>
                    <a:pt x="0" y="21553"/>
                  </a:lnTo>
                  <a:lnTo>
                    <a:pt x="15003" y="21600"/>
                  </a:lnTo>
                  <a:lnTo>
                    <a:pt x="21600" y="75"/>
                  </a:lnTo>
                  <a:lnTo>
                    <a:pt x="651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4220;p65"/>
            <p:cNvSpPr/>
            <p:nvPr/>
          </p:nvSpPr>
          <p:spPr>
            <a:xfrm>
              <a:off x="1106464" y="906619"/>
              <a:ext cx="53675" cy="84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9" y="0"/>
                  </a:moveTo>
                  <a:lnTo>
                    <a:pt x="0" y="21600"/>
                  </a:lnTo>
                  <a:lnTo>
                    <a:pt x="9174" y="21600"/>
                  </a:lnTo>
                  <a:lnTo>
                    <a:pt x="21600" y="37"/>
                  </a:lnTo>
                  <a:lnTo>
                    <a:pt x="1227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4221;p65"/>
            <p:cNvSpPr/>
            <p:nvPr/>
          </p:nvSpPr>
          <p:spPr>
            <a:xfrm>
              <a:off x="1103149" y="905152"/>
              <a:ext cx="33828" cy="40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3" y="0"/>
                  </a:moveTo>
                  <a:lnTo>
                    <a:pt x="0" y="15845"/>
                  </a:lnTo>
                  <a:lnTo>
                    <a:pt x="11746" y="21600"/>
                  </a:lnTo>
                  <a:lnTo>
                    <a:pt x="21600" y="79"/>
                  </a:lnTo>
                  <a:lnTo>
                    <a:pt x="15736" y="79"/>
                  </a:lnTo>
                  <a:lnTo>
                    <a:pt x="5873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4222;p65"/>
            <p:cNvSpPr/>
            <p:nvPr/>
          </p:nvSpPr>
          <p:spPr>
            <a:xfrm>
              <a:off x="1089551" y="828682"/>
              <a:ext cx="70588" cy="7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02" y="0"/>
                  </a:moveTo>
                  <a:lnTo>
                    <a:pt x="0" y="20802"/>
                  </a:lnTo>
                  <a:lnTo>
                    <a:pt x="21600" y="21600"/>
                  </a:lnTo>
                  <a:lnTo>
                    <a:pt x="1170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4223;p65"/>
            <p:cNvSpPr/>
            <p:nvPr/>
          </p:nvSpPr>
          <p:spPr>
            <a:xfrm>
              <a:off x="1117129" y="828682"/>
              <a:ext cx="18381" cy="2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32" y="0"/>
                  </a:moveTo>
                  <a:lnTo>
                    <a:pt x="0" y="20113"/>
                  </a:lnTo>
                  <a:lnTo>
                    <a:pt x="21600" y="21600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4224;p65"/>
            <p:cNvSpPr/>
            <p:nvPr/>
          </p:nvSpPr>
          <p:spPr>
            <a:xfrm>
              <a:off x="1089551" y="905152"/>
              <a:ext cx="70588" cy="1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6" y="0"/>
                  </a:moveTo>
                  <a:lnTo>
                    <a:pt x="6697" y="1407"/>
                  </a:lnTo>
                  <a:lnTo>
                    <a:pt x="7245" y="1520"/>
                  </a:lnTo>
                  <a:lnTo>
                    <a:pt x="6976" y="0"/>
                  </a:lnTo>
                  <a:close/>
                  <a:moveTo>
                    <a:pt x="14512" y="2269"/>
                  </a:moveTo>
                  <a:lnTo>
                    <a:pt x="14369" y="3018"/>
                  </a:lnTo>
                  <a:lnTo>
                    <a:pt x="14651" y="3086"/>
                  </a:lnTo>
                  <a:lnTo>
                    <a:pt x="14512" y="2269"/>
                  </a:lnTo>
                  <a:close/>
                  <a:moveTo>
                    <a:pt x="0" y="0"/>
                  </a:moveTo>
                  <a:lnTo>
                    <a:pt x="3263" y="18764"/>
                  </a:lnTo>
                  <a:lnTo>
                    <a:pt x="6697" y="1407"/>
                  </a:lnTo>
                  <a:lnTo>
                    <a:pt x="0" y="0"/>
                  </a:lnTo>
                  <a:close/>
                  <a:moveTo>
                    <a:pt x="7245" y="1520"/>
                  </a:moveTo>
                  <a:lnTo>
                    <a:pt x="10800" y="21600"/>
                  </a:lnTo>
                  <a:lnTo>
                    <a:pt x="14369" y="3018"/>
                  </a:lnTo>
                  <a:lnTo>
                    <a:pt x="7245" y="1520"/>
                  </a:lnTo>
                  <a:close/>
                  <a:moveTo>
                    <a:pt x="14651" y="3086"/>
                  </a:moveTo>
                  <a:lnTo>
                    <a:pt x="17776" y="21600"/>
                  </a:lnTo>
                  <a:lnTo>
                    <a:pt x="21600" y="4538"/>
                  </a:lnTo>
                  <a:lnTo>
                    <a:pt x="14651" y="308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4225;p65"/>
            <p:cNvSpPr/>
            <p:nvPr/>
          </p:nvSpPr>
          <p:spPr>
            <a:xfrm>
              <a:off x="976321" y="883823"/>
              <a:ext cx="220580" cy="8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31" y="0"/>
                  </a:moveTo>
                  <a:lnTo>
                    <a:pt x="0" y="309"/>
                  </a:lnTo>
                  <a:lnTo>
                    <a:pt x="14833" y="21600"/>
                  </a:lnTo>
                  <a:lnTo>
                    <a:pt x="21600" y="21291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4226;p65"/>
            <p:cNvSpPr/>
            <p:nvPr/>
          </p:nvSpPr>
          <p:spPr>
            <a:xfrm>
              <a:off x="1022279" y="883823"/>
              <a:ext cx="174622" cy="83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18" y="0"/>
                  </a:moveTo>
                  <a:lnTo>
                    <a:pt x="0" y="114"/>
                  </a:lnTo>
                  <a:lnTo>
                    <a:pt x="18735" y="21600"/>
                  </a:lnTo>
                  <a:lnTo>
                    <a:pt x="21600" y="21486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4227;p65"/>
            <p:cNvSpPr/>
            <p:nvPr/>
          </p:nvSpPr>
          <p:spPr>
            <a:xfrm>
              <a:off x="999117" y="888239"/>
              <a:ext cx="111764" cy="49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76" y="0"/>
                  </a:moveTo>
                  <a:lnTo>
                    <a:pt x="0" y="146"/>
                  </a:lnTo>
                  <a:lnTo>
                    <a:pt x="17194" y="21600"/>
                  </a:lnTo>
                  <a:lnTo>
                    <a:pt x="21600" y="21600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4228;p65"/>
            <p:cNvSpPr/>
            <p:nvPr/>
          </p:nvSpPr>
          <p:spPr>
            <a:xfrm>
              <a:off x="976321" y="813236"/>
              <a:ext cx="68741" cy="8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8" y="0"/>
                  </a:moveTo>
                  <a:lnTo>
                    <a:pt x="0" y="21600"/>
                  </a:lnTo>
                  <a:lnTo>
                    <a:pt x="21600" y="18432"/>
                  </a:lnTo>
                  <a:lnTo>
                    <a:pt x="669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4229;p65"/>
            <p:cNvSpPr/>
            <p:nvPr/>
          </p:nvSpPr>
          <p:spPr>
            <a:xfrm>
              <a:off x="991386" y="813236"/>
              <a:ext cx="18381" cy="2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4" y="0"/>
                  </a:moveTo>
                  <a:lnTo>
                    <a:pt x="0" y="21600"/>
                  </a:lnTo>
                  <a:lnTo>
                    <a:pt x="21600" y="18614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4230;p65"/>
            <p:cNvSpPr/>
            <p:nvPr/>
          </p:nvSpPr>
          <p:spPr>
            <a:xfrm>
              <a:off x="976321" y="883823"/>
              <a:ext cx="68741" cy="2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3" y="7325"/>
                  </a:moveTo>
                  <a:lnTo>
                    <a:pt x="7076" y="7728"/>
                  </a:lnTo>
                  <a:lnTo>
                    <a:pt x="7292" y="7617"/>
                  </a:lnTo>
                  <a:lnTo>
                    <a:pt x="7163" y="7325"/>
                  </a:lnTo>
                  <a:close/>
                  <a:moveTo>
                    <a:pt x="21600" y="0"/>
                  </a:moveTo>
                  <a:lnTo>
                    <a:pt x="7292" y="7617"/>
                  </a:lnTo>
                  <a:lnTo>
                    <a:pt x="11551" y="17416"/>
                  </a:lnTo>
                  <a:lnTo>
                    <a:pt x="14441" y="4184"/>
                  </a:lnTo>
                  <a:lnTo>
                    <a:pt x="18714" y="12899"/>
                  </a:lnTo>
                  <a:lnTo>
                    <a:pt x="21600" y="0"/>
                  </a:lnTo>
                  <a:close/>
                  <a:moveTo>
                    <a:pt x="7076" y="7728"/>
                  </a:moveTo>
                  <a:lnTo>
                    <a:pt x="0" y="11495"/>
                  </a:lnTo>
                  <a:lnTo>
                    <a:pt x="4273" y="21600"/>
                  </a:lnTo>
                  <a:lnTo>
                    <a:pt x="7076" y="7728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4231;p65"/>
            <p:cNvSpPr/>
            <p:nvPr/>
          </p:nvSpPr>
          <p:spPr>
            <a:xfrm>
              <a:off x="1302414" y="924999"/>
              <a:ext cx="306261" cy="83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54" y="0"/>
                  </a:moveTo>
                  <a:lnTo>
                    <a:pt x="0" y="21086"/>
                  </a:lnTo>
                  <a:lnTo>
                    <a:pt x="4746" y="21600"/>
                  </a:lnTo>
                  <a:lnTo>
                    <a:pt x="21600" y="514"/>
                  </a:lnTo>
                  <a:lnTo>
                    <a:pt x="1685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4232;p65"/>
            <p:cNvSpPr/>
            <p:nvPr/>
          </p:nvSpPr>
          <p:spPr>
            <a:xfrm>
              <a:off x="1302414" y="924999"/>
              <a:ext cx="262137" cy="82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91" y="0"/>
                  </a:moveTo>
                  <a:lnTo>
                    <a:pt x="0" y="21435"/>
                  </a:lnTo>
                  <a:lnTo>
                    <a:pt x="1909" y="21600"/>
                  </a:lnTo>
                  <a:lnTo>
                    <a:pt x="21600" y="164"/>
                  </a:lnTo>
                  <a:lnTo>
                    <a:pt x="19691" y="0"/>
                  </a:ln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54" name="Google Shape;4233;p65"/>
            <p:cNvGrpSpPr/>
            <p:nvPr/>
          </p:nvGrpSpPr>
          <p:grpSpPr>
            <a:xfrm>
              <a:off x="1574196" y="933882"/>
              <a:ext cx="12701" cy="3932"/>
              <a:chOff x="0" y="0"/>
              <a:chExt cx="12700" cy="3930"/>
            </a:xfrm>
          </p:grpSpPr>
          <p:sp>
            <p:nvSpPr>
              <p:cNvPr id="1552" name="خط"/>
              <p:cNvSpPr/>
              <p:nvPr/>
            </p:nvSpPr>
            <p:spPr>
              <a:xfrm>
                <a:off x="0" y="-1"/>
                <a:ext cx="12701" cy="393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3" name="خط"/>
              <p:cNvSpPr/>
              <p:nvPr/>
            </p:nvSpPr>
            <p:spPr>
              <a:xfrm flipH="1" flipV="1">
                <a:off x="0" y="-1"/>
                <a:ext cx="12701" cy="393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55" name="Google Shape;4234;p65"/>
            <p:cNvSpPr/>
            <p:nvPr/>
          </p:nvSpPr>
          <p:spPr>
            <a:xfrm>
              <a:off x="1446537" y="931248"/>
              <a:ext cx="139342" cy="41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4" y="0"/>
                  </a:moveTo>
                  <a:lnTo>
                    <a:pt x="10430" y="8777"/>
                  </a:lnTo>
                  <a:lnTo>
                    <a:pt x="10658" y="12747"/>
                  </a:lnTo>
                  <a:lnTo>
                    <a:pt x="21600" y="323"/>
                  </a:lnTo>
                  <a:lnTo>
                    <a:pt x="19947" y="152"/>
                  </a:lnTo>
                  <a:lnTo>
                    <a:pt x="18294" y="0"/>
                  </a:lnTo>
                  <a:close/>
                  <a:moveTo>
                    <a:pt x="457" y="20175"/>
                  </a:moveTo>
                  <a:lnTo>
                    <a:pt x="0" y="20650"/>
                  </a:lnTo>
                  <a:lnTo>
                    <a:pt x="0" y="21600"/>
                  </a:lnTo>
                  <a:lnTo>
                    <a:pt x="457" y="21372"/>
                  </a:lnTo>
                  <a:lnTo>
                    <a:pt x="457" y="20175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4235;p65"/>
            <p:cNvSpPr/>
            <p:nvPr/>
          </p:nvSpPr>
          <p:spPr>
            <a:xfrm>
              <a:off x="1521540" y="924999"/>
              <a:ext cx="87135" cy="9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20" y="0"/>
                  </a:moveTo>
                  <a:lnTo>
                    <a:pt x="3371" y="5181"/>
                  </a:lnTo>
                  <a:lnTo>
                    <a:pt x="0" y="16857"/>
                  </a:lnTo>
                  <a:lnTo>
                    <a:pt x="16676" y="21600"/>
                  </a:lnTo>
                  <a:lnTo>
                    <a:pt x="21600" y="4743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4236;p65"/>
            <p:cNvSpPr/>
            <p:nvPr/>
          </p:nvSpPr>
          <p:spPr>
            <a:xfrm>
              <a:off x="1527789" y="924999"/>
              <a:ext cx="80886" cy="6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31" y="0"/>
                  </a:moveTo>
                  <a:lnTo>
                    <a:pt x="1963" y="6927"/>
                  </a:lnTo>
                  <a:lnTo>
                    <a:pt x="0" y="15142"/>
                  </a:lnTo>
                  <a:lnTo>
                    <a:pt x="17965" y="21600"/>
                  </a:lnTo>
                  <a:lnTo>
                    <a:pt x="21600" y="6341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4237;p65"/>
            <p:cNvSpPr/>
            <p:nvPr/>
          </p:nvSpPr>
          <p:spPr>
            <a:xfrm>
              <a:off x="1302414" y="1740069"/>
              <a:ext cx="67288" cy="8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94" y="21600"/>
                  </a:lnTo>
                  <a:lnTo>
                    <a:pt x="21600" y="5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9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4238;p65"/>
            <p:cNvSpPr/>
            <p:nvPr/>
          </p:nvSpPr>
          <p:spPr>
            <a:xfrm>
              <a:off x="1311611" y="1801474"/>
              <a:ext cx="18381" cy="2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448" y="21600"/>
                  </a:lnTo>
                  <a:lnTo>
                    <a:pt x="21600" y="5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5A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4239;p65"/>
            <p:cNvSpPr/>
            <p:nvPr/>
          </p:nvSpPr>
          <p:spPr>
            <a:xfrm>
              <a:off x="1302414" y="1730886"/>
              <a:ext cx="67288" cy="2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59" y="0"/>
                  </a:moveTo>
                  <a:lnTo>
                    <a:pt x="0" y="6829"/>
                  </a:lnTo>
                  <a:lnTo>
                    <a:pt x="21600" y="21600"/>
                  </a:lnTo>
                  <a:lnTo>
                    <a:pt x="19241" y="10113"/>
                  </a:lnTo>
                  <a:lnTo>
                    <a:pt x="14753" y="15862"/>
                  </a:lnTo>
                  <a:lnTo>
                    <a:pt x="12276" y="4647"/>
                  </a:lnTo>
                  <a:lnTo>
                    <a:pt x="7435" y="11487"/>
                  </a:lnTo>
                  <a:lnTo>
                    <a:pt x="4959" y="0"/>
                  </a:lnTo>
                  <a:close/>
                </a:path>
              </a:pathLst>
            </a:custGeom>
            <a:solidFill>
              <a:srgbClr val="FED9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4240;p65"/>
            <p:cNvSpPr/>
            <p:nvPr/>
          </p:nvSpPr>
          <p:spPr>
            <a:xfrm>
              <a:off x="1438821" y="903685"/>
              <a:ext cx="91902" cy="84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90" y="0"/>
                  </a:moveTo>
                  <a:lnTo>
                    <a:pt x="0" y="37"/>
                  </a:lnTo>
                  <a:lnTo>
                    <a:pt x="5010" y="21600"/>
                  </a:lnTo>
                  <a:lnTo>
                    <a:pt x="21600" y="21563"/>
                  </a:lnTo>
                  <a:lnTo>
                    <a:pt x="165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4241;p65"/>
            <p:cNvSpPr/>
            <p:nvPr/>
          </p:nvSpPr>
          <p:spPr>
            <a:xfrm>
              <a:off x="1486246" y="903685"/>
              <a:ext cx="44478" cy="84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639" y="21600"/>
                  </a:lnTo>
                  <a:lnTo>
                    <a:pt x="21600" y="21600"/>
                  </a:lnTo>
                  <a:lnTo>
                    <a:pt x="11249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65" name="Google Shape;4242;p65"/>
            <p:cNvGrpSpPr/>
            <p:nvPr/>
          </p:nvGrpSpPr>
          <p:grpSpPr>
            <a:xfrm>
              <a:off x="1463450" y="903685"/>
              <a:ext cx="22797" cy="1"/>
              <a:chOff x="0" y="0"/>
              <a:chExt cx="22796" cy="0"/>
            </a:xfrm>
          </p:grpSpPr>
          <p:sp>
            <p:nvSpPr>
              <p:cNvPr id="1563" name="خط"/>
              <p:cNvSpPr/>
              <p:nvPr/>
            </p:nvSpPr>
            <p:spPr>
              <a:xfrm flipH="1" flipV="1">
                <a:off x="0" y="0"/>
                <a:ext cx="2279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4" name="خط"/>
              <p:cNvSpPr/>
              <p:nvPr/>
            </p:nvSpPr>
            <p:spPr>
              <a:xfrm>
                <a:off x="0" y="0"/>
                <a:ext cx="2279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66" name="Google Shape;4243;p65"/>
            <p:cNvSpPr/>
            <p:nvPr/>
          </p:nvSpPr>
          <p:spPr>
            <a:xfrm>
              <a:off x="1463450" y="903685"/>
              <a:ext cx="34928" cy="47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679" y="18533"/>
                  </a:lnTo>
                  <a:lnTo>
                    <a:pt x="19777" y="17083"/>
                  </a:lnTo>
                  <a:lnTo>
                    <a:pt x="14098" y="0"/>
                  </a:lnTo>
                  <a:close/>
                  <a:moveTo>
                    <a:pt x="20693" y="20550"/>
                  </a:moveTo>
                  <a:lnTo>
                    <a:pt x="11367" y="21600"/>
                  </a:lnTo>
                  <a:lnTo>
                    <a:pt x="21600" y="21600"/>
                  </a:lnTo>
                  <a:lnTo>
                    <a:pt x="20693" y="2055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4244;p65"/>
            <p:cNvSpPr/>
            <p:nvPr/>
          </p:nvSpPr>
          <p:spPr>
            <a:xfrm>
              <a:off x="1438821" y="825367"/>
              <a:ext cx="70588" cy="7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7" y="0"/>
                  </a:moveTo>
                  <a:lnTo>
                    <a:pt x="0" y="21600"/>
                  </a:lnTo>
                  <a:lnTo>
                    <a:pt x="21600" y="21203"/>
                  </a:lnTo>
                  <a:lnTo>
                    <a:pt x="10347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4245;p65"/>
            <p:cNvSpPr/>
            <p:nvPr/>
          </p:nvSpPr>
          <p:spPr>
            <a:xfrm>
              <a:off x="1463450" y="825367"/>
              <a:ext cx="19848" cy="2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4246;p65"/>
            <p:cNvSpPr/>
            <p:nvPr/>
          </p:nvSpPr>
          <p:spPr>
            <a:xfrm>
              <a:off x="1438821" y="903685"/>
              <a:ext cx="70588" cy="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12" y="0"/>
                  </a:moveTo>
                  <a:lnTo>
                    <a:pt x="14378" y="769"/>
                  </a:lnTo>
                  <a:lnTo>
                    <a:pt x="14656" y="746"/>
                  </a:lnTo>
                  <a:lnTo>
                    <a:pt x="14512" y="0"/>
                  </a:lnTo>
                  <a:close/>
                  <a:moveTo>
                    <a:pt x="7537" y="0"/>
                  </a:moveTo>
                  <a:lnTo>
                    <a:pt x="7263" y="1538"/>
                  </a:lnTo>
                  <a:lnTo>
                    <a:pt x="7824" y="1491"/>
                  </a:lnTo>
                  <a:lnTo>
                    <a:pt x="7537" y="0"/>
                  </a:lnTo>
                  <a:close/>
                  <a:moveTo>
                    <a:pt x="14378" y="769"/>
                  </a:moveTo>
                  <a:lnTo>
                    <a:pt x="7824" y="1491"/>
                  </a:lnTo>
                  <a:lnTo>
                    <a:pt x="11249" y="19270"/>
                  </a:lnTo>
                  <a:lnTo>
                    <a:pt x="14378" y="769"/>
                  </a:lnTo>
                  <a:close/>
                  <a:moveTo>
                    <a:pt x="21600" y="0"/>
                  </a:moveTo>
                  <a:lnTo>
                    <a:pt x="14656" y="746"/>
                  </a:lnTo>
                  <a:lnTo>
                    <a:pt x="18224" y="19270"/>
                  </a:lnTo>
                  <a:lnTo>
                    <a:pt x="21600" y="0"/>
                  </a:lnTo>
                  <a:close/>
                  <a:moveTo>
                    <a:pt x="7263" y="1538"/>
                  </a:moveTo>
                  <a:lnTo>
                    <a:pt x="0" y="2330"/>
                  </a:lnTo>
                  <a:lnTo>
                    <a:pt x="3712" y="21600"/>
                  </a:lnTo>
                  <a:lnTo>
                    <a:pt x="7263" y="1538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4247;p65"/>
            <p:cNvSpPr/>
            <p:nvPr/>
          </p:nvSpPr>
          <p:spPr>
            <a:xfrm>
              <a:off x="1504626" y="882356"/>
              <a:ext cx="197799" cy="56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066" y="226"/>
                  </a:lnTo>
                  <a:lnTo>
                    <a:pt x="0" y="14763"/>
                  </a:lnTo>
                  <a:lnTo>
                    <a:pt x="3012" y="18068"/>
                  </a:lnTo>
                  <a:lnTo>
                    <a:pt x="682" y="21190"/>
                  </a:lnTo>
                  <a:lnTo>
                    <a:pt x="53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73" name="Google Shape;4248;p65"/>
            <p:cNvGrpSpPr/>
            <p:nvPr/>
          </p:nvGrpSpPr>
          <p:grpSpPr>
            <a:xfrm>
              <a:off x="1663815" y="882356"/>
              <a:ext cx="38609" cy="145224"/>
              <a:chOff x="0" y="14"/>
              <a:chExt cx="38608" cy="145223"/>
            </a:xfrm>
          </p:grpSpPr>
          <p:sp>
            <p:nvSpPr>
              <p:cNvPr id="1571" name="خط"/>
              <p:cNvSpPr/>
              <p:nvPr/>
            </p:nvSpPr>
            <p:spPr>
              <a:xfrm flipH="1">
                <a:off x="-1" y="14"/>
                <a:ext cx="38610" cy="1452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2" name="خط"/>
              <p:cNvSpPr/>
              <p:nvPr/>
            </p:nvSpPr>
            <p:spPr>
              <a:xfrm flipV="1">
                <a:off x="-1" y="14"/>
                <a:ext cx="38610" cy="1452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74" name="Google Shape;4249;p65"/>
            <p:cNvSpPr/>
            <p:nvPr/>
          </p:nvSpPr>
          <p:spPr>
            <a:xfrm>
              <a:off x="1634770" y="882356"/>
              <a:ext cx="67655" cy="18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5732" y="337"/>
                  </a:lnTo>
                  <a:lnTo>
                    <a:pt x="0" y="21600"/>
                  </a:lnTo>
                  <a:lnTo>
                    <a:pt x="9273" y="166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DC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77" name="Google Shape;4250;p65"/>
            <p:cNvGrpSpPr/>
            <p:nvPr/>
          </p:nvGrpSpPr>
          <p:grpSpPr>
            <a:xfrm>
              <a:off x="1570432" y="1305147"/>
              <a:ext cx="19863" cy="75004"/>
              <a:chOff x="0" y="0"/>
              <a:chExt cx="19862" cy="75002"/>
            </a:xfrm>
          </p:grpSpPr>
          <p:sp>
            <p:nvSpPr>
              <p:cNvPr id="1575" name="خط"/>
              <p:cNvSpPr/>
              <p:nvPr/>
            </p:nvSpPr>
            <p:spPr>
              <a:xfrm flipH="1">
                <a:off x="-1" y="0"/>
                <a:ext cx="19864" cy="7500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6" name="خط"/>
              <p:cNvSpPr/>
              <p:nvPr/>
            </p:nvSpPr>
            <p:spPr>
              <a:xfrm flipV="1">
                <a:off x="-1" y="0"/>
                <a:ext cx="19864" cy="7500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78" name="Google Shape;4251;p65"/>
            <p:cNvSpPr/>
            <p:nvPr/>
          </p:nvSpPr>
          <p:spPr>
            <a:xfrm>
              <a:off x="1552051" y="1305147"/>
              <a:ext cx="38243" cy="7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553" y="2649"/>
                  </a:lnTo>
                  <a:lnTo>
                    <a:pt x="0" y="21600"/>
                  </a:lnTo>
                  <a:lnTo>
                    <a:pt x="103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DC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4252;p65"/>
            <p:cNvSpPr/>
            <p:nvPr/>
          </p:nvSpPr>
          <p:spPr>
            <a:xfrm>
              <a:off x="1467865" y="1364704"/>
              <a:ext cx="108816" cy="22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8538" y="5869"/>
                  </a:lnTo>
                  <a:lnTo>
                    <a:pt x="0" y="21600"/>
                  </a:lnTo>
                  <a:lnTo>
                    <a:pt x="12477" y="164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35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0" name="Google Shape;4253;p65"/>
            <p:cNvSpPr/>
            <p:nvPr/>
          </p:nvSpPr>
          <p:spPr>
            <a:xfrm>
              <a:off x="1461410" y="1489287"/>
              <a:ext cx="195988" cy="24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2" h="21600" fill="norm" stroke="1" extrusionOk="0">
                  <a:moveTo>
                    <a:pt x="10472" y="5256"/>
                  </a:moveTo>
                  <a:cubicBezTo>
                    <a:pt x="10745" y="5256"/>
                    <a:pt x="11017" y="5282"/>
                    <a:pt x="11288" y="5337"/>
                  </a:cubicBezTo>
                  <a:cubicBezTo>
                    <a:pt x="13699" y="5887"/>
                    <a:pt x="14889" y="8861"/>
                    <a:pt x="14132" y="11931"/>
                  </a:cubicBezTo>
                  <a:cubicBezTo>
                    <a:pt x="13349" y="14515"/>
                    <a:pt x="11206" y="16393"/>
                    <a:pt x="8981" y="16393"/>
                  </a:cubicBezTo>
                  <a:cubicBezTo>
                    <a:pt x="8646" y="16393"/>
                    <a:pt x="8310" y="16350"/>
                    <a:pt x="7975" y="16261"/>
                  </a:cubicBezTo>
                  <a:cubicBezTo>
                    <a:pt x="5599" y="15712"/>
                    <a:pt x="4232" y="12738"/>
                    <a:pt x="5132" y="9798"/>
                  </a:cubicBezTo>
                  <a:cubicBezTo>
                    <a:pt x="5937" y="7139"/>
                    <a:pt x="8179" y="5256"/>
                    <a:pt x="10472" y="5256"/>
                  </a:cubicBezTo>
                  <a:close/>
                  <a:moveTo>
                    <a:pt x="10842" y="0"/>
                  </a:moveTo>
                  <a:cubicBezTo>
                    <a:pt x="6372" y="0"/>
                    <a:pt x="2058" y="3537"/>
                    <a:pt x="487" y="8699"/>
                  </a:cubicBezTo>
                  <a:cubicBezTo>
                    <a:pt x="-1168" y="14516"/>
                    <a:pt x="1531" y="20301"/>
                    <a:pt x="6500" y="21368"/>
                  </a:cubicBezTo>
                  <a:cubicBezTo>
                    <a:pt x="7146" y="21525"/>
                    <a:pt x="7798" y="21600"/>
                    <a:pt x="8448" y="21600"/>
                  </a:cubicBezTo>
                  <a:cubicBezTo>
                    <a:pt x="12892" y="21600"/>
                    <a:pt x="17187" y="18077"/>
                    <a:pt x="18632" y="13030"/>
                  </a:cubicBezTo>
                  <a:cubicBezTo>
                    <a:pt x="20432" y="7082"/>
                    <a:pt x="17731" y="1426"/>
                    <a:pt x="12800" y="231"/>
                  </a:cubicBezTo>
                  <a:cubicBezTo>
                    <a:pt x="12149" y="75"/>
                    <a:pt x="11494" y="0"/>
                    <a:pt x="10842" y="0"/>
                  </a:cubicBezTo>
                  <a:close/>
                </a:path>
              </a:pathLst>
            </a:custGeom>
            <a:solidFill>
              <a:srgbClr val="E535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1" name="Google Shape;4254;p65"/>
            <p:cNvSpPr/>
            <p:nvPr/>
          </p:nvSpPr>
          <p:spPr>
            <a:xfrm>
              <a:off x="1423374" y="902204"/>
              <a:ext cx="338607" cy="50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5" y="0"/>
                  </a:moveTo>
                  <a:lnTo>
                    <a:pt x="0" y="20572"/>
                  </a:lnTo>
                  <a:lnTo>
                    <a:pt x="2345" y="21600"/>
                  </a:lnTo>
                  <a:lnTo>
                    <a:pt x="5370" y="18626"/>
                  </a:lnTo>
                  <a:lnTo>
                    <a:pt x="10648" y="17068"/>
                  </a:lnTo>
                  <a:lnTo>
                    <a:pt x="21600" y="1230"/>
                  </a:lnTo>
                  <a:lnTo>
                    <a:pt x="20615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2" name="Google Shape;4255;p65"/>
            <p:cNvSpPr/>
            <p:nvPr/>
          </p:nvSpPr>
          <p:spPr>
            <a:xfrm>
              <a:off x="1467865" y="902204"/>
              <a:ext cx="287867" cy="45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0" y="0"/>
                  </a:moveTo>
                  <a:lnTo>
                    <a:pt x="110" y="20049"/>
                  </a:lnTo>
                  <a:lnTo>
                    <a:pt x="0" y="21600"/>
                  </a:lnTo>
                  <a:lnTo>
                    <a:pt x="21600" y="723"/>
                  </a:lnTo>
                  <a:lnTo>
                    <a:pt x="20910" y="0"/>
                  </a:lnTo>
                  <a:close/>
                </a:path>
              </a:pathLst>
            </a:custGeom>
            <a:solidFill>
              <a:srgbClr val="DBDCD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3" name="Google Shape;4256;p65"/>
            <p:cNvSpPr/>
            <p:nvPr/>
          </p:nvSpPr>
          <p:spPr>
            <a:xfrm>
              <a:off x="1371534" y="1317278"/>
              <a:ext cx="97799" cy="22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723"/>
                  </a:lnTo>
                  <a:lnTo>
                    <a:pt x="975" y="21600"/>
                  </a:lnTo>
                  <a:lnTo>
                    <a:pt x="21276" y="82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35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4" name="Google Shape;4257;p65"/>
            <p:cNvSpPr/>
            <p:nvPr/>
          </p:nvSpPr>
          <p:spPr>
            <a:xfrm>
              <a:off x="1189194" y="1376703"/>
              <a:ext cx="210615" cy="23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1023" y="5254"/>
                  </a:moveTo>
                  <a:cubicBezTo>
                    <a:pt x="11698" y="5254"/>
                    <a:pt x="12337" y="5436"/>
                    <a:pt x="12885" y="5828"/>
                  </a:cubicBezTo>
                  <a:cubicBezTo>
                    <a:pt x="14837" y="7122"/>
                    <a:pt x="15005" y="10387"/>
                    <a:pt x="13155" y="13209"/>
                  </a:cubicBezTo>
                  <a:cubicBezTo>
                    <a:pt x="11842" y="15150"/>
                    <a:pt x="9879" y="16275"/>
                    <a:pt x="8142" y="16275"/>
                  </a:cubicBezTo>
                  <a:cubicBezTo>
                    <a:pt x="7475" y="16275"/>
                    <a:pt x="6841" y="16109"/>
                    <a:pt x="6291" y="15759"/>
                  </a:cubicBezTo>
                  <a:cubicBezTo>
                    <a:pt x="4339" y="14332"/>
                    <a:pt x="4205" y="11067"/>
                    <a:pt x="6021" y="8380"/>
                  </a:cubicBezTo>
                  <a:cubicBezTo>
                    <a:pt x="7327" y="6447"/>
                    <a:pt x="9295" y="5254"/>
                    <a:pt x="11023" y="5254"/>
                  </a:cubicBezTo>
                  <a:close/>
                  <a:moveTo>
                    <a:pt x="11953" y="0"/>
                  </a:moveTo>
                  <a:cubicBezTo>
                    <a:pt x="8517" y="0"/>
                    <a:pt x="4759" y="2137"/>
                    <a:pt x="2388" y="5828"/>
                  </a:cubicBezTo>
                  <a:cubicBezTo>
                    <a:pt x="-1145" y="11236"/>
                    <a:pt x="-707" y="17597"/>
                    <a:pt x="3363" y="20419"/>
                  </a:cubicBezTo>
                  <a:cubicBezTo>
                    <a:pt x="4512" y="21220"/>
                    <a:pt x="5859" y="21600"/>
                    <a:pt x="7276" y="21600"/>
                  </a:cubicBezTo>
                  <a:cubicBezTo>
                    <a:pt x="10677" y="21600"/>
                    <a:pt x="14486" y="19417"/>
                    <a:pt x="16957" y="15624"/>
                  </a:cubicBezTo>
                  <a:cubicBezTo>
                    <a:pt x="20455" y="10387"/>
                    <a:pt x="19883" y="3857"/>
                    <a:pt x="15981" y="1170"/>
                  </a:cubicBezTo>
                  <a:cubicBezTo>
                    <a:pt x="14778" y="376"/>
                    <a:pt x="13394" y="0"/>
                    <a:pt x="11953" y="0"/>
                  </a:cubicBezTo>
                  <a:close/>
                </a:path>
              </a:pathLst>
            </a:custGeom>
            <a:solidFill>
              <a:srgbClr val="E535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5" name="Google Shape;4258;p65"/>
            <p:cNvSpPr/>
            <p:nvPr/>
          </p:nvSpPr>
          <p:spPr>
            <a:xfrm>
              <a:off x="1528873" y="1255669"/>
              <a:ext cx="43415" cy="4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7" h="21600" fill="norm" stroke="1" extrusionOk="0">
                  <a:moveTo>
                    <a:pt x="9732" y="0"/>
                  </a:moveTo>
                  <a:cubicBezTo>
                    <a:pt x="5989" y="0"/>
                    <a:pt x="2245" y="2253"/>
                    <a:pt x="811" y="6320"/>
                  </a:cubicBezTo>
                  <a:cubicBezTo>
                    <a:pt x="-1280" y="11620"/>
                    <a:pt x="811" y="18378"/>
                    <a:pt x="5487" y="20754"/>
                  </a:cubicBezTo>
                  <a:cubicBezTo>
                    <a:pt x="6870" y="21323"/>
                    <a:pt x="8266" y="21600"/>
                    <a:pt x="9604" y="21600"/>
                  </a:cubicBezTo>
                  <a:cubicBezTo>
                    <a:pt x="13418" y="21600"/>
                    <a:pt x="16795" y="19377"/>
                    <a:pt x="18223" y="15455"/>
                  </a:cubicBezTo>
                  <a:cubicBezTo>
                    <a:pt x="20320" y="9973"/>
                    <a:pt x="18223" y="3215"/>
                    <a:pt x="13547" y="838"/>
                  </a:cubicBezTo>
                  <a:cubicBezTo>
                    <a:pt x="12344" y="270"/>
                    <a:pt x="11038" y="0"/>
                    <a:pt x="9732" y="0"/>
                  </a:cubicBezTo>
                  <a:close/>
                </a:path>
              </a:pathLst>
            </a:custGeom>
            <a:solidFill>
              <a:srgbClr val="E6E7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4259;p65"/>
            <p:cNvSpPr/>
            <p:nvPr/>
          </p:nvSpPr>
          <p:spPr>
            <a:xfrm>
              <a:off x="1535691" y="1262490"/>
              <a:ext cx="30613" cy="2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35" h="21600" fill="norm" stroke="1" extrusionOk="0">
                  <a:moveTo>
                    <a:pt x="9214" y="0"/>
                  </a:moveTo>
                  <a:cubicBezTo>
                    <a:pt x="5587" y="0"/>
                    <a:pt x="2131" y="2243"/>
                    <a:pt x="784" y="6399"/>
                  </a:cubicBezTo>
                  <a:cubicBezTo>
                    <a:pt x="-1236" y="12001"/>
                    <a:pt x="784" y="18656"/>
                    <a:pt x="5291" y="20792"/>
                  </a:cubicBezTo>
                  <a:cubicBezTo>
                    <a:pt x="6503" y="21334"/>
                    <a:pt x="7768" y="21600"/>
                    <a:pt x="9016" y="21600"/>
                  </a:cubicBezTo>
                  <a:cubicBezTo>
                    <a:pt x="12661" y="21600"/>
                    <a:pt x="16154" y="19357"/>
                    <a:pt x="17662" y="15190"/>
                  </a:cubicBezTo>
                  <a:cubicBezTo>
                    <a:pt x="20364" y="9599"/>
                    <a:pt x="17662" y="2944"/>
                    <a:pt x="12940" y="808"/>
                  </a:cubicBezTo>
                  <a:cubicBezTo>
                    <a:pt x="11728" y="266"/>
                    <a:pt x="10462" y="0"/>
                    <a:pt x="921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7" name="Google Shape;4260;p65"/>
            <p:cNvSpPr/>
            <p:nvPr/>
          </p:nvSpPr>
          <p:spPr>
            <a:xfrm>
              <a:off x="1290283" y="886771"/>
              <a:ext cx="13614" cy="6786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8" name="Google Shape;4261;p65"/>
            <p:cNvSpPr/>
            <p:nvPr/>
          </p:nvSpPr>
          <p:spPr>
            <a:xfrm>
              <a:off x="1271902" y="869859"/>
              <a:ext cx="97799" cy="3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4" y="0"/>
                  </a:moveTo>
                  <a:cubicBezTo>
                    <a:pt x="0" y="0"/>
                    <a:pt x="0" y="937"/>
                    <a:pt x="0" y="2108"/>
                  </a:cubicBezTo>
                  <a:lnTo>
                    <a:pt x="0" y="20654"/>
                  </a:lnTo>
                  <a:cubicBezTo>
                    <a:pt x="0" y="20654"/>
                    <a:pt x="0" y="21600"/>
                    <a:pt x="324" y="21600"/>
                  </a:cubicBezTo>
                  <a:lnTo>
                    <a:pt x="10802" y="21600"/>
                  </a:lnTo>
                  <a:cubicBezTo>
                    <a:pt x="11126" y="21600"/>
                    <a:pt x="11126" y="20654"/>
                    <a:pt x="11126" y="20654"/>
                  </a:cubicBezTo>
                  <a:lnTo>
                    <a:pt x="11126" y="15727"/>
                  </a:lnTo>
                  <a:lnTo>
                    <a:pt x="21600" y="15727"/>
                  </a:lnTo>
                  <a:lnTo>
                    <a:pt x="21600" y="5864"/>
                  </a:lnTo>
                  <a:lnTo>
                    <a:pt x="11126" y="5864"/>
                  </a:lnTo>
                  <a:lnTo>
                    <a:pt x="11126" y="2108"/>
                  </a:lnTo>
                  <a:cubicBezTo>
                    <a:pt x="11126" y="937"/>
                    <a:pt x="11126" y="0"/>
                    <a:pt x="10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9" name="Google Shape;4262;p65"/>
            <p:cNvSpPr/>
            <p:nvPr/>
          </p:nvSpPr>
          <p:spPr>
            <a:xfrm>
              <a:off x="1239557" y="935663"/>
              <a:ext cx="115065" cy="5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5" y="0"/>
                  </a:moveTo>
                  <a:cubicBezTo>
                    <a:pt x="275" y="0"/>
                    <a:pt x="0" y="1411"/>
                    <a:pt x="0" y="2036"/>
                  </a:cubicBezTo>
                  <a:lnTo>
                    <a:pt x="0" y="21600"/>
                  </a:lnTo>
                  <a:lnTo>
                    <a:pt x="9522" y="21600"/>
                  </a:lnTo>
                  <a:lnTo>
                    <a:pt x="9522" y="0"/>
                  </a:lnTo>
                  <a:close/>
                  <a:moveTo>
                    <a:pt x="12078" y="0"/>
                  </a:moveTo>
                  <a:lnTo>
                    <a:pt x="12078" y="21600"/>
                  </a:lnTo>
                  <a:lnTo>
                    <a:pt x="21600" y="21600"/>
                  </a:lnTo>
                  <a:lnTo>
                    <a:pt x="21600" y="2036"/>
                  </a:lnTo>
                  <a:cubicBezTo>
                    <a:pt x="21600" y="1411"/>
                    <a:pt x="21325" y="0"/>
                    <a:pt x="207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0" name="Google Shape;4263;p65"/>
            <p:cNvSpPr/>
            <p:nvPr/>
          </p:nvSpPr>
          <p:spPr>
            <a:xfrm>
              <a:off x="1290283" y="935663"/>
              <a:ext cx="13614" cy="507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1" name="Google Shape;4264;p65"/>
            <p:cNvSpPr/>
            <p:nvPr/>
          </p:nvSpPr>
          <p:spPr>
            <a:xfrm>
              <a:off x="1303895" y="986404"/>
              <a:ext cx="141176" cy="12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093" y="4627"/>
                  </a:lnTo>
                  <a:cubicBezTo>
                    <a:pt x="19912" y="2036"/>
                    <a:pt x="17381" y="0"/>
                    <a:pt x="145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2" name="Google Shape;4265;p65"/>
            <p:cNvSpPr/>
            <p:nvPr/>
          </p:nvSpPr>
          <p:spPr>
            <a:xfrm>
              <a:off x="1437796" y="1013967"/>
              <a:ext cx="12701" cy="10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974" y="21600"/>
                  </a:lnTo>
                  <a:lnTo>
                    <a:pt x="21600" y="21600"/>
                  </a:lnTo>
                  <a:lnTo>
                    <a:pt x="21600" y="4556"/>
                  </a:lnTo>
                  <a:cubicBezTo>
                    <a:pt x="21600" y="2908"/>
                    <a:pt x="14974" y="1338"/>
                    <a:pt x="0" y="0"/>
                  </a:cubicBezTo>
                  <a:close/>
                </a:path>
              </a:pathLst>
            </a:custGeom>
            <a:solidFill>
              <a:srgbClr val="A3E9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3" name="Google Shape;4266;p65"/>
            <p:cNvSpPr/>
            <p:nvPr/>
          </p:nvSpPr>
          <p:spPr>
            <a:xfrm>
              <a:off x="1152422" y="986404"/>
              <a:ext cx="137861" cy="12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52" y="0"/>
                  </a:moveTo>
                  <a:lnTo>
                    <a:pt x="6452" y="5"/>
                  </a:lnTo>
                  <a:cubicBezTo>
                    <a:pt x="6527" y="0"/>
                    <a:pt x="6605" y="0"/>
                    <a:pt x="6681" y="0"/>
                  </a:cubicBezTo>
                  <a:close/>
                  <a:moveTo>
                    <a:pt x="6452" y="5"/>
                  </a:moveTo>
                  <a:cubicBezTo>
                    <a:pt x="4165" y="101"/>
                    <a:pt x="1852" y="1608"/>
                    <a:pt x="460" y="3578"/>
                  </a:cubicBezTo>
                  <a:lnTo>
                    <a:pt x="0" y="21600"/>
                  </a:lnTo>
                  <a:lnTo>
                    <a:pt x="6452" y="21600"/>
                  </a:lnTo>
                  <a:lnTo>
                    <a:pt x="6452" y="5"/>
                  </a:lnTo>
                  <a:close/>
                  <a:moveTo>
                    <a:pt x="21083" y="0"/>
                  </a:moveTo>
                  <a:lnTo>
                    <a:pt x="2108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4" name="Google Shape;4267;p65"/>
            <p:cNvSpPr/>
            <p:nvPr/>
          </p:nvSpPr>
          <p:spPr>
            <a:xfrm>
              <a:off x="1145149" y="1007718"/>
              <a:ext cx="12701" cy="10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281" y="1555"/>
                    <a:pt x="0" y="3403"/>
                    <a:pt x="0" y="5548"/>
                  </a:cubicBezTo>
                  <a:lnTo>
                    <a:pt x="0" y="21600"/>
                  </a:lnTo>
                  <a:lnTo>
                    <a:pt x="133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5" name="Google Shape;4268;p65"/>
            <p:cNvSpPr/>
            <p:nvPr/>
          </p:nvSpPr>
          <p:spPr>
            <a:xfrm>
              <a:off x="1290283" y="986404"/>
              <a:ext cx="13614" cy="1286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6" name="Google Shape;4269;p65"/>
            <p:cNvSpPr/>
            <p:nvPr/>
          </p:nvSpPr>
          <p:spPr>
            <a:xfrm>
              <a:off x="1147641" y="1115080"/>
              <a:ext cx="298897" cy="372053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7" name="Google Shape;4270;p65"/>
            <p:cNvSpPr/>
            <p:nvPr/>
          </p:nvSpPr>
          <p:spPr>
            <a:xfrm>
              <a:off x="1175219" y="1150374"/>
              <a:ext cx="64340" cy="289333"/>
            </a:xfrm>
            <a:prstGeom prst="rect">
              <a:avLst/>
            </a:pr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8" name="Google Shape;4271;p65"/>
            <p:cNvSpPr/>
            <p:nvPr/>
          </p:nvSpPr>
          <p:spPr>
            <a:xfrm>
              <a:off x="1250207" y="1150374"/>
              <a:ext cx="170235" cy="13014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9" name="Google Shape;4272;p65"/>
            <p:cNvSpPr/>
            <p:nvPr/>
          </p:nvSpPr>
          <p:spPr>
            <a:xfrm>
              <a:off x="1250207" y="1300365"/>
              <a:ext cx="170235" cy="139343"/>
            </a:xfrm>
            <a:prstGeom prst="rect">
              <a:avLst/>
            </a:pr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0" name="Google Shape;4273;p65"/>
            <p:cNvSpPr/>
            <p:nvPr/>
          </p:nvSpPr>
          <p:spPr>
            <a:xfrm>
              <a:off x="1193599" y="986404"/>
              <a:ext cx="93384" cy="12867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1" name="Google Shape;4274;p65"/>
            <p:cNvSpPr/>
            <p:nvPr/>
          </p:nvSpPr>
          <p:spPr>
            <a:xfrm>
              <a:off x="1193599" y="1115080"/>
              <a:ext cx="93384" cy="26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876"/>
                  </a:lnTo>
                  <a:lnTo>
                    <a:pt x="10630" y="2876"/>
                  </a:lnTo>
                  <a:lnTo>
                    <a:pt x="10630" y="21600"/>
                  </a:lnTo>
                  <a:lnTo>
                    <a:pt x="13094" y="21600"/>
                  </a:lnTo>
                  <a:lnTo>
                    <a:pt x="13094" y="15098"/>
                  </a:lnTo>
                  <a:lnTo>
                    <a:pt x="21600" y="15098"/>
                  </a:lnTo>
                  <a:lnTo>
                    <a:pt x="21600" y="13481"/>
                  </a:lnTo>
                  <a:lnTo>
                    <a:pt x="13094" y="13481"/>
                  </a:lnTo>
                  <a:lnTo>
                    <a:pt x="13094" y="2876"/>
                  </a:lnTo>
                  <a:lnTo>
                    <a:pt x="21600" y="28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4275;p65"/>
            <p:cNvSpPr/>
            <p:nvPr/>
          </p:nvSpPr>
          <p:spPr>
            <a:xfrm>
              <a:off x="1193599" y="1150374"/>
              <a:ext cx="45959" cy="22977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4276;p65"/>
            <p:cNvSpPr/>
            <p:nvPr/>
          </p:nvSpPr>
          <p:spPr>
            <a:xfrm>
              <a:off x="1250207" y="1150374"/>
              <a:ext cx="36776" cy="1301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4277;p65"/>
            <p:cNvSpPr/>
            <p:nvPr/>
          </p:nvSpPr>
          <p:spPr>
            <a:xfrm>
              <a:off x="1250207" y="1300365"/>
              <a:ext cx="36776" cy="7978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4278;p65"/>
            <p:cNvSpPr/>
            <p:nvPr/>
          </p:nvSpPr>
          <p:spPr>
            <a:xfrm>
              <a:off x="476679" y="1380150"/>
              <a:ext cx="1181254" cy="48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964"/>
                  </a:lnTo>
                  <a:cubicBezTo>
                    <a:pt x="0" y="18183"/>
                    <a:pt x="1405" y="21600"/>
                    <a:pt x="3113" y="21600"/>
                  </a:cubicBezTo>
                  <a:lnTo>
                    <a:pt x="18487" y="21600"/>
                  </a:lnTo>
                  <a:cubicBezTo>
                    <a:pt x="20229" y="21600"/>
                    <a:pt x="21600" y="18183"/>
                    <a:pt x="21600" y="139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4279;p65"/>
            <p:cNvSpPr/>
            <p:nvPr/>
          </p:nvSpPr>
          <p:spPr>
            <a:xfrm>
              <a:off x="637716" y="1858546"/>
              <a:ext cx="85919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69" y="21600"/>
                  </a:moveTo>
                  <a:close/>
                  <a:moveTo>
                    <a:pt x="231" y="21600"/>
                  </a:moveTo>
                  <a:close/>
                  <a:moveTo>
                    <a:pt x="21369" y="21600"/>
                  </a:moveTo>
                  <a:close/>
                  <a:moveTo>
                    <a:pt x="231" y="21600"/>
                  </a:moveTo>
                  <a:close/>
                  <a:moveTo>
                    <a:pt x="21406" y="21600"/>
                  </a:moveTo>
                  <a:close/>
                  <a:moveTo>
                    <a:pt x="194" y="21600"/>
                  </a:moveTo>
                  <a:lnTo>
                    <a:pt x="231" y="21600"/>
                  </a:lnTo>
                  <a:lnTo>
                    <a:pt x="194" y="21600"/>
                  </a:lnTo>
                  <a:close/>
                  <a:moveTo>
                    <a:pt x="21406" y="21600"/>
                  </a:moveTo>
                  <a:close/>
                  <a:moveTo>
                    <a:pt x="194" y="21600"/>
                  </a:moveTo>
                  <a:close/>
                  <a:moveTo>
                    <a:pt x="21406" y="21600"/>
                  </a:moveTo>
                  <a:close/>
                  <a:moveTo>
                    <a:pt x="194" y="21600"/>
                  </a:moveTo>
                  <a:close/>
                  <a:moveTo>
                    <a:pt x="21406" y="21600"/>
                  </a:moveTo>
                  <a:close/>
                  <a:moveTo>
                    <a:pt x="194" y="21600"/>
                  </a:moveTo>
                  <a:close/>
                  <a:moveTo>
                    <a:pt x="21406" y="21600"/>
                  </a:moveTo>
                  <a:close/>
                  <a:moveTo>
                    <a:pt x="194" y="21600"/>
                  </a:moveTo>
                  <a:close/>
                  <a:moveTo>
                    <a:pt x="21452" y="21600"/>
                  </a:moveTo>
                  <a:lnTo>
                    <a:pt x="21406" y="21600"/>
                  </a:lnTo>
                  <a:lnTo>
                    <a:pt x="21452" y="21600"/>
                  </a:lnTo>
                  <a:close/>
                  <a:moveTo>
                    <a:pt x="194" y="21600"/>
                  </a:moveTo>
                  <a:close/>
                  <a:moveTo>
                    <a:pt x="21452" y="21600"/>
                  </a:moveTo>
                  <a:close/>
                  <a:moveTo>
                    <a:pt x="148" y="21600"/>
                  </a:moveTo>
                  <a:close/>
                  <a:moveTo>
                    <a:pt x="21452" y="21600"/>
                  </a:moveTo>
                  <a:close/>
                  <a:moveTo>
                    <a:pt x="148" y="21600"/>
                  </a:moveTo>
                  <a:close/>
                  <a:moveTo>
                    <a:pt x="21452" y="21600"/>
                  </a:moveTo>
                  <a:close/>
                  <a:moveTo>
                    <a:pt x="148" y="21600"/>
                  </a:moveTo>
                  <a:close/>
                  <a:moveTo>
                    <a:pt x="21452" y="21600"/>
                  </a:moveTo>
                  <a:close/>
                  <a:moveTo>
                    <a:pt x="148" y="21600"/>
                  </a:moveTo>
                  <a:close/>
                  <a:moveTo>
                    <a:pt x="21452" y="21600"/>
                  </a:moveTo>
                  <a:close/>
                  <a:moveTo>
                    <a:pt x="148" y="21600"/>
                  </a:moveTo>
                  <a:close/>
                  <a:moveTo>
                    <a:pt x="21489" y="21600"/>
                  </a:moveTo>
                  <a:close/>
                  <a:moveTo>
                    <a:pt x="111" y="21600"/>
                  </a:moveTo>
                  <a:lnTo>
                    <a:pt x="148" y="21600"/>
                  </a:lnTo>
                  <a:lnTo>
                    <a:pt x="111" y="21600"/>
                  </a:lnTo>
                  <a:close/>
                  <a:moveTo>
                    <a:pt x="21489" y="21600"/>
                  </a:moveTo>
                  <a:close/>
                  <a:moveTo>
                    <a:pt x="111" y="21600"/>
                  </a:moveTo>
                  <a:close/>
                  <a:moveTo>
                    <a:pt x="21489" y="21600"/>
                  </a:moveTo>
                  <a:close/>
                  <a:moveTo>
                    <a:pt x="111" y="21600"/>
                  </a:moveTo>
                  <a:close/>
                  <a:moveTo>
                    <a:pt x="21489" y="21600"/>
                  </a:moveTo>
                  <a:close/>
                  <a:moveTo>
                    <a:pt x="111" y="21600"/>
                  </a:moveTo>
                  <a:close/>
                  <a:moveTo>
                    <a:pt x="21489" y="21600"/>
                  </a:moveTo>
                  <a:close/>
                  <a:moveTo>
                    <a:pt x="111" y="21600"/>
                  </a:moveTo>
                  <a:close/>
                  <a:moveTo>
                    <a:pt x="21526" y="21600"/>
                  </a:moveTo>
                  <a:lnTo>
                    <a:pt x="21489" y="21600"/>
                  </a:lnTo>
                  <a:lnTo>
                    <a:pt x="21526" y="21600"/>
                  </a:lnTo>
                  <a:close/>
                  <a:moveTo>
                    <a:pt x="111" y="21600"/>
                  </a:moveTo>
                  <a:close/>
                  <a:moveTo>
                    <a:pt x="21526" y="0"/>
                  </a:moveTo>
                  <a:close/>
                  <a:moveTo>
                    <a:pt x="74" y="0"/>
                  </a:moveTo>
                  <a:lnTo>
                    <a:pt x="111" y="0"/>
                  </a:lnTo>
                  <a:lnTo>
                    <a:pt x="74" y="0"/>
                  </a:lnTo>
                  <a:close/>
                  <a:moveTo>
                    <a:pt x="21526" y="0"/>
                  </a:moveTo>
                  <a:close/>
                  <a:moveTo>
                    <a:pt x="74" y="0"/>
                  </a:moveTo>
                  <a:close/>
                  <a:moveTo>
                    <a:pt x="21526" y="0"/>
                  </a:moveTo>
                  <a:close/>
                  <a:moveTo>
                    <a:pt x="74" y="0"/>
                  </a:moveTo>
                  <a:close/>
                  <a:moveTo>
                    <a:pt x="21526" y="0"/>
                  </a:moveTo>
                  <a:close/>
                  <a:moveTo>
                    <a:pt x="74" y="0"/>
                  </a:moveTo>
                  <a:close/>
                  <a:moveTo>
                    <a:pt x="21563" y="0"/>
                  </a:moveTo>
                  <a:close/>
                  <a:moveTo>
                    <a:pt x="74" y="0"/>
                  </a:moveTo>
                  <a:close/>
                  <a:moveTo>
                    <a:pt x="21563" y="0"/>
                  </a:moveTo>
                  <a:close/>
                  <a:moveTo>
                    <a:pt x="37" y="0"/>
                  </a:moveTo>
                  <a:close/>
                  <a:moveTo>
                    <a:pt x="21563" y="0"/>
                  </a:moveTo>
                  <a:close/>
                  <a:moveTo>
                    <a:pt x="37" y="0"/>
                  </a:moveTo>
                  <a:close/>
                  <a:moveTo>
                    <a:pt x="21563" y="0"/>
                  </a:moveTo>
                  <a:close/>
                  <a:moveTo>
                    <a:pt x="37" y="0"/>
                  </a:moveTo>
                  <a:close/>
                  <a:moveTo>
                    <a:pt x="37" y="0"/>
                  </a:moveTo>
                  <a:close/>
                  <a:moveTo>
                    <a:pt x="21600" y="0"/>
                  </a:move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4280;p65"/>
            <p:cNvSpPr/>
            <p:nvPr/>
          </p:nvSpPr>
          <p:spPr>
            <a:xfrm>
              <a:off x="510506" y="1735302"/>
              <a:ext cx="1142645" cy="13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1" y="0"/>
                  </a:moveTo>
                  <a:cubicBezTo>
                    <a:pt x="320" y="3588"/>
                    <a:pt x="174" y="6875"/>
                    <a:pt x="0" y="10160"/>
                  </a:cubicBezTo>
                  <a:cubicBezTo>
                    <a:pt x="549" y="16490"/>
                    <a:pt x="1418" y="21051"/>
                    <a:pt x="2405" y="21297"/>
                  </a:cubicBezTo>
                  <a:lnTo>
                    <a:pt x="2488" y="21297"/>
                  </a:lnTo>
                  <a:lnTo>
                    <a:pt x="2488" y="21600"/>
                  </a:lnTo>
                  <a:lnTo>
                    <a:pt x="18591" y="21600"/>
                  </a:lnTo>
                  <a:lnTo>
                    <a:pt x="18591" y="21297"/>
                  </a:lnTo>
                  <a:lnTo>
                    <a:pt x="18647" y="21297"/>
                  </a:lnTo>
                  <a:cubicBezTo>
                    <a:pt x="20064" y="20809"/>
                    <a:pt x="21253" y="11925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4281;p65"/>
            <p:cNvSpPr/>
            <p:nvPr/>
          </p:nvSpPr>
          <p:spPr>
            <a:xfrm>
              <a:off x="542499" y="1459568"/>
              <a:ext cx="102934" cy="10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5" y="0"/>
                  </a:moveTo>
                  <a:cubicBezTo>
                    <a:pt x="4861" y="0"/>
                    <a:pt x="0" y="4857"/>
                    <a:pt x="0" y="10952"/>
                  </a:cubicBezTo>
                  <a:cubicBezTo>
                    <a:pt x="0" y="16739"/>
                    <a:pt x="4861" y="21600"/>
                    <a:pt x="10955" y="21600"/>
                  </a:cubicBezTo>
                  <a:cubicBezTo>
                    <a:pt x="16739" y="21600"/>
                    <a:pt x="21600" y="16739"/>
                    <a:pt x="21600" y="10952"/>
                  </a:cubicBezTo>
                  <a:cubicBezTo>
                    <a:pt x="21600" y="4857"/>
                    <a:pt x="16739" y="0"/>
                    <a:pt x="109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4282;p65"/>
            <p:cNvSpPr/>
            <p:nvPr/>
          </p:nvSpPr>
          <p:spPr>
            <a:xfrm>
              <a:off x="1489179" y="1459568"/>
              <a:ext cx="102949" cy="10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4" y="0"/>
                  </a:moveTo>
                  <a:cubicBezTo>
                    <a:pt x="4860" y="0"/>
                    <a:pt x="0" y="4857"/>
                    <a:pt x="0" y="10952"/>
                  </a:cubicBezTo>
                  <a:cubicBezTo>
                    <a:pt x="0" y="16739"/>
                    <a:pt x="4860" y="21600"/>
                    <a:pt x="10954" y="21600"/>
                  </a:cubicBezTo>
                  <a:cubicBezTo>
                    <a:pt x="16740" y="21600"/>
                    <a:pt x="21600" y="16739"/>
                    <a:pt x="21600" y="10952"/>
                  </a:cubicBezTo>
                  <a:cubicBezTo>
                    <a:pt x="21600" y="4857"/>
                    <a:pt x="16740" y="0"/>
                    <a:pt x="109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4283;p65"/>
            <p:cNvSpPr/>
            <p:nvPr/>
          </p:nvSpPr>
          <p:spPr>
            <a:xfrm>
              <a:off x="608671" y="690808"/>
              <a:ext cx="917286" cy="198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4284;p65"/>
            <p:cNvSpPr/>
            <p:nvPr/>
          </p:nvSpPr>
          <p:spPr>
            <a:xfrm>
              <a:off x="608671" y="675377"/>
              <a:ext cx="917286" cy="1984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4285;p65"/>
            <p:cNvSpPr/>
            <p:nvPr/>
          </p:nvSpPr>
          <p:spPr>
            <a:xfrm>
              <a:off x="630000" y="683092"/>
              <a:ext cx="58076" cy="9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85" y="15303"/>
                  </a:moveTo>
                  <a:lnTo>
                    <a:pt x="18185" y="18890"/>
                  </a:lnTo>
                  <a:lnTo>
                    <a:pt x="3415" y="18890"/>
                  </a:lnTo>
                  <a:lnTo>
                    <a:pt x="3415" y="1530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4286;p65"/>
            <p:cNvSpPr/>
            <p:nvPr/>
          </p:nvSpPr>
          <p:spPr>
            <a:xfrm>
              <a:off x="465188" y="1600451"/>
              <a:ext cx="12701" cy="12701"/>
            </a:xfrm>
            <a:solidFill>
              <a:srgbClr val="E845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4287;p65"/>
            <p:cNvSpPr/>
            <p:nvPr/>
          </p:nvSpPr>
          <p:spPr>
            <a:xfrm>
              <a:off x="174635" y="1422588"/>
              <a:ext cx="32777" cy="3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0311" y="0"/>
                  </a:moveTo>
                  <a:cubicBezTo>
                    <a:pt x="9773" y="0"/>
                    <a:pt x="9234" y="39"/>
                    <a:pt x="8677" y="135"/>
                  </a:cubicBezTo>
                  <a:cubicBezTo>
                    <a:pt x="3057" y="1354"/>
                    <a:pt x="-767" y="7406"/>
                    <a:pt x="131" y="12250"/>
                  </a:cubicBezTo>
                  <a:cubicBezTo>
                    <a:pt x="1145" y="17713"/>
                    <a:pt x="5814" y="21600"/>
                    <a:pt x="10024" y="21600"/>
                  </a:cubicBezTo>
                  <a:cubicBezTo>
                    <a:pt x="10482" y="21600"/>
                    <a:pt x="10940" y="21561"/>
                    <a:pt x="11380" y="21465"/>
                  </a:cubicBezTo>
                  <a:cubicBezTo>
                    <a:pt x="17009" y="20498"/>
                    <a:pt x="20833" y="14435"/>
                    <a:pt x="19926" y="9350"/>
                  </a:cubicBezTo>
                  <a:cubicBezTo>
                    <a:pt x="19118" y="3887"/>
                    <a:pt x="15195" y="0"/>
                    <a:pt x="10311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4288;p65"/>
            <p:cNvSpPr/>
            <p:nvPr/>
          </p:nvSpPr>
          <p:spPr>
            <a:xfrm>
              <a:off x="249894" y="1848679"/>
              <a:ext cx="32527" cy="32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7" h="21600" fill="norm" stroke="1" extrusionOk="0">
                  <a:moveTo>
                    <a:pt x="10002" y="0"/>
                  </a:moveTo>
                  <a:cubicBezTo>
                    <a:pt x="9499" y="0"/>
                    <a:pt x="9005" y="49"/>
                    <a:pt x="8520" y="147"/>
                  </a:cubicBezTo>
                  <a:cubicBezTo>
                    <a:pt x="2891" y="1123"/>
                    <a:pt x="-933" y="7249"/>
                    <a:pt x="198" y="12388"/>
                  </a:cubicBezTo>
                  <a:cubicBezTo>
                    <a:pt x="1006" y="17878"/>
                    <a:pt x="4884" y="21600"/>
                    <a:pt x="9741" y="21600"/>
                  </a:cubicBezTo>
                  <a:cubicBezTo>
                    <a:pt x="10298" y="21600"/>
                    <a:pt x="10864" y="21551"/>
                    <a:pt x="11447" y="21444"/>
                  </a:cubicBezTo>
                  <a:cubicBezTo>
                    <a:pt x="17067" y="20467"/>
                    <a:pt x="20667" y="14351"/>
                    <a:pt x="19769" y="9203"/>
                  </a:cubicBezTo>
                  <a:cubicBezTo>
                    <a:pt x="18961" y="3712"/>
                    <a:pt x="14356" y="0"/>
                    <a:pt x="10002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4289;p65"/>
            <p:cNvSpPr/>
            <p:nvPr/>
          </p:nvSpPr>
          <p:spPr>
            <a:xfrm>
              <a:off x="426043" y="1598939"/>
              <a:ext cx="31016" cy="3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10098" y="0"/>
                  </a:moveTo>
                  <a:cubicBezTo>
                    <a:pt x="9416" y="0"/>
                    <a:pt x="8725" y="71"/>
                    <a:pt x="8014" y="224"/>
                  </a:cubicBezTo>
                  <a:cubicBezTo>
                    <a:pt x="2074" y="1252"/>
                    <a:pt x="-768" y="6606"/>
                    <a:pt x="179" y="12989"/>
                  </a:cubicBezTo>
                  <a:cubicBezTo>
                    <a:pt x="1004" y="18556"/>
                    <a:pt x="4916" y="21600"/>
                    <a:pt x="9852" y="21600"/>
                  </a:cubicBezTo>
                  <a:cubicBezTo>
                    <a:pt x="10563" y="21600"/>
                    <a:pt x="11301" y="21529"/>
                    <a:pt x="12050" y="21407"/>
                  </a:cubicBezTo>
                  <a:cubicBezTo>
                    <a:pt x="17033" y="20379"/>
                    <a:pt x="20832" y="15024"/>
                    <a:pt x="19885" y="8642"/>
                  </a:cubicBezTo>
                  <a:cubicBezTo>
                    <a:pt x="19051" y="3929"/>
                    <a:pt x="15081" y="0"/>
                    <a:pt x="10098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4290;p65"/>
            <p:cNvSpPr/>
            <p:nvPr/>
          </p:nvSpPr>
          <p:spPr>
            <a:xfrm>
              <a:off x="0" y="1673985"/>
              <a:ext cx="31360" cy="3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4" h="21600" fill="norm" stroke="1" extrusionOk="0">
                  <a:moveTo>
                    <a:pt x="10291" y="0"/>
                  </a:moveTo>
                  <a:cubicBezTo>
                    <a:pt x="9589" y="0"/>
                    <a:pt x="8858" y="71"/>
                    <a:pt x="8118" y="194"/>
                  </a:cubicBezTo>
                  <a:cubicBezTo>
                    <a:pt x="3191" y="1215"/>
                    <a:pt x="-799" y="6597"/>
                    <a:pt x="138" y="12991"/>
                  </a:cubicBezTo>
                  <a:cubicBezTo>
                    <a:pt x="1187" y="17811"/>
                    <a:pt x="5065" y="21600"/>
                    <a:pt x="10085" y="21600"/>
                  </a:cubicBezTo>
                  <a:cubicBezTo>
                    <a:pt x="10666" y="21600"/>
                    <a:pt x="11266" y="21549"/>
                    <a:pt x="11874" y="21437"/>
                  </a:cubicBezTo>
                  <a:cubicBezTo>
                    <a:pt x="17747" y="20415"/>
                    <a:pt x="20801" y="15043"/>
                    <a:pt x="19855" y="8640"/>
                  </a:cubicBezTo>
                  <a:cubicBezTo>
                    <a:pt x="19040" y="3054"/>
                    <a:pt x="15172" y="0"/>
                    <a:pt x="10291" y="0"/>
                  </a:cubicBezTo>
                  <a:close/>
                </a:path>
              </a:pathLst>
            </a:custGeom>
            <a:solidFill>
              <a:srgbClr val="3653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34" name="Google Shape;4291;p65"/>
          <p:cNvGrpSpPr/>
          <p:nvPr/>
        </p:nvGrpSpPr>
        <p:grpSpPr>
          <a:xfrm>
            <a:off x="5583714" y="3472194"/>
            <a:ext cx="643887" cy="748899"/>
            <a:chOff x="0" y="0"/>
            <a:chExt cx="643886" cy="748898"/>
          </a:xfrm>
        </p:grpSpPr>
        <p:sp>
          <p:nvSpPr>
            <p:cNvPr id="1619" name="Google Shape;4292;p65"/>
            <p:cNvSpPr/>
            <p:nvPr/>
          </p:nvSpPr>
          <p:spPr>
            <a:xfrm>
              <a:off x="415592" y="38227"/>
              <a:ext cx="85653" cy="11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6" y="0"/>
                  </a:moveTo>
                  <a:lnTo>
                    <a:pt x="0" y="18543"/>
                  </a:lnTo>
                  <a:lnTo>
                    <a:pt x="10384" y="21600"/>
                  </a:lnTo>
                  <a:lnTo>
                    <a:pt x="21600" y="3322"/>
                  </a:lnTo>
                  <a:lnTo>
                    <a:pt x="112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4293;p65"/>
            <p:cNvSpPr/>
            <p:nvPr/>
          </p:nvSpPr>
          <p:spPr>
            <a:xfrm>
              <a:off x="378817" y="22810"/>
              <a:ext cx="158357" cy="11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fill="norm" stroke="1" extrusionOk="0">
                  <a:moveTo>
                    <a:pt x="9794" y="0"/>
                  </a:moveTo>
                  <a:cubicBezTo>
                    <a:pt x="5701" y="0"/>
                    <a:pt x="1755" y="3456"/>
                    <a:pt x="0" y="9521"/>
                  </a:cubicBezTo>
                  <a:lnTo>
                    <a:pt x="19263" y="21600"/>
                  </a:lnTo>
                  <a:cubicBezTo>
                    <a:pt x="21600" y="13801"/>
                    <a:pt x="19076" y="4621"/>
                    <a:pt x="13840" y="1170"/>
                  </a:cubicBezTo>
                  <a:cubicBezTo>
                    <a:pt x="12525" y="380"/>
                    <a:pt x="11152" y="0"/>
                    <a:pt x="97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4294;p65"/>
            <p:cNvSpPr/>
            <p:nvPr/>
          </p:nvSpPr>
          <p:spPr>
            <a:xfrm>
              <a:off x="21831" y="108448"/>
              <a:ext cx="108831" cy="11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4" y="0"/>
                  </a:moveTo>
                  <a:lnTo>
                    <a:pt x="0" y="5951"/>
                  </a:lnTo>
                  <a:lnTo>
                    <a:pt x="15177" y="21600"/>
                  </a:lnTo>
                  <a:lnTo>
                    <a:pt x="21600" y="15934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4295;p65"/>
            <p:cNvSpPr/>
            <p:nvPr/>
          </p:nvSpPr>
          <p:spPr>
            <a:xfrm>
              <a:off x="-1" y="88176"/>
              <a:ext cx="142795" cy="13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2" h="21600" fill="norm" stroke="1" extrusionOk="0">
                  <a:moveTo>
                    <a:pt x="11662" y="0"/>
                  </a:moveTo>
                  <a:cubicBezTo>
                    <a:pt x="8792" y="0"/>
                    <a:pt x="5945" y="1140"/>
                    <a:pt x="3743" y="3419"/>
                  </a:cubicBezTo>
                  <a:cubicBezTo>
                    <a:pt x="-1029" y="8361"/>
                    <a:pt x="-1238" y="16429"/>
                    <a:pt x="3113" y="21600"/>
                  </a:cubicBezTo>
                  <a:lnTo>
                    <a:pt x="20362" y="4099"/>
                  </a:lnTo>
                  <a:cubicBezTo>
                    <a:pt x="17977" y="1367"/>
                    <a:pt x="14806" y="0"/>
                    <a:pt x="116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4296;p65"/>
            <p:cNvSpPr/>
            <p:nvPr/>
          </p:nvSpPr>
          <p:spPr>
            <a:xfrm>
              <a:off x="221096" y="19847"/>
              <a:ext cx="82720" cy="11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22" y="0"/>
                  </a:moveTo>
                  <a:lnTo>
                    <a:pt x="0" y="1952"/>
                  </a:lnTo>
                  <a:lnTo>
                    <a:pt x="5186" y="21600"/>
                  </a:lnTo>
                  <a:lnTo>
                    <a:pt x="21600" y="19581"/>
                  </a:lnTo>
                  <a:lnTo>
                    <a:pt x="16322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4297;p65"/>
            <p:cNvSpPr/>
            <p:nvPr/>
          </p:nvSpPr>
          <p:spPr>
            <a:xfrm>
              <a:off x="194999" y="0"/>
              <a:ext cx="118014" cy="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81" y="0"/>
                  </a:moveTo>
                  <a:lnTo>
                    <a:pt x="0" y="4908"/>
                  </a:lnTo>
                  <a:lnTo>
                    <a:pt x="1952" y="21600"/>
                  </a:lnTo>
                  <a:lnTo>
                    <a:pt x="21600" y="16688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4298;p65"/>
            <p:cNvSpPr/>
            <p:nvPr/>
          </p:nvSpPr>
          <p:spPr>
            <a:xfrm>
              <a:off x="81388" y="520589"/>
              <a:ext cx="194865" cy="22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38" y="0"/>
                  </a:moveTo>
                  <a:lnTo>
                    <a:pt x="0" y="16973"/>
                  </a:lnTo>
                  <a:lnTo>
                    <a:pt x="7662" y="21600"/>
                  </a:lnTo>
                  <a:lnTo>
                    <a:pt x="21600" y="4660"/>
                  </a:lnTo>
                  <a:lnTo>
                    <a:pt x="13938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4299;p65"/>
            <p:cNvSpPr/>
            <p:nvPr/>
          </p:nvSpPr>
          <p:spPr>
            <a:xfrm>
              <a:off x="426241" y="483814"/>
              <a:ext cx="217646" cy="18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54" y="0"/>
                  </a:moveTo>
                  <a:lnTo>
                    <a:pt x="0" y="7809"/>
                  </a:lnTo>
                  <a:lnTo>
                    <a:pt x="16857" y="21600"/>
                  </a:lnTo>
                  <a:lnTo>
                    <a:pt x="21600" y="13623"/>
                  </a:lnTo>
                  <a:lnTo>
                    <a:pt x="485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4300;p65"/>
            <p:cNvSpPr/>
            <p:nvPr/>
          </p:nvSpPr>
          <p:spPr>
            <a:xfrm>
              <a:off x="4690" y="89935"/>
              <a:ext cx="629773" cy="62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0036" y="0"/>
                  </a:moveTo>
                  <a:cubicBezTo>
                    <a:pt x="9456" y="0"/>
                    <a:pt x="8867" y="55"/>
                    <a:pt x="8274" y="169"/>
                  </a:cubicBezTo>
                  <a:cubicBezTo>
                    <a:pt x="2834" y="1167"/>
                    <a:pt x="-821" y="6800"/>
                    <a:pt x="160" y="12636"/>
                  </a:cubicBezTo>
                  <a:cubicBezTo>
                    <a:pt x="981" y="17890"/>
                    <a:pt x="5201" y="21600"/>
                    <a:pt x="9958" y="21600"/>
                  </a:cubicBezTo>
                  <a:cubicBezTo>
                    <a:pt x="10542" y="21600"/>
                    <a:pt x="11135" y="21544"/>
                    <a:pt x="11730" y="21428"/>
                  </a:cubicBezTo>
                  <a:cubicBezTo>
                    <a:pt x="17183" y="20430"/>
                    <a:pt x="20779" y="14796"/>
                    <a:pt x="19857" y="8961"/>
                  </a:cubicBezTo>
                  <a:cubicBezTo>
                    <a:pt x="18993" y="3702"/>
                    <a:pt x="14799" y="0"/>
                    <a:pt x="100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4301;p65"/>
            <p:cNvSpPr/>
            <p:nvPr/>
          </p:nvSpPr>
          <p:spPr>
            <a:xfrm>
              <a:off x="72936" y="157134"/>
              <a:ext cx="493285" cy="49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9930" y="0"/>
                  </a:moveTo>
                  <a:cubicBezTo>
                    <a:pt x="9372" y="0"/>
                    <a:pt x="8807" y="50"/>
                    <a:pt x="8238" y="154"/>
                  </a:cubicBezTo>
                  <a:cubicBezTo>
                    <a:pt x="2831" y="1230"/>
                    <a:pt x="-834" y="6789"/>
                    <a:pt x="165" y="12670"/>
                  </a:cubicBezTo>
                  <a:cubicBezTo>
                    <a:pt x="991" y="17887"/>
                    <a:pt x="5202" y="21600"/>
                    <a:pt x="9995" y="21600"/>
                  </a:cubicBezTo>
                  <a:cubicBezTo>
                    <a:pt x="10560" y="21600"/>
                    <a:pt x="11133" y="21549"/>
                    <a:pt x="11709" y="21442"/>
                  </a:cubicBezTo>
                  <a:cubicBezTo>
                    <a:pt x="17176" y="20365"/>
                    <a:pt x="20766" y="14823"/>
                    <a:pt x="19842" y="8926"/>
                  </a:cubicBezTo>
                  <a:cubicBezTo>
                    <a:pt x="18948" y="3703"/>
                    <a:pt x="14720" y="0"/>
                    <a:pt x="99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4302;p65"/>
            <p:cNvSpPr/>
            <p:nvPr/>
          </p:nvSpPr>
          <p:spPr>
            <a:xfrm>
              <a:off x="145726" y="179035"/>
              <a:ext cx="419858" cy="47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10" y="0"/>
                  </a:moveTo>
                  <a:cubicBezTo>
                    <a:pt x="15926" y="1616"/>
                    <a:pt x="17193" y="3654"/>
                    <a:pt x="17666" y="6027"/>
                  </a:cubicBezTo>
                  <a:cubicBezTo>
                    <a:pt x="18839" y="12206"/>
                    <a:pt x="14281" y="18031"/>
                    <a:pt x="7339" y="19159"/>
                  </a:cubicBezTo>
                  <a:cubicBezTo>
                    <a:pt x="6620" y="19226"/>
                    <a:pt x="5920" y="19293"/>
                    <a:pt x="5126" y="19293"/>
                  </a:cubicBezTo>
                  <a:cubicBezTo>
                    <a:pt x="3310" y="19293"/>
                    <a:pt x="1589" y="18940"/>
                    <a:pt x="0" y="18317"/>
                  </a:cubicBezTo>
                  <a:cubicBezTo>
                    <a:pt x="2289" y="20337"/>
                    <a:pt x="5523" y="21600"/>
                    <a:pt x="8909" y="21600"/>
                  </a:cubicBezTo>
                  <a:cubicBezTo>
                    <a:pt x="9627" y="21600"/>
                    <a:pt x="10403" y="21533"/>
                    <a:pt x="11121" y="21465"/>
                  </a:cubicBezTo>
                  <a:cubicBezTo>
                    <a:pt x="17269" y="20489"/>
                    <a:pt x="21600" y="15708"/>
                    <a:pt x="21600" y="10320"/>
                  </a:cubicBezTo>
                  <a:cubicBezTo>
                    <a:pt x="21600" y="9680"/>
                    <a:pt x="21525" y="9058"/>
                    <a:pt x="21449" y="8350"/>
                  </a:cubicBezTo>
                  <a:lnTo>
                    <a:pt x="21449" y="8283"/>
                  </a:lnTo>
                  <a:cubicBezTo>
                    <a:pt x="21449" y="8283"/>
                    <a:pt x="21373" y="8283"/>
                    <a:pt x="21373" y="8216"/>
                  </a:cubicBezTo>
                  <a:lnTo>
                    <a:pt x="21373" y="7930"/>
                  </a:lnTo>
                  <a:cubicBezTo>
                    <a:pt x="20503" y="4276"/>
                    <a:pt x="17666" y="1398"/>
                    <a:pt x="14110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4303;p65"/>
            <p:cNvSpPr/>
            <p:nvPr/>
          </p:nvSpPr>
          <p:spPr>
            <a:xfrm>
              <a:off x="260144" y="344971"/>
              <a:ext cx="118182" cy="11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7" h="21600" fill="norm" stroke="1" extrusionOk="0">
                  <a:moveTo>
                    <a:pt x="10242" y="0"/>
                  </a:moveTo>
                  <a:cubicBezTo>
                    <a:pt x="9642" y="0"/>
                    <a:pt x="9029" y="59"/>
                    <a:pt x="8414" y="179"/>
                  </a:cubicBezTo>
                  <a:cubicBezTo>
                    <a:pt x="2984" y="1317"/>
                    <a:pt x="-700" y="6874"/>
                    <a:pt x="112" y="12768"/>
                  </a:cubicBezTo>
                  <a:cubicBezTo>
                    <a:pt x="1051" y="17916"/>
                    <a:pt x="5208" y="21600"/>
                    <a:pt x="9911" y="21600"/>
                  </a:cubicBezTo>
                  <a:cubicBezTo>
                    <a:pt x="10528" y="21600"/>
                    <a:pt x="11156" y="21536"/>
                    <a:pt x="11786" y="21405"/>
                  </a:cubicBezTo>
                  <a:cubicBezTo>
                    <a:pt x="17278" y="20267"/>
                    <a:pt x="20900" y="14707"/>
                    <a:pt x="19901" y="8816"/>
                  </a:cubicBezTo>
                  <a:cubicBezTo>
                    <a:pt x="19181" y="3644"/>
                    <a:pt x="15014" y="0"/>
                    <a:pt x="1024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4304;p65"/>
            <p:cNvSpPr/>
            <p:nvPr/>
          </p:nvSpPr>
          <p:spPr>
            <a:xfrm>
              <a:off x="280652" y="255505"/>
              <a:ext cx="52207" cy="15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lnTo>
                    <a:pt x="0" y="687"/>
                  </a:lnTo>
                  <a:lnTo>
                    <a:pt x="10803" y="21600"/>
                  </a:lnTo>
                  <a:lnTo>
                    <a:pt x="21600" y="21126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4305;p65"/>
            <p:cNvSpPr/>
            <p:nvPr/>
          </p:nvSpPr>
          <p:spPr>
            <a:xfrm>
              <a:off x="311178" y="388964"/>
              <a:ext cx="122795" cy="8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8" y="0"/>
                  </a:moveTo>
                  <a:lnTo>
                    <a:pt x="0" y="5848"/>
                  </a:lnTo>
                  <a:lnTo>
                    <a:pt x="19402" y="21600"/>
                  </a:lnTo>
                  <a:lnTo>
                    <a:pt x="21600" y="16129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4306;p65"/>
            <p:cNvSpPr/>
            <p:nvPr/>
          </p:nvSpPr>
          <p:spPr>
            <a:xfrm>
              <a:off x="90371" y="172581"/>
              <a:ext cx="457058" cy="45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9000" y="0"/>
                  </a:moveTo>
                  <a:cubicBezTo>
                    <a:pt x="8959" y="0"/>
                    <a:pt x="8917" y="3"/>
                    <a:pt x="8875" y="10"/>
                  </a:cubicBezTo>
                  <a:cubicBezTo>
                    <a:pt x="8443" y="97"/>
                    <a:pt x="8149" y="529"/>
                    <a:pt x="8218" y="876"/>
                  </a:cubicBezTo>
                  <a:cubicBezTo>
                    <a:pt x="8296" y="1266"/>
                    <a:pt x="8655" y="1544"/>
                    <a:pt x="8978" y="1544"/>
                  </a:cubicBezTo>
                  <a:cubicBezTo>
                    <a:pt x="9013" y="1544"/>
                    <a:pt x="9048" y="1541"/>
                    <a:pt x="9082" y="1534"/>
                  </a:cubicBezTo>
                  <a:cubicBezTo>
                    <a:pt x="9514" y="1465"/>
                    <a:pt x="9808" y="1032"/>
                    <a:pt x="9738" y="668"/>
                  </a:cubicBezTo>
                  <a:cubicBezTo>
                    <a:pt x="9676" y="278"/>
                    <a:pt x="9375" y="0"/>
                    <a:pt x="9000" y="0"/>
                  </a:cubicBezTo>
                  <a:close/>
                  <a:moveTo>
                    <a:pt x="20760" y="8307"/>
                  </a:moveTo>
                  <a:cubicBezTo>
                    <a:pt x="20710" y="8307"/>
                    <a:pt x="20660" y="8312"/>
                    <a:pt x="20608" y="8323"/>
                  </a:cubicBezTo>
                  <a:cubicBezTo>
                    <a:pt x="20176" y="8392"/>
                    <a:pt x="19969" y="8756"/>
                    <a:pt x="20038" y="9189"/>
                  </a:cubicBezTo>
                  <a:cubicBezTo>
                    <a:pt x="20098" y="9567"/>
                    <a:pt x="20383" y="9774"/>
                    <a:pt x="20742" y="9774"/>
                  </a:cubicBezTo>
                  <a:cubicBezTo>
                    <a:pt x="20794" y="9774"/>
                    <a:pt x="20847" y="9769"/>
                    <a:pt x="20902" y="9761"/>
                  </a:cubicBezTo>
                  <a:cubicBezTo>
                    <a:pt x="21265" y="9691"/>
                    <a:pt x="21541" y="9327"/>
                    <a:pt x="21472" y="8894"/>
                  </a:cubicBezTo>
                  <a:cubicBezTo>
                    <a:pt x="21411" y="8574"/>
                    <a:pt x="21122" y="8307"/>
                    <a:pt x="20760" y="8307"/>
                  </a:cubicBezTo>
                  <a:close/>
                  <a:moveTo>
                    <a:pt x="757" y="11843"/>
                  </a:moveTo>
                  <a:cubicBezTo>
                    <a:pt x="706" y="11843"/>
                    <a:pt x="652" y="11848"/>
                    <a:pt x="597" y="11856"/>
                  </a:cubicBezTo>
                  <a:cubicBezTo>
                    <a:pt x="235" y="11925"/>
                    <a:pt x="-59" y="12289"/>
                    <a:pt x="10" y="12722"/>
                  </a:cubicBezTo>
                  <a:cubicBezTo>
                    <a:pt x="87" y="13048"/>
                    <a:pt x="373" y="13304"/>
                    <a:pt x="742" y="13304"/>
                  </a:cubicBezTo>
                  <a:cubicBezTo>
                    <a:pt x="785" y="13304"/>
                    <a:pt x="829" y="13301"/>
                    <a:pt x="874" y="13293"/>
                  </a:cubicBezTo>
                  <a:cubicBezTo>
                    <a:pt x="1306" y="13224"/>
                    <a:pt x="1531" y="12861"/>
                    <a:pt x="1461" y="12427"/>
                  </a:cubicBezTo>
                  <a:cubicBezTo>
                    <a:pt x="1401" y="12049"/>
                    <a:pt x="1117" y="11843"/>
                    <a:pt x="757" y="11843"/>
                  </a:cubicBezTo>
                  <a:close/>
                  <a:moveTo>
                    <a:pt x="12514" y="20072"/>
                  </a:moveTo>
                  <a:cubicBezTo>
                    <a:pt x="12475" y="20072"/>
                    <a:pt x="12437" y="20076"/>
                    <a:pt x="12400" y="20083"/>
                  </a:cubicBezTo>
                  <a:cubicBezTo>
                    <a:pt x="11968" y="20152"/>
                    <a:pt x="11674" y="20585"/>
                    <a:pt x="11761" y="20948"/>
                  </a:cubicBezTo>
                  <a:cubicBezTo>
                    <a:pt x="11823" y="21337"/>
                    <a:pt x="12121" y="21600"/>
                    <a:pt x="12494" y="21600"/>
                  </a:cubicBezTo>
                  <a:cubicBezTo>
                    <a:pt x="12536" y="21600"/>
                    <a:pt x="12580" y="21597"/>
                    <a:pt x="12625" y="21589"/>
                  </a:cubicBezTo>
                  <a:cubicBezTo>
                    <a:pt x="13056" y="21520"/>
                    <a:pt x="13333" y="21087"/>
                    <a:pt x="13264" y="20723"/>
                  </a:cubicBezTo>
                  <a:cubicBezTo>
                    <a:pt x="13202" y="20335"/>
                    <a:pt x="12848" y="20072"/>
                    <a:pt x="12514" y="2007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43" name="Google Shape;4307;p65"/>
          <p:cNvGrpSpPr/>
          <p:nvPr/>
        </p:nvGrpSpPr>
        <p:grpSpPr>
          <a:xfrm>
            <a:off x="7453183" y="3749398"/>
            <a:ext cx="491913" cy="490078"/>
            <a:chOff x="0" y="14"/>
            <a:chExt cx="491911" cy="490077"/>
          </a:xfrm>
        </p:grpSpPr>
        <p:sp>
          <p:nvSpPr>
            <p:cNvPr id="1635" name="Google Shape;4308;p65"/>
            <p:cNvSpPr/>
            <p:nvPr/>
          </p:nvSpPr>
          <p:spPr>
            <a:xfrm>
              <a:off x="0" y="14"/>
              <a:ext cx="246689" cy="24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7" y="0"/>
                  </a:moveTo>
                  <a:cubicBezTo>
                    <a:pt x="3090" y="0"/>
                    <a:pt x="0" y="3081"/>
                    <a:pt x="0" y="6875"/>
                  </a:cubicBezTo>
                  <a:lnTo>
                    <a:pt x="0" y="14854"/>
                  </a:lnTo>
                  <a:cubicBezTo>
                    <a:pt x="0" y="18648"/>
                    <a:pt x="3090" y="21600"/>
                    <a:pt x="6857" y="21600"/>
                  </a:cubicBezTo>
                  <a:lnTo>
                    <a:pt x="14744" y="21600"/>
                  </a:lnTo>
                  <a:cubicBezTo>
                    <a:pt x="18510" y="21600"/>
                    <a:pt x="21600" y="18648"/>
                    <a:pt x="21600" y="14854"/>
                  </a:cubicBezTo>
                  <a:lnTo>
                    <a:pt x="21600" y="6875"/>
                  </a:lnTo>
                  <a:cubicBezTo>
                    <a:pt x="21600" y="3081"/>
                    <a:pt x="18510" y="0"/>
                    <a:pt x="1474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4309;p65"/>
            <p:cNvSpPr/>
            <p:nvPr/>
          </p:nvSpPr>
          <p:spPr>
            <a:xfrm>
              <a:off x="50739" y="50374"/>
              <a:ext cx="145225" cy="14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3" y="0"/>
                  </a:moveTo>
                  <a:cubicBezTo>
                    <a:pt x="8858" y="0"/>
                    <a:pt x="7272" y="1598"/>
                    <a:pt x="7272" y="3693"/>
                  </a:cubicBezTo>
                  <a:lnTo>
                    <a:pt x="7272" y="7330"/>
                  </a:lnTo>
                  <a:lnTo>
                    <a:pt x="3609" y="7330"/>
                  </a:lnTo>
                  <a:cubicBezTo>
                    <a:pt x="1586" y="7330"/>
                    <a:pt x="0" y="8983"/>
                    <a:pt x="0" y="10801"/>
                  </a:cubicBezTo>
                  <a:cubicBezTo>
                    <a:pt x="0" y="12839"/>
                    <a:pt x="1586" y="14492"/>
                    <a:pt x="3609" y="14492"/>
                  </a:cubicBezTo>
                  <a:lnTo>
                    <a:pt x="7272" y="14492"/>
                  </a:lnTo>
                  <a:lnTo>
                    <a:pt x="7272" y="18129"/>
                  </a:lnTo>
                  <a:cubicBezTo>
                    <a:pt x="7272" y="20002"/>
                    <a:pt x="8858" y="21600"/>
                    <a:pt x="10663" y="21600"/>
                  </a:cubicBezTo>
                  <a:cubicBezTo>
                    <a:pt x="12740" y="21600"/>
                    <a:pt x="14326" y="20002"/>
                    <a:pt x="14326" y="18129"/>
                  </a:cubicBezTo>
                  <a:lnTo>
                    <a:pt x="14326" y="14492"/>
                  </a:lnTo>
                  <a:lnTo>
                    <a:pt x="17991" y="14492"/>
                  </a:lnTo>
                  <a:cubicBezTo>
                    <a:pt x="20014" y="14492"/>
                    <a:pt x="21600" y="12839"/>
                    <a:pt x="21600" y="10801"/>
                  </a:cubicBezTo>
                  <a:cubicBezTo>
                    <a:pt x="21600" y="8983"/>
                    <a:pt x="20014" y="7330"/>
                    <a:pt x="17991" y="7330"/>
                  </a:cubicBezTo>
                  <a:lnTo>
                    <a:pt x="14326" y="7330"/>
                  </a:lnTo>
                  <a:lnTo>
                    <a:pt x="14326" y="3693"/>
                  </a:lnTo>
                  <a:cubicBezTo>
                    <a:pt x="14326" y="1598"/>
                    <a:pt x="12740" y="0"/>
                    <a:pt x="1066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4310;p65"/>
            <p:cNvSpPr/>
            <p:nvPr/>
          </p:nvSpPr>
          <p:spPr>
            <a:xfrm>
              <a:off x="246689" y="14"/>
              <a:ext cx="245223" cy="24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36" y="0"/>
                  </a:moveTo>
                  <a:cubicBezTo>
                    <a:pt x="2980" y="0"/>
                    <a:pt x="0" y="3081"/>
                    <a:pt x="0" y="6875"/>
                  </a:cubicBezTo>
                  <a:lnTo>
                    <a:pt x="0" y="14854"/>
                  </a:lnTo>
                  <a:cubicBezTo>
                    <a:pt x="0" y="18648"/>
                    <a:pt x="2980" y="21600"/>
                    <a:pt x="6736" y="21600"/>
                  </a:cubicBezTo>
                  <a:lnTo>
                    <a:pt x="14703" y="21600"/>
                  </a:lnTo>
                  <a:cubicBezTo>
                    <a:pt x="18491" y="21600"/>
                    <a:pt x="21600" y="18648"/>
                    <a:pt x="21600" y="14854"/>
                  </a:cubicBezTo>
                  <a:lnTo>
                    <a:pt x="21600" y="6875"/>
                  </a:lnTo>
                  <a:cubicBezTo>
                    <a:pt x="21600" y="3081"/>
                    <a:pt x="18491" y="0"/>
                    <a:pt x="14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4311;p65"/>
            <p:cNvSpPr/>
            <p:nvPr/>
          </p:nvSpPr>
          <p:spPr>
            <a:xfrm>
              <a:off x="308757" y="62563"/>
              <a:ext cx="120242" cy="12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4809" y="0"/>
                  </a:moveTo>
                  <a:cubicBezTo>
                    <a:pt x="3829" y="0"/>
                    <a:pt x="2811" y="353"/>
                    <a:pt x="1969" y="1114"/>
                  </a:cubicBezTo>
                  <a:cubicBezTo>
                    <a:pt x="389" y="2764"/>
                    <a:pt x="137" y="5538"/>
                    <a:pt x="1717" y="7187"/>
                  </a:cubicBezTo>
                  <a:lnTo>
                    <a:pt x="4623" y="10488"/>
                  </a:lnTo>
                  <a:lnTo>
                    <a:pt x="1463" y="13525"/>
                  </a:lnTo>
                  <a:cubicBezTo>
                    <a:pt x="-432" y="14848"/>
                    <a:pt x="-432" y="17619"/>
                    <a:pt x="1148" y="19535"/>
                  </a:cubicBezTo>
                  <a:cubicBezTo>
                    <a:pt x="1864" y="20425"/>
                    <a:pt x="2967" y="20912"/>
                    <a:pt x="4116" y="20912"/>
                  </a:cubicBezTo>
                  <a:cubicBezTo>
                    <a:pt x="5099" y="20912"/>
                    <a:pt x="6115" y="20559"/>
                    <a:pt x="6959" y="19798"/>
                  </a:cubicBezTo>
                  <a:lnTo>
                    <a:pt x="9864" y="16829"/>
                  </a:lnTo>
                  <a:lnTo>
                    <a:pt x="12769" y="20130"/>
                  </a:lnTo>
                  <a:cubicBezTo>
                    <a:pt x="13588" y="21123"/>
                    <a:pt x="14677" y="21600"/>
                    <a:pt x="15758" y="21600"/>
                  </a:cubicBezTo>
                  <a:cubicBezTo>
                    <a:pt x="16761" y="21600"/>
                    <a:pt x="17756" y="21189"/>
                    <a:pt x="18515" y="20393"/>
                  </a:cubicBezTo>
                  <a:cubicBezTo>
                    <a:pt x="20410" y="19008"/>
                    <a:pt x="20410" y="16234"/>
                    <a:pt x="18832" y="14318"/>
                  </a:cubicBezTo>
                  <a:lnTo>
                    <a:pt x="16179" y="11017"/>
                  </a:lnTo>
                  <a:lnTo>
                    <a:pt x="19336" y="8243"/>
                  </a:lnTo>
                  <a:cubicBezTo>
                    <a:pt x="20916" y="6594"/>
                    <a:pt x="21168" y="3886"/>
                    <a:pt x="19588" y="2237"/>
                  </a:cubicBezTo>
                  <a:cubicBezTo>
                    <a:pt x="18726" y="1191"/>
                    <a:pt x="17544" y="714"/>
                    <a:pt x="16390" y="714"/>
                  </a:cubicBezTo>
                  <a:cubicBezTo>
                    <a:pt x="15433" y="714"/>
                    <a:pt x="14495" y="1043"/>
                    <a:pt x="13780" y="1641"/>
                  </a:cubicBezTo>
                  <a:lnTo>
                    <a:pt x="10620" y="4679"/>
                  </a:lnTo>
                  <a:lnTo>
                    <a:pt x="7780" y="1378"/>
                  </a:lnTo>
                  <a:cubicBezTo>
                    <a:pt x="7065" y="487"/>
                    <a:pt x="5961" y="0"/>
                    <a:pt x="48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4312;p65"/>
            <p:cNvSpPr/>
            <p:nvPr/>
          </p:nvSpPr>
          <p:spPr>
            <a:xfrm>
              <a:off x="0" y="244869"/>
              <a:ext cx="246689" cy="24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7" y="0"/>
                  </a:moveTo>
                  <a:cubicBezTo>
                    <a:pt x="3090" y="0"/>
                    <a:pt x="0" y="3109"/>
                    <a:pt x="0" y="6897"/>
                  </a:cubicBezTo>
                  <a:lnTo>
                    <a:pt x="0" y="14863"/>
                  </a:lnTo>
                  <a:cubicBezTo>
                    <a:pt x="0" y="18620"/>
                    <a:pt x="3090" y="21600"/>
                    <a:pt x="6857" y="21600"/>
                  </a:cubicBezTo>
                  <a:lnTo>
                    <a:pt x="14744" y="21600"/>
                  </a:lnTo>
                  <a:cubicBezTo>
                    <a:pt x="18510" y="21600"/>
                    <a:pt x="21600" y="18620"/>
                    <a:pt x="21600" y="14863"/>
                  </a:cubicBezTo>
                  <a:lnTo>
                    <a:pt x="21600" y="6897"/>
                  </a:lnTo>
                  <a:cubicBezTo>
                    <a:pt x="21600" y="3109"/>
                    <a:pt x="18510" y="0"/>
                    <a:pt x="147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4313;p65"/>
            <p:cNvSpPr/>
            <p:nvPr/>
          </p:nvSpPr>
          <p:spPr>
            <a:xfrm>
              <a:off x="50739" y="349269"/>
              <a:ext cx="145225" cy="4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9" y="0"/>
                  </a:moveTo>
                  <a:cubicBezTo>
                    <a:pt x="1586" y="0"/>
                    <a:pt x="0" y="5012"/>
                    <a:pt x="0" y="10714"/>
                  </a:cubicBezTo>
                  <a:cubicBezTo>
                    <a:pt x="0" y="16415"/>
                    <a:pt x="1586" y="21600"/>
                    <a:pt x="3609" y="21600"/>
                  </a:cubicBezTo>
                  <a:lnTo>
                    <a:pt x="17991" y="21600"/>
                  </a:lnTo>
                  <a:cubicBezTo>
                    <a:pt x="20014" y="21600"/>
                    <a:pt x="21600" y="16415"/>
                    <a:pt x="21600" y="10714"/>
                  </a:cubicBezTo>
                  <a:cubicBezTo>
                    <a:pt x="21600" y="5012"/>
                    <a:pt x="20014" y="0"/>
                    <a:pt x="179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4314;p65"/>
            <p:cNvSpPr/>
            <p:nvPr/>
          </p:nvSpPr>
          <p:spPr>
            <a:xfrm>
              <a:off x="246689" y="244869"/>
              <a:ext cx="245223" cy="24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36" y="0"/>
                  </a:moveTo>
                  <a:cubicBezTo>
                    <a:pt x="2980" y="0"/>
                    <a:pt x="0" y="3109"/>
                    <a:pt x="0" y="6897"/>
                  </a:cubicBezTo>
                  <a:lnTo>
                    <a:pt x="0" y="14863"/>
                  </a:lnTo>
                  <a:cubicBezTo>
                    <a:pt x="0" y="18620"/>
                    <a:pt x="2980" y="21600"/>
                    <a:pt x="6736" y="21600"/>
                  </a:cubicBezTo>
                  <a:lnTo>
                    <a:pt x="14703" y="21600"/>
                  </a:lnTo>
                  <a:cubicBezTo>
                    <a:pt x="18491" y="21600"/>
                    <a:pt x="21600" y="18620"/>
                    <a:pt x="21600" y="14863"/>
                  </a:cubicBezTo>
                  <a:lnTo>
                    <a:pt x="21600" y="6897"/>
                  </a:lnTo>
                  <a:cubicBezTo>
                    <a:pt x="21600" y="3109"/>
                    <a:pt x="18491" y="0"/>
                    <a:pt x="147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4315;p65"/>
            <p:cNvSpPr/>
            <p:nvPr/>
          </p:nvSpPr>
          <p:spPr>
            <a:xfrm>
              <a:off x="310389" y="314811"/>
              <a:ext cx="116356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16529" y="0"/>
                  </a:moveTo>
                  <a:cubicBezTo>
                    <a:pt x="15429" y="0"/>
                    <a:pt x="14329" y="430"/>
                    <a:pt x="13509" y="1296"/>
                  </a:cubicBezTo>
                  <a:lnTo>
                    <a:pt x="1230" y="14223"/>
                  </a:lnTo>
                  <a:cubicBezTo>
                    <a:pt x="-410" y="15949"/>
                    <a:pt x="-410" y="18575"/>
                    <a:pt x="1230" y="20304"/>
                  </a:cubicBezTo>
                  <a:cubicBezTo>
                    <a:pt x="2053" y="21167"/>
                    <a:pt x="3135" y="21600"/>
                    <a:pt x="4219" y="21600"/>
                  </a:cubicBezTo>
                  <a:cubicBezTo>
                    <a:pt x="5301" y="21600"/>
                    <a:pt x="6386" y="21167"/>
                    <a:pt x="7206" y="20304"/>
                  </a:cubicBezTo>
                  <a:lnTo>
                    <a:pt x="19550" y="7308"/>
                  </a:lnTo>
                  <a:cubicBezTo>
                    <a:pt x="21190" y="5582"/>
                    <a:pt x="21190" y="3023"/>
                    <a:pt x="19550" y="1296"/>
                  </a:cubicBezTo>
                  <a:cubicBezTo>
                    <a:pt x="18730" y="430"/>
                    <a:pt x="17630" y="0"/>
                    <a:pt x="165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46" name="Google Shape;4443;p65"/>
          <p:cNvGrpSpPr/>
          <p:nvPr/>
        </p:nvGrpSpPr>
        <p:grpSpPr>
          <a:xfrm>
            <a:off x="2563945" y="1888076"/>
            <a:ext cx="12701" cy="12701"/>
            <a:chOff x="0" y="0"/>
            <a:chExt cx="12700" cy="12700"/>
          </a:xfrm>
        </p:grpSpPr>
        <p:sp>
          <p:nvSpPr>
            <p:cNvPr id="1644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346"/>
                    <a:pt x="10800" y="16478"/>
                    <a:pt x="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6478"/>
                    <a:pt x="21600" y="6346"/>
                    <a:pt x="2160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49" name="Google Shape;4444;p65"/>
          <p:cNvGrpSpPr/>
          <p:nvPr/>
        </p:nvGrpSpPr>
        <p:grpSpPr>
          <a:xfrm>
            <a:off x="2542199" y="2022954"/>
            <a:ext cx="12701" cy="12701"/>
            <a:chOff x="0" y="0"/>
            <a:chExt cx="12699" cy="12700"/>
          </a:xfrm>
        </p:grpSpPr>
        <p:sp>
          <p:nvSpPr>
            <p:cNvPr id="164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46"/>
                    <a:pt x="21600" y="16478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6478"/>
                    <a:pt x="0" y="6346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650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27" y="1407800"/>
            <a:ext cx="5232296" cy="3591293"/>
          </a:xfrm>
          <a:prstGeom prst="rect">
            <a:avLst/>
          </a:prstGeom>
          <a:ln w="12700">
            <a:miter lim="400000"/>
          </a:ln>
        </p:spPr>
      </p:pic>
      <p:sp>
        <p:nvSpPr>
          <p:cNvPr id="1651" name="بطاقة المشاعر"/>
          <p:cNvSpPr/>
          <p:nvPr/>
        </p:nvSpPr>
        <p:spPr>
          <a:xfrm>
            <a:off x="2922901" y="638134"/>
            <a:ext cx="3031667" cy="907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4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بطاقة المشاعر</a:t>
            </a:r>
          </a:p>
        </p:txBody>
      </p:sp>
      <p:pic>
        <p:nvPicPr>
          <p:cNvPr id="1652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3575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IMG_7558.jpeg" descr="IMG_755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29"/>
            <a:ext cx="9144000" cy="5125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967;p33"/>
          <p:cNvSpPr txBox="1"/>
          <p:nvPr>
            <p:ph type="title"/>
          </p:nvPr>
        </p:nvSpPr>
        <p:spPr>
          <a:xfrm>
            <a:off x="3763431" y="1161725"/>
            <a:ext cx="2369701" cy="84180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أهداف الدرس:</a:t>
            </a:r>
          </a:p>
        </p:txBody>
      </p:sp>
      <p:grpSp>
        <p:nvGrpSpPr>
          <p:cNvPr id="1023" name="Google Shape;1968;p33"/>
          <p:cNvGrpSpPr/>
          <p:nvPr/>
        </p:nvGrpSpPr>
        <p:grpSpPr>
          <a:xfrm>
            <a:off x="3010868" y="1221351"/>
            <a:ext cx="722558" cy="722559"/>
            <a:chOff x="0" y="0"/>
            <a:chExt cx="722556" cy="722557"/>
          </a:xfrm>
        </p:grpSpPr>
        <p:sp>
          <p:nvSpPr>
            <p:cNvPr id="1010" name="Google Shape;1969;p33"/>
            <p:cNvSpPr/>
            <p:nvPr/>
          </p:nvSpPr>
          <p:spPr>
            <a:xfrm>
              <a:off x="27883" y="1378"/>
              <a:ext cx="694674" cy="7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1200" y="0"/>
                  </a:moveTo>
                  <a:cubicBezTo>
                    <a:pt x="10557" y="0"/>
                    <a:pt x="10023" y="508"/>
                    <a:pt x="10023" y="1146"/>
                  </a:cubicBezTo>
                  <a:lnTo>
                    <a:pt x="10023" y="13920"/>
                  </a:lnTo>
                  <a:lnTo>
                    <a:pt x="888" y="13920"/>
                  </a:lnTo>
                  <a:cubicBezTo>
                    <a:pt x="249" y="13920"/>
                    <a:pt x="-181" y="14557"/>
                    <a:pt x="75" y="15125"/>
                  </a:cubicBezTo>
                  <a:cubicBezTo>
                    <a:pt x="1794" y="18929"/>
                    <a:pt x="5696" y="21590"/>
                    <a:pt x="10242" y="21600"/>
                  </a:cubicBezTo>
                  <a:cubicBezTo>
                    <a:pt x="10252" y="21600"/>
                    <a:pt x="10261" y="21600"/>
                    <a:pt x="10271" y="21600"/>
                  </a:cubicBezTo>
                  <a:cubicBezTo>
                    <a:pt x="16414" y="21600"/>
                    <a:pt x="21419" y="16721"/>
                    <a:pt x="21398" y="10743"/>
                  </a:cubicBezTo>
                  <a:cubicBezTo>
                    <a:pt x="21380" y="5125"/>
                    <a:pt x="16959" y="517"/>
                    <a:pt x="11314" y="4"/>
                  </a:cubicBezTo>
                  <a:lnTo>
                    <a:pt x="11304" y="4"/>
                  </a:lnTo>
                  <a:cubicBezTo>
                    <a:pt x="11269" y="1"/>
                    <a:pt x="11234" y="0"/>
                    <a:pt x="11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1970;p33"/>
            <p:cNvSpPr/>
            <p:nvPr/>
          </p:nvSpPr>
          <p:spPr>
            <a:xfrm>
              <a:off x="0" y="0"/>
              <a:ext cx="395190" cy="5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9" y="0"/>
                  </a:moveTo>
                  <a:cubicBezTo>
                    <a:pt x="8840" y="0"/>
                    <a:pt x="0" y="6876"/>
                    <a:pt x="0" y="15361"/>
                  </a:cubicBezTo>
                  <a:cubicBezTo>
                    <a:pt x="0" y="17582"/>
                    <a:pt x="606" y="19692"/>
                    <a:pt x="1699" y="21600"/>
                  </a:cubicBezTo>
                  <a:lnTo>
                    <a:pt x="21600" y="21600"/>
                  </a:lnTo>
                  <a:lnTo>
                    <a:pt x="21600" y="68"/>
                  </a:lnTo>
                  <a:cubicBezTo>
                    <a:pt x="20989" y="25"/>
                    <a:pt x="20374" y="0"/>
                    <a:pt x="197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2" name="Google Shape;1971;p33"/>
            <p:cNvSpPr/>
            <p:nvPr/>
          </p:nvSpPr>
          <p:spPr>
            <a:xfrm>
              <a:off x="1862" y="28196"/>
              <a:ext cx="350991" cy="29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92" y="0"/>
                  </a:moveTo>
                  <a:cubicBezTo>
                    <a:pt x="17452" y="0"/>
                    <a:pt x="17254" y="235"/>
                    <a:pt x="17254" y="518"/>
                  </a:cubicBezTo>
                  <a:lnTo>
                    <a:pt x="17254" y="1543"/>
                  </a:lnTo>
                  <a:cubicBezTo>
                    <a:pt x="17254" y="1827"/>
                    <a:pt x="17452" y="2061"/>
                    <a:pt x="17692" y="2061"/>
                  </a:cubicBezTo>
                  <a:lnTo>
                    <a:pt x="21162" y="2061"/>
                  </a:lnTo>
                  <a:cubicBezTo>
                    <a:pt x="21402" y="2061"/>
                    <a:pt x="21600" y="1827"/>
                    <a:pt x="21600" y="1543"/>
                  </a:cubicBezTo>
                  <a:lnTo>
                    <a:pt x="21600" y="518"/>
                  </a:lnTo>
                  <a:cubicBezTo>
                    <a:pt x="21600" y="235"/>
                    <a:pt x="21402" y="0"/>
                    <a:pt x="21162" y="0"/>
                  </a:cubicBezTo>
                  <a:close/>
                  <a:moveTo>
                    <a:pt x="14216" y="4116"/>
                  </a:moveTo>
                  <a:cubicBezTo>
                    <a:pt x="13976" y="4116"/>
                    <a:pt x="13783" y="4345"/>
                    <a:pt x="13783" y="4629"/>
                  </a:cubicBezTo>
                  <a:lnTo>
                    <a:pt x="13783" y="5659"/>
                  </a:lnTo>
                  <a:cubicBezTo>
                    <a:pt x="13783" y="5943"/>
                    <a:pt x="13976" y="6171"/>
                    <a:pt x="14216" y="6171"/>
                  </a:cubicBezTo>
                  <a:lnTo>
                    <a:pt x="21162" y="6171"/>
                  </a:lnTo>
                  <a:cubicBezTo>
                    <a:pt x="21402" y="6171"/>
                    <a:pt x="21600" y="5943"/>
                    <a:pt x="21600" y="5659"/>
                  </a:cubicBezTo>
                  <a:lnTo>
                    <a:pt x="21600" y="4629"/>
                  </a:lnTo>
                  <a:cubicBezTo>
                    <a:pt x="21600" y="4345"/>
                    <a:pt x="21402" y="4116"/>
                    <a:pt x="21162" y="4116"/>
                  </a:cubicBezTo>
                  <a:close/>
                  <a:moveTo>
                    <a:pt x="2762" y="11319"/>
                  </a:moveTo>
                  <a:cubicBezTo>
                    <a:pt x="2444" y="11985"/>
                    <a:pt x="2147" y="12670"/>
                    <a:pt x="1876" y="13374"/>
                  </a:cubicBezTo>
                  <a:lnTo>
                    <a:pt x="18557" y="13374"/>
                  </a:lnTo>
                  <a:cubicBezTo>
                    <a:pt x="18796" y="13374"/>
                    <a:pt x="18995" y="13145"/>
                    <a:pt x="18995" y="12861"/>
                  </a:cubicBezTo>
                  <a:lnTo>
                    <a:pt x="18995" y="11831"/>
                  </a:lnTo>
                  <a:cubicBezTo>
                    <a:pt x="18995" y="11547"/>
                    <a:pt x="18796" y="11319"/>
                    <a:pt x="18557" y="11319"/>
                  </a:cubicBezTo>
                  <a:close/>
                  <a:moveTo>
                    <a:pt x="1173" y="15429"/>
                  </a:moveTo>
                  <a:cubicBezTo>
                    <a:pt x="969" y="16101"/>
                    <a:pt x="792" y="16793"/>
                    <a:pt x="631" y="17490"/>
                  </a:cubicBezTo>
                  <a:lnTo>
                    <a:pt x="11610" y="17490"/>
                  </a:lnTo>
                  <a:cubicBezTo>
                    <a:pt x="11850" y="17490"/>
                    <a:pt x="12043" y="17255"/>
                    <a:pt x="12043" y="16972"/>
                  </a:cubicBezTo>
                  <a:lnTo>
                    <a:pt x="12043" y="15947"/>
                  </a:lnTo>
                  <a:cubicBezTo>
                    <a:pt x="12043" y="15663"/>
                    <a:pt x="11850" y="15429"/>
                    <a:pt x="11610" y="15429"/>
                  </a:cubicBezTo>
                  <a:close/>
                  <a:moveTo>
                    <a:pt x="245" y="19545"/>
                  </a:moveTo>
                  <a:cubicBezTo>
                    <a:pt x="141" y="20224"/>
                    <a:pt x="57" y="20909"/>
                    <a:pt x="0" y="21600"/>
                  </a:cubicBezTo>
                  <a:lnTo>
                    <a:pt x="18557" y="21600"/>
                  </a:lnTo>
                  <a:cubicBezTo>
                    <a:pt x="18796" y="21600"/>
                    <a:pt x="18995" y="21372"/>
                    <a:pt x="18995" y="21088"/>
                  </a:cubicBezTo>
                  <a:lnTo>
                    <a:pt x="18995" y="20057"/>
                  </a:lnTo>
                  <a:cubicBezTo>
                    <a:pt x="18995" y="19773"/>
                    <a:pt x="18796" y="19545"/>
                    <a:pt x="18557" y="195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3" name="Google Shape;1972;p33"/>
            <p:cNvSpPr/>
            <p:nvPr/>
          </p:nvSpPr>
          <p:spPr>
            <a:xfrm>
              <a:off x="175114" y="141157"/>
              <a:ext cx="121260" cy="1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6450" y="0"/>
                  </a:moveTo>
                  <a:lnTo>
                    <a:pt x="493" y="9852"/>
                  </a:lnTo>
                  <a:cubicBezTo>
                    <a:pt x="-165" y="10274"/>
                    <a:pt x="-165" y="11327"/>
                    <a:pt x="493" y="11732"/>
                  </a:cubicBezTo>
                  <a:lnTo>
                    <a:pt x="16450" y="21600"/>
                  </a:lnTo>
                  <a:cubicBezTo>
                    <a:pt x="19205" y="21600"/>
                    <a:pt x="21435" y="19186"/>
                    <a:pt x="21435" y="16204"/>
                  </a:cubicBezTo>
                  <a:lnTo>
                    <a:pt x="21435" y="5396"/>
                  </a:lnTo>
                  <a:cubicBezTo>
                    <a:pt x="21435" y="2415"/>
                    <a:pt x="19205" y="0"/>
                    <a:pt x="164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1973;p33"/>
            <p:cNvSpPr/>
            <p:nvPr/>
          </p:nvSpPr>
          <p:spPr>
            <a:xfrm>
              <a:off x="268173" y="141157"/>
              <a:ext cx="438209" cy="1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0970" y="13693"/>
                    <a:pt x="19981" y="6401"/>
                    <a:pt x="187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1974;p33"/>
            <p:cNvSpPr/>
            <p:nvPr/>
          </p:nvSpPr>
          <p:spPr>
            <a:xfrm>
              <a:off x="310514" y="141157"/>
              <a:ext cx="377069" cy="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8" y="0"/>
                  </a:moveTo>
                  <a:cubicBezTo>
                    <a:pt x="829" y="0"/>
                    <a:pt x="0" y="4822"/>
                    <a:pt x="0" y="10800"/>
                  </a:cubicBezTo>
                  <a:cubicBezTo>
                    <a:pt x="0" y="16778"/>
                    <a:pt x="829" y="21600"/>
                    <a:pt x="1858" y="21600"/>
                  </a:cubicBezTo>
                  <a:lnTo>
                    <a:pt x="21600" y="21600"/>
                  </a:lnTo>
                  <a:cubicBezTo>
                    <a:pt x="20969" y="13929"/>
                    <a:pt x="20203" y="6683"/>
                    <a:pt x="19320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1975;p33"/>
            <p:cNvSpPr/>
            <p:nvPr/>
          </p:nvSpPr>
          <p:spPr>
            <a:xfrm>
              <a:off x="175114" y="173420"/>
              <a:ext cx="36581" cy="4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21064" y="0"/>
                  </a:moveTo>
                  <a:lnTo>
                    <a:pt x="1609" y="8587"/>
                  </a:lnTo>
                  <a:cubicBezTo>
                    <a:pt x="-536" y="9571"/>
                    <a:pt x="-536" y="12030"/>
                    <a:pt x="1609" y="12975"/>
                  </a:cubicBezTo>
                  <a:lnTo>
                    <a:pt x="21064" y="21600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1976;p33"/>
            <p:cNvSpPr/>
            <p:nvPr/>
          </p:nvSpPr>
          <p:spPr>
            <a:xfrm>
              <a:off x="87852" y="508786"/>
              <a:ext cx="620266" cy="11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149" y="0"/>
                  </a:moveTo>
                  <a:cubicBezTo>
                    <a:pt x="2961" y="0"/>
                    <a:pt x="2774" y="399"/>
                    <a:pt x="2632" y="1198"/>
                  </a:cubicBezTo>
                  <a:lnTo>
                    <a:pt x="215" y="14647"/>
                  </a:lnTo>
                  <a:cubicBezTo>
                    <a:pt x="-72" y="16228"/>
                    <a:pt x="-72" y="18804"/>
                    <a:pt x="215" y="20402"/>
                  </a:cubicBezTo>
                  <a:cubicBezTo>
                    <a:pt x="357" y="21201"/>
                    <a:pt x="545" y="21600"/>
                    <a:pt x="732" y="21600"/>
                  </a:cubicBezTo>
                  <a:cubicBezTo>
                    <a:pt x="920" y="21600"/>
                    <a:pt x="1107" y="21201"/>
                    <a:pt x="1249" y="20402"/>
                  </a:cubicBezTo>
                  <a:lnTo>
                    <a:pt x="3666" y="6953"/>
                  </a:lnTo>
                  <a:cubicBezTo>
                    <a:pt x="3953" y="5355"/>
                    <a:pt x="3953" y="2780"/>
                    <a:pt x="3666" y="1198"/>
                  </a:cubicBezTo>
                  <a:cubicBezTo>
                    <a:pt x="3524" y="399"/>
                    <a:pt x="3336" y="0"/>
                    <a:pt x="3149" y="0"/>
                  </a:cubicBezTo>
                  <a:close/>
                  <a:moveTo>
                    <a:pt x="18307" y="0"/>
                  </a:moveTo>
                  <a:cubicBezTo>
                    <a:pt x="18120" y="0"/>
                    <a:pt x="17932" y="399"/>
                    <a:pt x="17790" y="1198"/>
                  </a:cubicBezTo>
                  <a:cubicBezTo>
                    <a:pt x="17503" y="2780"/>
                    <a:pt x="17503" y="5355"/>
                    <a:pt x="17790" y="6953"/>
                  </a:cubicBezTo>
                  <a:lnTo>
                    <a:pt x="20207" y="20402"/>
                  </a:lnTo>
                  <a:cubicBezTo>
                    <a:pt x="20349" y="21201"/>
                    <a:pt x="20536" y="21600"/>
                    <a:pt x="20724" y="21600"/>
                  </a:cubicBezTo>
                  <a:cubicBezTo>
                    <a:pt x="20911" y="21600"/>
                    <a:pt x="21099" y="21201"/>
                    <a:pt x="21241" y="20402"/>
                  </a:cubicBezTo>
                  <a:cubicBezTo>
                    <a:pt x="21528" y="18804"/>
                    <a:pt x="21528" y="16228"/>
                    <a:pt x="21241" y="14647"/>
                  </a:cubicBezTo>
                  <a:lnTo>
                    <a:pt x="18824" y="1198"/>
                  </a:lnTo>
                  <a:cubicBezTo>
                    <a:pt x="18682" y="399"/>
                    <a:pt x="18495" y="0"/>
                    <a:pt x="183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1977;p33"/>
            <p:cNvSpPr/>
            <p:nvPr/>
          </p:nvSpPr>
          <p:spPr>
            <a:xfrm>
              <a:off x="248359" y="480545"/>
              <a:ext cx="282316" cy="42342"/>
            </a:xfrm>
            <a:prstGeom prst="rect">
              <a:avLst/>
            </a:prstGeom>
            <a:solidFill>
              <a:srgbClr val="75A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1978;p33"/>
            <p:cNvSpPr/>
            <p:nvPr/>
          </p:nvSpPr>
          <p:spPr>
            <a:xfrm>
              <a:off x="73415" y="312629"/>
              <a:ext cx="649140" cy="29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1" y="0"/>
                  </a:moveTo>
                  <a:cubicBezTo>
                    <a:pt x="2206" y="0"/>
                    <a:pt x="0" y="4832"/>
                    <a:pt x="0" y="10800"/>
                  </a:cubicBezTo>
                  <a:cubicBezTo>
                    <a:pt x="0" y="16762"/>
                    <a:pt x="2206" y="21600"/>
                    <a:pt x="4931" y="21600"/>
                  </a:cubicBezTo>
                  <a:cubicBezTo>
                    <a:pt x="7653" y="21600"/>
                    <a:pt x="9862" y="16762"/>
                    <a:pt x="9862" y="10800"/>
                  </a:cubicBezTo>
                  <a:cubicBezTo>
                    <a:pt x="9862" y="10319"/>
                    <a:pt x="9848" y="9850"/>
                    <a:pt x="9819" y="9387"/>
                  </a:cubicBezTo>
                  <a:cubicBezTo>
                    <a:pt x="10028" y="8690"/>
                    <a:pt x="10389" y="8227"/>
                    <a:pt x="10800" y="8227"/>
                  </a:cubicBezTo>
                  <a:cubicBezTo>
                    <a:pt x="11211" y="8227"/>
                    <a:pt x="11572" y="8690"/>
                    <a:pt x="11781" y="9387"/>
                  </a:cubicBezTo>
                  <a:cubicBezTo>
                    <a:pt x="11752" y="9850"/>
                    <a:pt x="11738" y="10319"/>
                    <a:pt x="11738" y="10800"/>
                  </a:cubicBezTo>
                  <a:cubicBezTo>
                    <a:pt x="11738" y="16762"/>
                    <a:pt x="13947" y="21600"/>
                    <a:pt x="16669" y="21600"/>
                  </a:cubicBezTo>
                  <a:cubicBezTo>
                    <a:pt x="19394" y="21600"/>
                    <a:pt x="21600" y="16762"/>
                    <a:pt x="21600" y="10800"/>
                  </a:cubicBezTo>
                  <a:cubicBezTo>
                    <a:pt x="21600" y="4832"/>
                    <a:pt x="19394" y="0"/>
                    <a:pt x="16669" y="0"/>
                  </a:cubicBezTo>
                  <a:cubicBezTo>
                    <a:pt x="14632" y="0"/>
                    <a:pt x="12885" y="2703"/>
                    <a:pt x="12133" y="6567"/>
                  </a:cubicBezTo>
                  <a:cubicBezTo>
                    <a:pt x="11755" y="5992"/>
                    <a:pt x="11296" y="5653"/>
                    <a:pt x="10800" y="5653"/>
                  </a:cubicBezTo>
                  <a:cubicBezTo>
                    <a:pt x="10304" y="5653"/>
                    <a:pt x="9845" y="5992"/>
                    <a:pt x="9467" y="6567"/>
                  </a:cubicBezTo>
                  <a:cubicBezTo>
                    <a:pt x="8715" y="2703"/>
                    <a:pt x="6968" y="0"/>
                    <a:pt x="49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1979;p33"/>
            <p:cNvSpPr/>
            <p:nvPr/>
          </p:nvSpPr>
          <p:spPr>
            <a:xfrm>
              <a:off x="73415" y="312629"/>
              <a:ext cx="174945" cy="29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6" y="0"/>
                  </a:moveTo>
                  <a:cubicBezTo>
                    <a:pt x="8186" y="0"/>
                    <a:pt x="0" y="4832"/>
                    <a:pt x="0" y="10800"/>
                  </a:cubicBezTo>
                  <a:cubicBezTo>
                    <a:pt x="0" y="16762"/>
                    <a:pt x="8186" y="21600"/>
                    <a:pt x="18296" y="21600"/>
                  </a:cubicBezTo>
                  <a:cubicBezTo>
                    <a:pt x="19425" y="21600"/>
                    <a:pt x="20534" y="21538"/>
                    <a:pt x="21600" y="21421"/>
                  </a:cubicBezTo>
                  <a:cubicBezTo>
                    <a:pt x="13079" y="20502"/>
                    <a:pt x="6618" y="16095"/>
                    <a:pt x="6618" y="10800"/>
                  </a:cubicBezTo>
                  <a:cubicBezTo>
                    <a:pt x="6618" y="5499"/>
                    <a:pt x="13079" y="1099"/>
                    <a:pt x="21600" y="173"/>
                  </a:cubicBezTo>
                  <a:cubicBezTo>
                    <a:pt x="20523" y="62"/>
                    <a:pt x="19425" y="0"/>
                    <a:pt x="182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1980;p33"/>
            <p:cNvSpPr/>
            <p:nvPr/>
          </p:nvSpPr>
          <p:spPr>
            <a:xfrm>
              <a:off x="108642" y="347856"/>
              <a:ext cx="578689" cy="22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16" y="0"/>
                  </a:moveTo>
                  <a:cubicBezTo>
                    <a:pt x="1887" y="0"/>
                    <a:pt x="0" y="4835"/>
                    <a:pt x="0" y="10804"/>
                  </a:cubicBezTo>
                  <a:cubicBezTo>
                    <a:pt x="0" y="16765"/>
                    <a:pt x="1887" y="21600"/>
                    <a:pt x="4216" y="21600"/>
                  </a:cubicBezTo>
                  <a:cubicBezTo>
                    <a:pt x="6543" y="21600"/>
                    <a:pt x="8430" y="16765"/>
                    <a:pt x="8430" y="10804"/>
                  </a:cubicBezTo>
                  <a:cubicBezTo>
                    <a:pt x="8430" y="4835"/>
                    <a:pt x="6543" y="0"/>
                    <a:pt x="4216" y="0"/>
                  </a:cubicBezTo>
                  <a:close/>
                  <a:moveTo>
                    <a:pt x="17384" y="0"/>
                  </a:moveTo>
                  <a:cubicBezTo>
                    <a:pt x="15057" y="0"/>
                    <a:pt x="13170" y="4835"/>
                    <a:pt x="13170" y="10804"/>
                  </a:cubicBezTo>
                  <a:cubicBezTo>
                    <a:pt x="13170" y="16765"/>
                    <a:pt x="15057" y="21600"/>
                    <a:pt x="17384" y="21600"/>
                  </a:cubicBezTo>
                  <a:cubicBezTo>
                    <a:pt x="19713" y="21600"/>
                    <a:pt x="21600" y="16765"/>
                    <a:pt x="21600" y="10804"/>
                  </a:cubicBezTo>
                  <a:cubicBezTo>
                    <a:pt x="21600" y="4835"/>
                    <a:pt x="19713" y="0"/>
                    <a:pt x="17384" y="0"/>
                  </a:cubicBezTo>
                  <a:close/>
                </a:path>
              </a:pathLst>
            </a:custGeom>
            <a:solidFill>
              <a:srgbClr val="B3DC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1981;p33"/>
            <p:cNvSpPr/>
            <p:nvPr/>
          </p:nvSpPr>
          <p:spPr>
            <a:xfrm>
              <a:off x="115331" y="347856"/>
              <a:ext cx="565225" cy="14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61" y="0"/>
                  </a:moveTo>
                  <a:cubicBezTo>
                    <a:pt x="2191" y="0"/>
                    <a:pt x="602" y="4504"/>
                    <a:pt x="0" y="10800"/>
                  </a:cubicBezTo>
                  <a:cubicBezTo>
                    <a:pt x="602" y="17108"/>
                    <a:pt x="2191" y="21600"/>
                    <a:pt x="4061" y="21600"/>
                  </a:cubicBezTo>
                  <a:cubicBezTo>
                    <a:pt x="5928" y="21600"/>
                    <a:pt x="7517" y="17108"/>
                    <a:pt x="8119" y="10800"/>
                  </a:cubicBezTo>
                  <a:cubicBezTo>
                    <a:pt x="7517" y="4504"/>
                    <a:pt x="5928" y="0"/>
                    <a:pt x="4061" y="0"/>
                  </a:cubicBezTo>
                  <a:close/>
                  <a:moveTo>
                    <a:pt x="17542" y="0"/>
                  </a:moveTo>
                  <a:cubicBezTo>
                    <a:pt x="15675" y="0"/>
                    <a:pt x="14086" y="4504"/>
                    <a:pt x="13484" y="10800"/>
                  </a:cubicBezTo>
                  <a:cubicBezTo>
                    <a:pt x="14086" y="17108"/>
                    <a:pt x="15675" y="21600"/>
                    <a:pt x="17542" y="21600"/>
                  </a:cubicBezTo>
                  <a:cubicBezTo>
                    <a:pt x="19412" y="21600"/>
                    <a:pt x="21001" y="17108"/>
                    <a:pt x="21600" y="10800"/>
                  </a:cubicBezTo>
                  <a:cubicBezTo>
                    <a:pt x="21001" y="4504"/>
                    <a:pt x="19412" y="0"/>
                    <a:pt x="175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26" name="Google Shape;1982;p33"/>
          <p:cNvGrpSpPr/>
          <p:nvPr/>
        </p:nvGrpSpPr>
        <p:grpSpPr>
          <a:xfrm>
            <a:off x="2750234" y="2218003"/>
            <a:ext cx="668101" cy="668101"/>
            <a:chOff x="0" y="0"/>
            <a:chExt cx="668100" cy="668100"/>
          </a:xfrm>
        </p:grpSpPr>
        <p:sp>
          <p:nvSpPr>
            <p:cNvPr id="1024" name="دائرة"/>
            <p:cNvSpPr/>
            <p:nvPr/>
          </p:nvSpPr>
          <p:spPr>
            <a:xfrm>
              <a:off x="-1" y="-1"/>
              <a:ext cx="668102" cy="66810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defRPr>
              </a:pPr>
            </a:p>
          </p:txBody>
        </p:sp>
        <p:sp>
          <p:nvSpPr>
            <p:cNvPr id="1025" name="2"/>
            <p:cNvSpPr txBox="1"/>
            <p:nvPr/>
          </p:nvSpPr>
          <p:spPr>
            <a:xfrm>
              <a:off x="97840" y="43368"/>
              <a:ext cx="472420" cy="581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2</a:t>
              </a:r>
            </a:p>
          </p:txBody>
        </p:sp>
      </p:grpSp>
      <p:grpSp>
        <p:nvGrpSpPr>
          <p:cNvPr id="1029" name="Google Shape;1983;p33"/>
          <p:cNvGrpSpPr/>
          <p:nvPr/>
        </p:nvGrpSpPr>
        <p:grpSpPr>
          <a:xfrm>
            <a:off x="6252488" y="2219731"/>
            <a:ext cx="668101" cy="668101"/>
            <a:chOff x="0" y="0"/>
            <a:chExt cx="668100" cy="668100"/>
          </a:xfrm>
        </p:grpSpPr>
        <p:sp>
          <p:nvSpPr>
            <p:cNvPr id="1027" name="دائرة"/>
            <p:cNvSpPr/>
            <p:nvPr/>
          </p:nvSpPr>
          <p:spPr>
            <a:xfrm>
              <a:off x="-1" y="-1"/>
              <a:ext cx="668102" cy="66810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defRPr>
              </a:pPr>
            </a:p>
          </p:txBody>
        </p:sp>
        <p:sp>
          <p:nvSpPr>
            <p:cNvPr id="1028" name="1"/>
            <p:cNvSpPr txBox="1"/>
            <p:nvPr/>
          </p:nvSpPr>
          <p:spPr>
            <a:xfrm>
              <a:off x="97840" y="43368"/>
              <a:ext cx="472420" cy="581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1</a:t>
              </a:r>
            </a:p>
          </p:txBody>
        </p:sp>
      </p:grpSp>
      <p:sp>
        <p:nvSpPr>
          <p:cNvPr id="1030" name="Google Shape;1986;p33"/>
          <p:cNvSpPr txBox="1"/>
          <p:nvPr>
            <p:ph type="body" sz="quarter" idx="1"/>
          </p:nvPr>
        </p:nvSpPr>
        <p:spPr>
          <a:xfrm>
            <a:off x="4756838" y="2884390"/>
            <a:ext cx="3659401" cy="1278007"/>
          </a:xfrm>
          <a:prstGeom prst="rect">
            <a:avLst/>
          </a:prstGeom>
        </p:spPr>
        <p:txBody>
          <a:bodyPr/>
          <a:lstStyle/>
          <a:p>
            <a:pPr marL="0" indent="0" defTabSz="521208" rtl="0">
              <a:spcBef>
                <a:spcPts val="900"/>
              </a:spcBef>
              <a:defRPr b="1" sz="1596">
                <a:latin typeface="Calibri"/>
                <a:ea typeface="Calibri"/>
                <a:cs typeface="Calibri"/>
                <a:sym typeface="Calibri"/>
              </a:defRPr>
            </a:pPr>
            <a:r>
              <a:t>أحول النسب المئوية إلى</a:t>
            </a:r>
          </a:p>
          <a:p>
            <a:pPr marL="0" indent="0" defTabSz="521208" rtl="0">
              <a:spcBef>
                <a:spcPts val="900"/>
              </a:spcBef>
              <a:defRPr b="1" sz="1596">
                <a:latin typeface="Calibri"/>
                <a:ea typeface="Calibri"/>
                <a:cs typeface="Calibri"/>
                <a:sym typeface="Calibri"/>
              </a:defRPr>
            </a:pPr>
            <a:r>
              <a:t>كسور اعتيادية وأحول الكسور الاعتيادية إلى نسب</a:t>
            </a:r>
          </a:p>
          <a:p>
            <a:pPr marL="0" indent="0" defTabSz="521208" rtl="0">
              <a:spcBef>
                <a:spcPts val="900"/>
              </a:spcBef>
              <a:defRPr b="1" sz="1596">
                <a:latin typeface="Calibri"/>
                <a:ea typeface="Calibri"/>
                <a:cs typeface="Calibri"/>
                <a:sym typeface="Calibri"/>
              </a:defRPr>
            </a:pPr>
            <a:r>
              <a:t>مئوية.</a:t>
            </a:r>
          </a:p>
        </p:txBody>
      </p:sp>
      <p:grpSp>
        <p:nvGrpSpPr>
          <p:cNvPr id="1038" name="Google Shape;1989;p33"/>
          <p:cNvGrpSpPr/>
          <p:nvPr/>
        </p:nvGrpSpPr>
        <p:grpSpPr>
          <a:xfrm>
            <a:off x="7742476" y="3824881"/>
            <a:ext cx="832850" cy="887217"/>
            <a:chOff x="26" y="26"/>
            <a:chExt cx="832848" cy="887215"/>
          </a:xfrm>
        </p:grpSpPr>
        <p:sp>
          <p:nvSpPr>
            <p:cNvPr id="1031" name="Google Shape;1990;p33"/>
            <p:cNvSpPr/>
            <p:nvPr/>
          </p:nvSpPr>
          <p:spPr>
            <a:xfrm>
              <a:off x="26" y="26"/>
              <a:ext cx="832850" cy="71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6" y="0"/>
                  </a:moveTo>
                  <a:lnTo>
                    <a:pt x="0" y="20175"/>
                  </a:lnTo>
                  <a:lnTo>
                    <a:pt x="3095" y="21600"/>
                  </a:lnTo>
                  <a:cubicBezTo>
                    <a:pt x="7211" y="14855"/>
                    <a:pt x="13822" y="10315"/>
                    <a:pt x="20823" y="9157"/>
                  </a:cubicBezTo>
                  <a:lnTo>
                    <a:pt x="21600" y="6782"/>
                  </a:lnTo>
                  <a:lnTo>
                    <a:pt x="19963" y="6041"/>
                  </a:lnTo>
                  <a:lnTo>
                    <a:pt x="19639" y="6991"/>
                  </a:lnTo>
                  <a:cubicBezTo>
                    <a:pt x="20005" y="7486"/>
                    <a:pt x="19674" y="8182"/>
                    <a:pt x="19199" y="8182"/>
                  </a:cubicBezTo>
                  <a:cubicBezTo>
                    <a:pt x="19127" y="8182"/>
                    <a:pt x="19051" y="8166"/>
                    <a:pt x="18975" y="8131"/>
                  </a:cubicBezTo>
                  <a:cubicBezTo>
                    <a:pt x="18376" y="7865"/>
                    <a:pt x="18489" y="6839"/>
                    <a:pt x="19121" y="6763"/>
                  </a:cubicBezTo>
                  <a:lnTo>
                    <a:pt x="19445" y="5813"/>
                  </a:lnTo>
                  <a:lnTo>
                    <a:pt x="18116" y="5205"/>
                  </a:lnTo>
                  <a:lnTo>
                    <a:pt x="17792" y="6155"/>
                  </a:lnTo>
                  <a:cubicBezTo>
                    <a:pt x="18156" y="6630"/>
                    <a:pt x="17831" y="7332"/>
                    <a:pt x="17350" y="7332"/>
                  </a:cubicBezTo>
                  <a:cubicBezTo>
                    <a:pt x="17274" y="7332"/>
                    <a:pt x="17194" y="7315"/>
                    <a:pt x="17111" y="7276"/>
                  </a:cubicBezTo>
                  <a:cubicBezTo>
                    <a:pt x="16528" y="7009"/>
                    <a:pt x="16642" y="5984"/>
                    <a:pt x="17273" y="5908"/>
                  </a:cubicBezTo>
                  <a:lnTo>
                    <a:pt x="17598" y="4958"/>
                  </a:lnTo>
                  <a:lnTo>
                    <a:pt x="16253" y="4350"/>
                  </a:lnTo>
                  <a:lnTo>
                    <a:pt x="15945" y="5300"/>
                  </a:lnTo>
                  <a:cubicBezTo>
                    <a:pt x="16311" y="5795"/>
                    <a:pt x="15980" y="6491"/>
                    <a:pt x="15494" y="6491"/>
                  </a:cubicBezTo>
                  <a:cubicBezTo>
                    <a:pt x="15420" y="6491"/>
                    <a:pt x="15343" y="6475"/>
                    <a:pt x="15264" y="6440"/>
                  </a:cubicBezTo>
                  <a:cubicBezTo>
                    <a:pt x="14664" y="6174"/>
                    <a:pt x="14794" y="5148"/>
                    <a:pt x="15426" y="5072"/>
                  </a:cubicBezTo>
                  <a:lnTo>
                    <a:pt x="15734" y="4122"/>
                  </a:lnTo>
                  <a:lnTo>
                    <a:pt x="14405" y="3514"/>
                  </a:lnTo>
                  <a:lnTo>
                    <a:pt x="14081" y="4464"/>
                  </a:lnTo>
                  <a:cubicBezTo>
                    <a:pt x="14448" y="4943"/>
                    <a:pt x="14115" y="5654"/>
                    <a:pt x="13637" y="5654"/>
                  </a:cubicBezTo>
                  <a:cubicBezTo>
                    <a:pt x="13566" y="5654"/>
                    <a:pt x="13492" y="5638"/>
                    <a:pt x="13417" y="5604"/>
                  </a:cubicBezTo>
                  <a:cubicBezTo>
                    <a:pt x="12818" y="5319"/>
                    <a:pt x="12931" y="4312"/>
                    <a:pt x="13563" y="4236"/>
                  </a:cubicBezTo>
                  <a:lnTo>
                    <a:pt x="13887" y="3287"/>
                  </a:lnTo>
                  <a:lnTo>
                    <a:pt x="12558" y="2659"/>
                  </a:lnTo>
                  <a:lnTo>
                    <a:pt x="12234" y="3609"/>
                  </a:lnTo>
                  <a:cubicBezTo>
                    <a:pt x="12600" y="4105"/>
                    <a:pt x="12269" y="4800"/>
                    <a:pt x="11783" y="4800"/>
                  </a:cubicBezTo>
                  <a:cubicBezTo>
                    <a:pt x="11709" y="4800"/>
                    <a:pt x="11632" y="4784"/>
                    <a:pt x="11553" y="4749"/>
                  </a:cubicBezTo>
                  <a:cubicBezTo>
                    <a:pt x="10970" y="4483"/>
                    <a:pt x="11084" y="3457"/>
                    <a:pt x="11715" y="3382"/>
                  </a:cubicBezTo>
                  <a:lnTo>
                    <a:pt x="12040" y="2431"/>
                  </a:lnTo>
                  <a:lnTo>
                    <a:pt x="10695" y="1824"/>
                  </a:lnTo>
                  <a:lnTo>
                    <a:pt x="10387" y="2774"/>
                  </a:lnTo>
                  <a:cubicBezTo>
                    <a:pt x="10753" y="3253"/>
                    <a:pt x="10420" y="3963"/>
                    <a:pt x="9932" y="3963"/>
                  </a:cubicBezTo>
                  <a:cubicBezTo>
                    <a:pt x="9860" y="3963"/>
                    <a:pt x="9784" y="3948"/>
                    <a:pt x="9706" y="3913"/>
                  </a:cubicBezTo>
                  <a:cubicBezTo>
                    <a:pt x="9106" y="3628"/>
                    <a:pt x="9236" y="2622"/>
                    <a:pt x="9868" y="2545"/>
                  </a:cubicBezTo>
                  <a:lnTo>
                    <a:pt x="10176" y="1596"/>
                  </a:lnTo>
                  <a:lnTo>
                    <a:pt x="8848" y="988"/>
                  </a:lnTo>
                  <a:lnTo>
                    <a:pt x="8523" y="1937"/>
                  </a:lnTo>
                  <a:cubicBezTo>
                    <a:pt x="8887" y="2413"/>
                    <a:pt x="8563" y="3115"/>
                    <a:pt x="8091" y="3115"/>
                  </a:cubicBezTo>
                  <a:cubicBezTo>
                    <a:pt x="8017" y="3115"/>
                    <a:pt x="7939" y="3097"/>
                    <a:pt x="7859" y="3059"/>
                  </a:cubicBezTo>
                  <a:cubicBezTo>
                    <a:pt x="7259" y="2792"/>
                    <a:pt x="7373" y="1766"/>
                    <a:pt x="8005" y="1691"/>
                  </a:cubicBezTo>
                  <a:lnTo>
                    <a:pt x="8329" y="741"/>
                  </a:lnTo>
                  <a:lnTo>
                    <a:pt x="66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1991;p33"/>
            <p:cNvSpPr/>
            <p:nvPr/>
          </p:nvSpPr>
          <p:spPr>
            <a:xfrm>
              <a:off x="119347" y="301187"/>
              <a:ext cx="683556" cy="58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070" y="1404"/>
                    <a:pt x="5016" y="6908"/>
                    <a:pt x="0" y="15083"/>
                  </a:cubicBezTo>
                  <a:lnTo>
                    <a:pt x="144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1992;p33"/>
            <p:cNvSpPr/>
            <p:nvPr/>
          </p:nvSpPr>
          <p:spPr>
            <a:xfrm>
              <a:off x="228710" y="206202"/>
              <a:ext cx="482334" cy="1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8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1993;p33"/>
            <p:cNvSpPr/>
            <p:nvPr/>
          </p:nvSpPr>
          <p:spPr>
            <a:xfrm>
              <a:off x="195583" y="291177"/>
              <a:ext cx="482360" cy="1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619"/>
                  </a:lnTo>
                  <a:lnTo>
                    <a:pt x="21347" y="21600"/>
                  </a:lnTo>
                  <a:lnTo>
                    <a:pt x="21600" y="1997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1994;p33"/>
            <p:cNvSpPr/>
            <p:nvPr/>
          </p:nvSpPr>
          <p:spPr>
            <a:xfrm>
              <a:off x="162456" y="376789"/>
              <a:ext cx="482996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2" y="0"/>
                  </a:moveTo>
                  <a:lnTo>
                    <a:pt x="0" y="1555"/>
                  </a:lnTo>
                  <a:lnTo>
                    <a:pt x="21348" y="21600"/>
                  </a:lnTo>
                  <a:lnTo>
                    <a:pt x="21600" y="2004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1995;p33"/>
            <p:cNvSpPr/>
            <p:nvPr/>
          </p:nvSpPr>
          <p:spPr>
            <a:xfrm>
              <a:off x="129356" y="461764"/>
              <a:ext cx="482970" cy="19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5"/>
                  </a:lnTo>
                  <a:lnTo>
                    <a:pt x="21349" y="21600"/>
                  </a:lnTo>
                  <a:lnTo>
                    <a:pt x="21600" y="2004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1996;p33"/>
            <p:cNvSpPr/>
            <p:nvPr/>
          </p:nvSpPr>
          <p:spPr>
            <a:xfrm>
              <a:off x="96864" y="546740"/>
              <a:ext cx="482334" cy="19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" y="0"/>
                  </a:moveTo>
                  <a:lnTo>
                    <a:pt x="0" y="1551"/>
                  </a:lnTo>
                  <a:lnTo>
                    <a:pt x="21349" y="21600"/>
                  </a:lnTo>
                  <a:lnTo>
                    <a:pt x="21600" y="1998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46" name="Google Shape;1997;p33"/>
          <p:cNvGrpSpPr/>
          <p:nvPr/>
        </p:nvGrpSpPr>
        <p:grpSpPr>
          <a:xfrm>
            <a:off x="323842" y="3562324"/>
            <a:ext cx="1143406" cy="1264610"/>
            <a:chOff x="0" y="0"/>
            <a:chExt cx="1143405" cy="1264609"/>
          </a:xfrm>
        </p:grpSpPr>
        <p:sp>
          <p:nvSpPr>
            <p:cNvPr id="1039" name="Google Shape;1998;p33"/>
            <p:cNvSpPr/>
            <p:nvPr/>
          </p:nvSpPr>
          <p:spPr>
            <a:xfrm flipH="1">
              <a:off x="0" y="0"/>
              <a:ext cx="1143406" cy="113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20932"/>
                  </a:lnTo>
                  <a:lnTo>
                    <a:pt x="3718" y="21600"/>
                  </a:lnTo>
                  <a:cubicBezTo>
                    <a:pt x="7047" y="14193"/>
                    <a:pt x="13574" y="8349"/>
                    <a:pt x="21175" y="5666"/>
                  </a:cubicBezTo>
                  <a:lnTo>
                    <a:pt x="21600" y="3208"/>
                  </a:lnTo>
                  <a:lnTo>
                    <a:pt x="19629" y="2850"/>
                  </a:lnTo>
                  <a:lnTo>
                    <a:pt x="19464" y="3841"/>
                  </a:lnTo>
                  <a:cubicBezTo>
                    <a:pt x="19993" y="4264"/>
                    <a:pt x="19677" y="5094"/>
                    <a:pt x="19056" y="5094"/>
                  </a:cubicBezTo>
                  <a:cubicBezTo>
                    <a:pt x="19012" y="5094"/>
                    <a:pt x="18967" y="5090"/>
                    <a:pt x="18921" y="5081"/>
                  </a:cubicBezTo>
                  <a:cubicBezTo>
                    <a:pt x="18212" y="4962"/>
                    <a:pt x="18141" y="3948"/>
                    <a:pt x="18838" y="3733"/>
                  </a:cubicBezTo>
                  <a:lnTo>
                    <a:pt x="19003" y="2743"/>
                  </a:lnTo>
                  <a:lnTo>
                    <a:pt x="17410" y="2457"/>
                  </a:lnTo>
                  <a:lnTo>
                    <a:pt x="17232" y="3447"/>
                  </a:lnTo>
                  <a:cubicBezTo>
                    <a:pt x="17765" y="3862"/>
                    <a:pt x="17443" y="4698"/>
                    <a:pt x="16814" y="4698"/>
                  </a:cubicBezTo>
                  <a:cubicBezTo>
                    <a:pt x="16774" y="4698"/>
                    <a:pt x="16732" y="4694"/>
                    <a:pt x="16690" y="4687"/>
                  </a:cubicBezTo>
                  <a:cubicBezTo>
                    <a:pt x="15981" y="4556"/>
                    <a:pt x="15911" y="3554"/>
                    <a:pt x="16607" y="3340"/>
                  </a:cubicBezTo>
                  <a:lnTo>
                    <a:pt x="16784" y="2338"/>
                  </a:lnTo>
                  <a:lnTo>
                    <a:pt x="15179" y="2051"/>
                  </a:lnTo>
                  <a:lnTo>
                    <a:pt x="15002" y="3053"/>
                  </a:lnTo>
                  <a:cubicBezTo>
                    <a:pt x="15542" y="3466"/>
                    <a:pt x="15217" y="4295"/>
                    <a:pt x="14594" y="4295"/>
                  </a:cubicBezTo>
                  <a:cubicBezTo>
                    <a:pt x="14551" y="4295"/>
                    <a:pt x="14506" y="4291"/>
                    <a:pt x="14459" y="4282"/>
                  </a:cubicBezTo>
                  <a:cubicBezTo>
                    <a:pt x="13751" y="4163"/>
                    <a:pt x="13692" y="3161"/>
                    <a:pt x="14376" y="2934"/>
                  </a:cubicBezTo>
                  <a:lnTo>
                    <a:pt x="14553" y="1944"/>
                  </a:lnTo>
                  <a:lnTo>
                    <a:pt x="12948" y="1658"/>
                  </a:lnTo>
                  <a:lnTo>
                    <a:pt x="12771" y="2648"/>
                  </a:lnTo>
                  <a:cubicBezTo>
                    <a:pt x="13312" y="3061"/>
                    <a:pt x="12996" y="3901"/>
                    <a:pt x="12374" y="3901"/>
                  </a:cubicBezTo>
                  <a:cubicBezTo>
                    <a:pt x="12331" y="3901"/>
                    <a:pt x="12286" y="3897"/>
                    <a:pt x="12240" y="3888"/>
                  </a:cubicBezTo>
                  <a:cubicBezTo>
                    <a:pt x="11520" y="3757"/>
                    <a:pt x="11461" y="2755"/>
                    <a:pt x="12146" y="2541"/>
                  </a:cubicBezTo>
                  <a:lnTo>
                    <a:pt x="12323" y="1539"/>
                  </a:lnTo>
                  <a:lnTo>
                    <a:pt x="10717" y="1252"/>
                  </a:lnTo>
                  <a:lnTo>
                    <a:pt x="10552" y="2254"/>
                  </a:lnTo>
                  <a:cubicBezTo>
                    <a:pt x="11085" y="2669"/>
                    <a:pt x="10762" y="3505"/>
                    <a:pt x="10134" y="3505"/>
                  </a:cubicBezTo>
                  <a:cubicBezTo>
                    <a:pt x="10093" y="3505"/>
                    <a:pt x="10052" y="3502"/>
                    <a:pt x="10009" y="3494"/>
                  </a:cubicBezTo>
                  <a:cubicBezTo>
                    <a:pt x="9301" y="3364"/>
                    <a:pt x="9230" y="2362"/>
                    <a:pt x="9927" y="2135"/>
                  </a:cubicBezTo>
                  <a:lnTo>
                    <a:pt x="10092" y="1145"/>
                  </a:lnTo>
                  <a:lnTo>
                    <a:pt x="8498" y="859"/>
                  </a:lnTo>
                  <a:lnTo>
                    <a:pt x="8309" y="1861"/>
                  </a:lnTo>
                  <a:cubicBezTo>
                    <a:pt x="8839" y="2273"/>
                    <a:pt x="8523" y="3102"/>
                    <a:pt x="7902" y="3102"/>
                  </a:cubicBezTo>
                  <a:cubicBezTo>
                    <a:pt x="7858" y="3102"/>
                    <a:pt x="7813" y="3098"/>
                    <a:pt x="7767" y="3089"/>
                  </a:cubicBezTo>
                  <a:cubicBezTo>
                    <a:pt x="7058" y="2970"/>
                    <a:pt x="6988" y="1968"/>
                    <a:pt x="7684" y="1741"/>
                  </a:cubicBezTo>
                  <a:lnTo>
                    <a:pt x="7861" y="751"/>
                  </a:lnTo>
                  <a:lnTo>
                    <a:pt x="6256" y="465"/>
                  </a:lnTo>
                  <a:lnTo>
                    <a:pt x="6079" y="1455"/>
                  </a:lnTo>
                  <a:cubicBezTo>
                    <a:pt x="6620" y="1868"/>
                    <a:pt x="6293" y="2708"/>
                    <a:pt x="5670" y="2708"/>
                  </a:cubicBezTo>
                  <a:cubicBezTo>
                    <a:pt x="5627" y="2708"/>
                    <a:pt x="5582" y="2704"/>
                    <a:pt x="5536" y="2696"/>
                  </a:cubicBezTo>
                  <a:cubicBezTo>
                    <a:pt x="4828" y="2564"/>
                    <a:pt x="4769" y="1562"/>
                    <a:pt x="5453" y="1348"/>
                  </a:cubicBezTo>
                  <a:lnTo>
                    <a:pt x="5630" y="346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1999;p33"/>
            <p:cNvSpPr/>
            <p:nvPr/>
          </p:nvSpPr>
          <p:spPr>
            <a:xfrm flipH="1">
              <a:off x="22504" y="296791"/>
              <a:ext cx="924074" cy="96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95" y="3138"/>
                    <a:pt x="4119" y="9970"/>
                    <a:pt x="0" y="18630"/>
                  </a:cubicBezTo>
                  <a:lnTo>
                    <a:pt x="175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2000;p33"/>
            <p:cNvSpPr/>
            <p:nvPr/>
          </p:nvSpPr>
          <p:spPr>
            <a:xfrm flipH="1">
              <a:off x="135574" y="323643"/>
              <a:ext cx="791647" cy="16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lnTo>
                    <a:pt x="0" y="3146"/>
                  </a:lnTo>
                  <a:lnTo>
                    <a:pt x="21497" y="21600"/>
                  </a:lnTo>
                  <a:lnTo>
                    <a:pt x="21600" y="1837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2001;p33"/>
            <p:cNvSpPr/>
            <p:nvPr/>
          </p:nvSpPr>
          <p:spPr>
            <a:xfrm flipH="1">
              <a:off x="161207" y="463617"/>
              <a:ext cx="791621" cy="16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143"/>
                  </a:lnTo>
                  <a:lnTo>
                    <a:pt x="21498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2002;p33"/>
            <p:cNvSpPr/>
            <p:nvPr/>
          </p:nvSpPr>
          <p:spPr>
            <a:xfrm flipH="1">
              <a:off x="185569" y="604202"/>
              <a:ext cx="791621" cy="16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227"/>
                  </a:lnTo>
                  <a:lnTo>
                    <a:pt x="21481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2003;p33"/>
            <p:cNvSpPr/>
            <p:nvPr/>
          </p:nvSpPr>
          <p:spPr>
            <a:xfrm flipH="1">
              <a:off x="210566" y="744786"/>
              <a:ext cx="791621" cy="16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227"/>
                  </a:lnTo>
                  <a:lnTo>
                    <a:pt x="21498" y="21600"/>
                  </a:lnTo>
                  <a:lnTo>
                    <a:pt x="21600" y="184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2004;p33"/>
            <p:cNvSpPr/>
            <p:nvPr/>
          </p:nvSpPr>
          <p:spPr>
            <a:xfrm flipH="1">
              <a:off x="234928" y="885980"/>
              <a:ext cx="792256" cy="16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" y="0"/>
                  </a:moveTo>
                  <a:lnTo>
                    <a:pt x="0" y="3158"/>
                  </a:lnTo>
                  <a:lnTo>
                    <a:pt x="21481" y="21600"/>
                  </a:lnTo>
                  <a:lnTo>
                    <a:pt x="21600" y="1844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64" name="Google Shape;2005;p33"/>
          <p:cNvGrpSpPr/>
          <p:nvPr/>
        </p:nvGrpSpPr>
        <p:grpSpPr>
          <a:xfrm>
            <a:off x="6802811" y="3888822"/>
            <a:ext cx="1034513" cy="903269"/>
            <a:chOff x="0" y="0"/>
            <a:chExt cx="1034511" cy="903268"/>
          </a:xfrm>
        </p:grpSpPr>
        <p:sp>
          <p:nvSpPr>
            <p:cNvPr id="1047" name="Google Shape;2006;p33"/>
            <p:cNvSpPr/>
            <p:nvPr/>
          </p:nvSpPr>
          <p:spPr>
            <a:xfrm rot="5083636">
              <a:off x="159840" y="21540"/>
              <a:ext cx="767918" cy="91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0" y="0"/>
                  </a:moveTo>
                  <a:lnTo>
                    <a:pt x="0" y="1195"/>
                  </a:lnTo>
                  <a:lnTo>
                    <a:pt x="19860" y="21600"/>
                  </a:lnTo>
                  <a:lnTo>
                    <a:pt x="21600" y="20405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2007;p33"/>
            <p:cNvSpPr/>
            <p:nvPr/>
          </p:nvSpPr>
          <p:spPr>
            <a:xfrm rot="5083636">
              <a:off x="106462" y="-32736"/>
              <a:ext cx="767893" cy="91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9" y="0"/>
                  </a:moveTo>
                  <a:lnTo>
                    <a:pt x="0" y="1181"/>
                  </a:lnTo>
                  <a:lnTo>
                    <a:pt x="19860" y="21600"/>
                  </a:lnTo>
                  <a:lnTo>
                    <a:pt x="21600" y="2041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2008;p33"/>
            <p:cNvSpPr/>
            <p:nvPr/>
          </p:nvSpPr>
          <p:spPr>
            <a:xfrm rot="5083636">
              <a:off x="780855" y="88066"/>
              <a:ext cx="63714" cy="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407"/>
                  </a:lnTo>
                  <a:lnTo>
                    <a:pt x="2119" y="21600"/>
                  </a:lnTo>
                  <a:lnTo>
                    <a:pt x="21600" y="3193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2009;p33"/>
            <p:cNvSpPr/>
            <p:nvPr/>
          </p:nvSpPr>
          <p:spPr>
            <a:xfrm rot="5083636">
              <a:off x="736230" y="132032"/>
              <a:ext cx="63740" cy="5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2010;p33"/>
            <p:cNvSpPr/>
            <p:nvPr/>
          </p:nvSpPr>
          <p:spPr>
            <a:xfrm rot="5083636">
              <a:off x="691961" y="175664"/>
              <a:ext cx="63714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0"/>
                  </a:moveTo>
                  <a:lnTo>
                    <a:pt x="0" y="18621"/>
                  </a:lnTo>
                  <a:lnTo>
                    <a:pt x="2325" y="21600"/>
                  </a:lnTo>
                  <a:lnTo>
                    <a:pt x="21600" y="3221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2011;p33"/>
            <p:cNvSpPr/>
            <p:nvPr/>
          </p:nvSpPr>
          <p:spPr>
            <a:xfrm rot="5083636">
              <a:off x="247278" y="613266"/>
              <a:ext cx="63741" cy="5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118" y="21600"/>
                  </a:lnTo>
                  <a:lnTo>
                    <a:pt x="21600" y="3219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2012;p33"/>
            <p:cNvSpPr/>
            <p:nvPr/>
          </p:nvSpPr>
          <p:spPr>
            <a:xfrm rot="5083636">
              <a:off x="202679" y="656597"/>
              <a:ext cx="63740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333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2013;p33"/>
            <p:cNvSpPr/>
            <p:nvPr/>
          </p:nvSpPr>
          <p:spPr>
            <a:xfrm rot="5083636">
              <a:off x="158081" y="700561"/>
              <a:ext cx="63740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23"/>
                  </a:lnTo>
                  <a:lnTo>
                    <a:pt x="2333" y="21600"/>
                  </a:lnTo>
                  <a:lnTo>
                    <a:pt x="21600" y="3230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2014;p33"/>
            <p:cNvSpPr/>
            <p:nvPr/>
          </p:nvSpPr>
          <p:spPr>
            <a:xfrm rot="5083636">
              <a:off x="425007" y="438100"/>
              <a:ext cx="63741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612"/>
                  </a:lnTo>
                  <a:lnTo>
                    <a:pt x="2333" y="21600"/>
                  </a:lnTo>
                  <a:lnTo>
                    <a:pt x="21600" y="2977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2015;p33"/>
            <p:cNvSpPr/>
            <p:nvPr/>
          </p:nvSpPr>
          <p:spPr>
            <a:xfrm rot="5083636">
              <a:off x="392576" y="457145"/>
              <a:ext cx="63104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61" y="0"/>
                  </a:moveTo>
                  <a:lnTo>
                    <a:pt x="0" y="18379"/>
                  </a:lnTo>
                  <a:lnTo>
                    <a:pt x="2139" y="21600"/>
                  </a:lnTo>
                  <a:lnTo>
                    <a:pt x="21600" y="2979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2016;p33"/>
            <p:cNvSpPr/>
            <p:nvPr/>
          </p:nvSpPr>
          <p:spPr>
            <a:xfrm rot="5083636">
              <a:off x="336185" y="525681"/>
              <a:ext cx="63740" cy="5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407"/>
                  </a:lnTo>
                  <a:lnTo>
                    <a:pt x="2118" y="21600"/>
                  </a:lnTo>
                  <a:lnTo>
                    <a:pt x="21600" y="3193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2017;p33"/>
            <p:cNvSpPr/>
            <p:nvPr/>
          </p:nvSpPr>
          <p:spPr>
            <a:xfrm rot="5083636">
              <a:off x="602794" y="263566"/>
              <a:ext cx="63741" cy="5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76" y="0"/>
                  </a:moveTo>
                  <a:lnTo>
                    <a:pt x="0" y="18370"/>
                  </a:lnTo>
                  <a:lnTo>
                    <a:pt x="2118" y="21600"/>
                  </a:lnTo>
                  <a:lnTo>
                    <a:pt x="21600" y="2977"/>
                  </a:lnTo>
                  <a:lnTo>
                    <a:pt x="192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2018;p33"/>
            <p:cNvSpPr/>
            <p:nvPr/>
          </p:nvSpPr>
          <p:spPr>
            <a:xfrm rot="5083636">
              <a:off x="558513" y="307211"/>
              <a:ext cx="63741" cy="5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67" y="0"/>
                  </a:moveTo>
                  <a:lnTo>
                    <a:pt x="0" y="18621"/>
                  </a:lnTo>
                  <a:lnTo>
                    <a:pt x="2118" y="21600"/>
                  </a:lnTo>
                  <a:lnTo>
                    <a:pt x="21600" y="2979"/>
                  </a:lnTo>
                  <a:lnTo>
                    <a:pt x="1926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2019;p33"/>
            <p:cNvSpPr/>
            <p:nvPr/>
          </p:nvSpPr>
          <p:spPr>
            <a:xfrm rot="5083636">
              <a:off x="513901" y="350529"/>
              <a:ext cx="63741" cy="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2" y="0"/>
                  </a:moveTo>
                  <a:lnTo>
                    <a:pt x="0" y="18406"/>
                  </a:lnTo>
                  <a:lnTo>
                    <a:pt x="2118" y="21600"/>
                  </a:lnTo>
                  <a:lnTo>
                    <a:pt x="21600" y="3184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2020;p33"/>
            <p:cNvSpPr/>
            <p:nvPr/>
          </p:nvSpPr>
          <p:spPr>
            <a:xfrm rot="5083636">
              <a:off x="645455" y="221058"/>
              <a:ext cx="98721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9" y="0"/>
                  </a:moveTo>
                  <a:lnTo>
                    <a:pt x="0" y="19487"/>
                  </a:lnTo>
                  <a:lnTo>
                    <a:pt x="1506" y="21600"/>
                  </a:lnTo>
                  <a:lnTo>
                    <a:pt x="21600" y="2106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2021;p33"/>
            <p:cNvSpPr/>
            <p:nvPr/>
          </p:nvSpPr>
          <p:spPr>
            <a:xfrm rot="5083636">
              <a:off x="467726" y="396224"/>
              <a:ext cx="98721" cy="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4" y="0"/>
                  </a:moveTo>
                  <a:lnTo>
                    <a:pt x="0" y="19487"/>
                  </a:lnTo>
                  <a:lnTo>
                    <a:pt x="1501" y="21600"/>
                  </a:lnTo>
                  <a:lnTo>
                    <a:pt x="21600" y="2106"/>
                  </a:lnTo>
                  <a:lnTo>
                    <a:pt x="200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2022;p33"/>
            <p:cNvSpPr/>
            <p:nvPr/>
          </p:nvSpPr>
          <p:spPr>
            <a:xfrm rot="5083636">
              <a:off x="289968" y="571394"/>
              <a:ext cx="98112" cy="8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24" y="0"/>
                  </a:moveTo>
                  <a:lnTo>
                    <a:pt x="0" y="19638"/>
                  </a:lnTo>
                  <a:lnTo>
                    <a:pt x="1376" y="21600"/>
                  </a:lnTo>
                  <a:lnTo>
                    <a:pt x="21600" y="1962"/>
                  </a:lnTo>
                  <a:lnTo>
                    <a:pt x="2022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75" name="Google Shape;2033;p33"/>
          <p:cNvGrpSpPr/>
          <p:nvPr/>
        </p:nvGrpSpPr>
        <p:grpSpPr>
          <a:xfrm>
            <a:off x="1065822" y="3660618"/>
            <a:ext cx="1103850" cy="1230874"/>
            <a:chOff x="0" y="0"/>
            <a:chExt cx="1103848" cy="1230872"/>
          </a:xfrm>
        </p:grpSpPr>
        <p:sp>
          <p:nvSpPr>
            <p:cNvPr id="1065" name="Google Shape;2034;p33"/>
            <p:cNvSpPr/>
            <p:nvPr/>
          </p:nvSpPr>
          <p:spPr>
            <a:xfrm rot="914464">
              <a:off x="495465" y="21663"/>
              <a:ext cx="189518" cy="18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9417" y="0"/>
                  </a:moveTo>
                  <a:cubicBezTo>
                    <a:pt x="9147" y="0"/>
                    <a:pt x="8873" y="9"/>
                    <a:pt x="8600" y="34"/>
                  </a:cubicBezTo>
                  <a:lnTo>
                    <a:pt x="8529" y="34"/>
                  </a:lnTo>
                  <a:cubicBezTo>
                    <a:pt x="5093" y="837"/>
                    <a:pt x="2287" y="3470"/>
                    <a:pt x="1027" y="6907"/>
                  </a:cubicBezTo>
                  <a:cubicBezTo>
                    <a:pt x="-164" y="10269"/>
                    <a:pt x="-307" y="13925"/>
                    <a:pt x="537" y="17432"/>
                  </a:cubicBezTo>
                  <a:cubicBezTo>
                    <a:pt x="816" y="18529"/>
                    <a:pt x="1096" y="19701"/>
                    <a:pt x="1518" y="20797"/>
                  </a:cubicBezTo>
                  <a:lnTo>
                    <a:pt x="1797" y="21600"/>
                  </a:lnTo>
                  <a:lnTo>
                    <a:pt x="2570" y="21309"/>
                  </a:lnTo>
                  <a:cubicBezTo>
                    <a:pt x="3340" y="20943"/>
                    <a:pt x="4184" y="20649"/>
                    <a:pt x="4953" y="20357"/>
                  </a:cubicBezTo>
                  <a:lnTo>
                    <a:pt x="5655" y="20137"/>
                  </a:lnTo>
                  <a:lnTo>
                    <a:pt x="6707" y="19772"/>
                  </a:lnTo>
                  <a:lnTo>
                    <a:pt x="6427" y="18969"/>
                  </a:lnTo>
                  <a:cubicBezTo>
                    <a:pt x="6077" y="17944"/>
                    <a:pt x="5794" y="16921"/>
                    <a:pt x="5515" y="15824"/>
                  </a:cubicBezTo>
                  <a:cubicBezTo>
                    <a:pt x="5025" y="13559"/>
                    <a:pt x="5025" y="11220"/>
                    <a:pt x="5655" y="9026"/>
                  </a:cubicBezTo>
                  <a:cubicBezTo>
                    <a:pt x="5931" y="6429"/>
                    <a:pt x="7943" y="4995"/>
                    <a:pt x="9961" y="4995"/>
                  </a:cubicBezTo>
                  <a:cubicBezTo>
                    <a:pt x="11527" y="4995"/>
                    <a:pt x="13093" y="5859"/>
                    <a:pt x="13860" y="7709"/>
                  </a:cubicBezTo>
                  <a:cubicBezTo>
                    <a:pt x="15120" y="9612"/>
                    <a:pt x="15822" y="11877"/>
                    <a:pt x="15964" y="14142"/>
                  </a:cubicBezTo>
                  <a:cubicBezTo>
                    <a:pt x="16033" y="15239"/>
                    <a:pt x="16033" y="16336"/>
                    <a:pt x="16033" y="17432"/>
                  </a:cubicBezTo>
                  <a:lnTo>
                    <a:pt x="16033" y="18384"/>
                  </a:lnTo>
                  <a:lnTo>
                    <a:pt x="17786" y="18384"/>
                  </a:lnTo>
                  <a:cubicBezTo>
                    <a:pt x="18699" y="18384"/>
                    <a:pt x="19468" y="18458"/>
                    <a:pt x="20381" y="18529"/>
                  </a:cubicBezTo>
                  <a:lnTo>
                    <a:pt x="21222" y="18604"/>
                  </a:lnTo>
                  <a:lnTo>
                    <a:pt x="21222" y="17652"/>
                  </a:lnTo>
                  <a:cubicBezTo>
                    <a:pt x="21293" y="16484"/>
                    <a:pt x="21293" y="15313"/>
                    <a:pt x="21153" y="14142"/>
                  </a:cubicBezTo>
                  <a:cubicBezTo>
                    <a:pt x="21011" y="10560"/>
                    <a:pt x="19819" y="7124"/>
                    <a:pt x="17715" y="4273"/>
                  </a:cubicBezTo>
                  <a:cubicBezTo>
                    <a:pt x="15712" y="1577"/>
                    <a:pt x="12633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2035;p33"/>
            <p:cNvSpPr/>
            <p:nvPr/>
          </p:nvSpPr>
          <p:spPr>
            <a:xfrm rot="914464">
              <a:off x="723853" y="177955"/>
              <a:ext cx="165843" cy="13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8433" y="0"/>
                  </a:moveTo>
                  <a:cubicBezTo>
                    <a:pt x="6703" y="0"/>
                    <a:pt x="4997" y="294"/>
                    <a:pt x="3428" y="1287"/>
                  </a:cubicBezTo>
                  <a:cubicBezTo>
                    <a:pt x="1204" y="2898"/>
                    <a:pt x="-146" y="6014"/>
                    <a:pt x="12" y="9334"/>
                  </a:cubicBezTo>
                  <a:cubicBezTo>
                    <a:pt x="7635" y="11346"/>
                    <a:pt x="14942" y="15066"/>
                    <a:pt x="20899" y="21600"/>
                  </a:cubicBezTo>
                  <a:cubicBezTo>
                    <a:pt x="21138" y="16272"/>
                    <a:pt x="21454" y="7122"/>
                    <a:pt x="19468" y="4305"/>
                  </a:cubicBezTo>
                  <a:cubicBezTo>
                    <a:pt x="17483" y="1487"/>
                    <a:pt x="14228" y="584"/>
                    <a:pt x="11132" y="183"/>
                  </a:cubicBezTo>
                  <a:cubicBezTo>
                    <a:pt x="10237" y="77"/>
                    <a:pt x="9331" y="0"/>
                    <a:pt x="8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2036;p33"/>
            <p:cNvSpPr/>
            <p:nvPr/>
          </p:nvSpPr>
          <p:spPr>
            <a:xfrm rot="914464">
              <a:off x="257282" y="116038"/>
              <a:ext cx="157744" cy="16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14005" y="0"/>
                  </a:moveTo>
                  <a:cubicBezTo>
                    <a:pt x="11813" y="0"/>
                    <a:pt x="9591" y="781"/>
                    <a:pt x="7482" y="1678"/>
                  </a:cubicBezTo>
                  <a:cubicBezTo>
                    <a:pt x="4618" y="2923"/>
                    <a:pt x="1591" y="4668"/>
                    <a:pt x="363" y="7490"/>
                  </a:cubicBezTo>
                  <a:cubicBezTo>
                    <a:pt x="-944" y="10395"/>
                    <a:pt x="1591" y="17449"/>
                    <a:pt x="3065" y="21600"/>
                  </a:cubicBezTo>
                  <a:cubicBezTo>
                    <a:pt x="7399" y="14543"/>
                    <a:pt x="13620" y="9396"/>
                    <a:pt x="20656" y="5414"/>
                  </a:cubicBezTo>
                  <a:cubicBezTo>
                    <a:pt x="20001" y="2758"/>
                    <a:pt x="17955" y="767"/>
                    <a:pt x="15337" y="102"/>
                  </a:cubicBezTo>
                  <a:cubicBezTo>
                    <a:pt x="14896" y="32"/>
                    <a:pt x="14452" y="0"/>
                    <a:pt x="140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2037;p33"/>
            <p:cNvSpPr/>
            <p:nvPr/>
          </p:nvSpPr>
          <p:spPr>
            <a:xfrm rot="914464">
              <a:off x="110626" y="172009"/>
              <a:ext cx="882596" cy="95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022" y="3208"/>
                  </a:moveTo>
                  <a:cubicBezTo>
                    <a:pt x="11466" y="3208"/>
                    <a:pt x="11911" y="3226"/>
                    <a:pt x="12355" y="3263"/>
                  </a:cubicBezTo>
                  <a:cubicBezTo>
                    <a:pt x="13036" y="3319"/>
                    <a:pt x="13749" y="3488"/>
                    <a:pt x="14189" y="3966"/>
                  </a:cubicBezTo>
                  <a:cubicBezTo>
                    <a:pt x="14446" y="4289"/>
                    <a:pt x="14628" y="4669"/>
                    <a:pt x="14734" y="5063"/>
                  </a:cubicBezTo>
                  <a:cubicBezTo>
                    <a:pt x="14977" y="5766"/>
                    <a:pt x="15219" y="6595"/>
                    <a:pt x="14780" y="7215"/>
                  </a:cubicBezTo>
                  <a:cubicBezTo>
                    <a:pt x="14340" y="7876"/>
                    <a:pt x="13385" y="8030"/>
                    <a:pt x="12551" y="8100"/>
                  </a:cubicBezTo>
                  <a:lnTo>
                    <a:pt x="6716" y="8916"/>
                  </a:lnTo>
                  <a:cubicBezTo>
                    <a:pt x="6337" y="9000"/>
                    <a:pt x="5958" y="9043"/>
                    <a:pt x="5564" y="9057"/>
                  </a:cubicBezTo>
                  <a:cubicBezTo>
                    <a:pt x="5522" y="9059"/>
                    <a:pt x="5481" y="9061"/>
                    <a:pt x="5439" y="9061"/>
                  </a:cubicBezTo>
                  <a:cubicBezTo>
                    <a:pt x="5027" y="9061"/>
                    <a:pt x="4623" y="8934"/>
                    <a:pt x="4306" y="8691"/>
                  </a:cubicBezTo>
                  <a:cubicBezTo>
                    <a:pt x="3699" y="8213"/>
                    <a:pt x="3654" y="7355"/>
                    <a:pt x="3669" y="6624"/>
                  </a:cubicBezTo>
                  <a:cubicBezTo>
                    <a:pt x="3638" y="6216"/>
                    <a:pt x="3699" y="5808"/>
                    <a:pt x="3836" y="5428"/>
                  </a:cubicBezTo>
                  <a:cubicBezTo>
                    <a:pt x="4093" y="4866"/>
                    <a:pt x="4669" y="4500"/>
                    <a:pt x="5276" y="4275"/>
                  </a:cubicBezTo>
                  <a:cubicBezTo>
                    <a:pt x="5321" y="4261"/>
                    <a:pt x="5366" y="4247"/>
                    <a:pt x="5428" y="4219"/>
                  </a:cubicBezTo>
                  <a:cubicBezTo>
                    <a:pt x="5534" y="4177"/>
                    <a:pt x="5821" y="4064"/>
                    <a:pt x="6231" y="3924"/>
                  </a:cubicBezTo>
                  <a:cubicBezTo>
                    <a:pt x="7777" y="3449"/>
                    <a:pt x="9398" y="3208"/>
                    <a:pt x="11022" y="3208"/>
                  </a:cubicBezTo>
                  <a:close/>
                  <a:moveTo>
                    <a:pt x="9687" y="0"/>
                  </a:moveTo>
                  <a:cubicBezTo>
                    <a:pt x="9565" y="0"/>
                    <a:pt x="9429" y="0"/>
                    <a:pt x="9308" y="14"/>
                  </a:cubicBezTo>
                  <a:lnTo>
                    <a:pt x="7216" y="309"/>
                  </a:lnTo>
                  <a:cubicBezTo>
                    <a:pt x="7079" y="324"/>
                    <a:pt x="6958" y="352"/>
                    <a:pt x="6837" y="394"/>
                  </a:cubicBezTo>
                  <a:cubicBezTo>
                    <a:pt x="6670" y="450"/>
                    <a:pt x="6488" y="520"/>
                    <a:pt x="6322" y="577"/>
                  </a:cubicBezTo>
                  <a:cubicBezTo>
                    <a:pt x="5746" y="774"/>
                    <a:pt x="5200" y="1013"/>
                    <a:pt x="4669" y="1294"/>
                  </a:cubicBezTo>
                  <a:cubicBezTo>
                    <a:pt x="3351" y="1955"/>
                    <a:pt x="2199" y="2841"/>
                    <a:pt x="1395" y="4022"/>
                  </a:cubicBezTo>
                  <a:lnTo>
                    <a:pt x="1349" y="4092"/>
                  </a:lnTo>
                  <a:cubicBezTo>
                    <a:pt x="92" y="6005"/>
                    <a:pt x="-60" y="8410"/>
                    <a:pt x="16" y="10688"/>
                  </a:cubicBezTo>
                  <a:cubicBezTo>
                    <a:pt x="137" y="13866"/>
                    <a:pt x="637" y="17016"/>
                    <a:pt x="1213" y="20167"/>
                  </a:cubicBezTo>
                  <a:cubicBezTo>
                    <a:pt x="1339" y="20997"/>
                    <a:pt x="2110" y="21600"/>
                    <a:pt x="2991" y="21600"/>
                  </a:cubicBezTo>
                  <a:cubicBezTo>
                    <a:pt x="3065" y="21600"/>
                    <a:pt x="3139" y="21596"/>
                    <a:pt x="3214" y="21587"/>
                  </a:cubicBezTo>
                  <a:lnTo>
                    <a:pt x="6943" y="21067"/>
                  </a:lnTo>
                  <a:lnTo>
                    <a:pt x="19919" y="19239"/>
                  </a:lnTo>
                  <a:cubicBezTo>
                    <a:pt x="20889" y="19084"/>
                    <a:pt x="21540" y="18226"/>
                    <a:pt x="21388" y="17326"/>
                  </a:cubicBezTo>
                  <a:cubicBezTo>
                    <a:pt x="20934" y="14176"/>
                    <a:pt x="20404" y="11026"/>
                    <a:pt x="19509" y="7960"/>
                  </a:cubicBezTo>
                  <a:cubicBezTo>
                    <a:pt x="18857" y="5752"/>
                    <a:pt x="17933" y="3502"/>
                    <a:pt x="16129" y="2025"/>
                  </a:cubicBezTo>
                  <a:lnTo>
                    <a:pt x="16053" y="1969"/>
                  </a:lnTo>
                  <a:cubicBezTo>
                    <a:pt x="14916" y="1055"/>
                    <a:pt x="13521" y="535"/>
                    <a:pt x="12066" y="253"/>
                  </a:cubicBezTo>
                  <a:cubicBezTo>
                    <a:pt x="11460" y="141"/>
                    <a:pt x="10869" y="70"/>
                    <a:pt x="10262" y="28"/>
                  </a:cubicBezTo>
                  <a:cubicBezTo>
                    <a:pt x="10066" y="14"/>
                    <a:pt x="9884" y="0"/>
                    <a:pt x="96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2038;p33"/>
            <p:cNvSpPr/>
            <p:nvPr/>
          </p:nvSpPr>
          <p:spPr>
            <a:xfrm rot="914464">
              <a:off x="213884" y="198663"/>
              <a:ext cx="720443" cy="39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70" y="0"/>
                  </a:moveTo>
                  <a:cubicBezTo>
                    <a:pt x="9513" y="0"/>
                    <a:pt x="7974" y="560"/>
                    <a:pt x="6538" y="1655"/>
                  </a:cubicBezTo>
                  <a:cubicBezTo>
                    <a:pt x="4590" y="3131"/>
                    <a:pt x="2923" y="5602"/>
                    <a:pt x="1724" y="8724"/>
                  </a:cubicBezTo>
                  <a:cubicBezTo>
                    <a:pt x="487" y="12018"/>
                    <a:pt x="37" y="16101"/>
                    <a:pt x="0" y="20047"/>
                  </a:cubicBezTo>
                  <a:lnTo>
                    <a:pt x="0" y="21488"/>
                  </a:lnTo>
                  <a:cubicBezTo>
                    <a:pt x="0" y="21545"/>
                    <a:pt x="25" y="21600"/>
                    <a:pt x="54" y="21600"/>
                  </a:cubicBezTo>
                  <a:cubicBezTo>
                    <a:pt x="61" y="21600"/>
                    <a:pt x="68" y="21597"/>
                    <a:pt x="75" y="21591"/>
                  </a:cubicBezTo>
                  <a:cubicBezTo>
                    <a:pt x="85" y="21597"/>
                    <a:pt x="94" y="21600"/>
                    <a:pt x="102" y="21600"/>
                  </a:cubicBezTo>
                  <a:cubicBezTo>
                    <a:pt x="143" y="21600"/>
                    <a:pt x="168" y="21539"/>
                    <a:pt x="168" y="21455"/>
                  </a:cubicBezTo>
                  <a:cubicBezTo>
                    <a:pt x="187" y="17679"/>
                    <a:pt x="506" y="13734"/>
                    <a:pt x="1517" y="10405"/>
                  </a:cubicBezTo>
                  <a:cubicBezTo>
                    <a:pt x="2023" y="8792"/>
                    <a:pt x="2660" y="7351"/>
                    <a:pt x="3409" y="6117"/>
                  </a:cubicBezTo>
                  <a:cubicBezTo>
                    <a:pt x="4140" y="4880"/>
                    <a:pt x="4965" y="3817"/>
                    <a:pt x="5863" y="2959"/>
                  </a:cubicBezTo>
                  <a:cubicBezTo>
                    <a:pt x="7496" y="1464"/>
                    <a:pt x="9292" y="695"/>
                    <a:pt x="11112" y="695"/>
                  </a:cubicBezTo>
                  <a:cubicBezTo>
                    <a:pt x="11423" y="695"/>
                    <a:pt x="11734" y="718"/>
                    <a:pt x="12046" y="763"/>
                  </a:cubicBezTo>
                  <a:cubicBezTo>
                    <a:pt x="14126" y="1072"/>
                    <a:pt x="16130" y="2479"/>
                    <a:pt x="17779" y="4812"/>
                  </a:cubicBezTo>
                  <a:cubicBezTo>
                    <a:pt x="19427" y="7215"/>
                    <a:pt x="20495" y="10680"/>
                    <a:pt x="21188" y="14249"/>
                  </a:cubicBezTo>
                  <a:cubicBezTo>
                    <a:pt x="21282" y="14660"/>
                    <a:pt x="21356" y="15107"/>
                    <a:pt x="21432" y="15552"/>
                  </a:cubicBezTo>
                  <a:cubicBezTo>
                    <a:pt x="21439" y="15616"/>
                    <a:pt x="21463" y="15642"/>
                    <a:pt x="21492" y="15642"/>
                  </a:cubicBezTo>
                  <a:cubicBezTo>
                    <a:pt x="21539" y="15642"/>
                    <a:pt x="21593" y="15569"/>
                    <a:pt x="21582" y="15483"/>
                  </a:cubicBezTo>
                  <a:lnTo>
                    <a:pt x="21600" y="15450"/>
                  </a:lnTo>
                  <a:cubicBezTo>
                    <a:pt x="21001" y="11641"/>
                    <a:pt x="20045" y="7901"/>
                    <a:pt x="18472" y="5155"/>
                  </a:cubicBezTo>
                  <a:cubicBezTo>
                    <a:pt x="16935" y="2581"/>
                    <a:pt x="15024" y="900"/>
                    <a:pt x="12982" y="282"/>
                  </a:cubicBezTo>
                  <a:cubicBezTo>
                    <a:pt x="12346" y="93"/>
                    <a:pt x="11706" y="0"/>
                    <a:pt x="11070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2039;p33"/>
            <p:cNvSpPr/>
            <p:nvPr/>
          </p:nvSpPr>
          <p:spPr>
            <a:xfrm rot="914464">
              <a:off x="876524" y="576836"/>
              <a:ext cx="42664" cy="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8770" y="4218"/>
                  </a:moveTo>
                  <a:cubicBezTo>
                    <a:pt x="9075" y="4218"/>
                    <a:pt x="9394" y="4419"/>
                    <a:pt x="9712" y="4611"/>
                  </a:cubicBezTo>
                  <a:lnTo>
                    <a:pt x="10017" y="6787"/>
                  </a:lnTo>
                  <a:cubicBezTo>
                    <a:pt x="10017" y="6988"/>
                    <a:pt x="10017" y="7180"/>
                    <a:pt x="9394" y="7381"/>
                  </a:cubicBezTo>
                  <a:lnTo>
                    <a:pt x="5957" y="7574"/>
                  </a:lnTo>
                  <a:cubicBezTo>
                    <a:pt x="5639" y="7574"/>
                    <a:pt x="5320" y="7574"/>
                    <a:pt x="5320" y="7180"/>
                  </a:cubicBezTo>
                  <a:lnTo>
                    <a:pt x="4697" y="5013"/>
                  </a:lnTo>
                  <a:cubicBezTo>
                    <a:pt x="4697" y="4812"/>
                    <a:pt x="5015" y="4611"/>
                    <a:pt x="5320" y="4611"/>
                  </a:cubicBezTo>
                  <a:lnTo>
                    <a:pt x="8770" y="4218"/>
                  </a:lnTo>
                  <a:close/>
                  <a:moveTo>
                    <a:pt x="8956" y="0"/>
                  </a:moveTo>
                  <a:cubicBezTo>
                    <a:pt x="8797" y="0"/>
                    <a:pt x="8624" y="17"/>
                    <a:pt x="8452" y="75"/>
                  </a:cubicBezTo>
                  <a:lnTo>
                    <a:pt x="3450" y="469"/>
                  </a:lnTo>
                  <a:cubicBezTo>
                    <a:pt x="2826" y="469"/>
                    <a:pt x="2508" y="862"/>
                    <a:pt x="2508" y="1255"/>
                  </a:cubicBezTo>
                  <a:lnTo>
                    <a:pt x="0" y="20612"/>
                  </a:lnTo>
                  <a:cubicBezTo>
                    <a:pt x="0" y="21198"/>
                    <a:pt x="624" y="21600"/>
                    <a:pt x="1566" y="21600"/>
                  </a:cubicBezTo>
                  <a:lnTo>
                    <a:pt x="10641" y="20612"/>
                  </a:lnTo>
                  <a:lnTo>
                    <a:pt x="11278" y="20612"/>
                  </a:lnTo>
                  <a:lnTo>
                    <a:pt x="20353" y="19817"/>
                  </a:lnTo>
                  <a:cubicBezTo>
                    <a:pt x="20976" y="19817"/>
                    <a:pt x="21600" y="19232"/>
                    <a:pt x="21295" y="18637"/>
                  </a:cubicBezTo>
                  <a:lnTo>
                    <a:pt x="10017" y="469"/>
                  </a:lnTo>
                  <a:cubicBezTo>
                    <a:pt x="9792" y="176"/>
                    <a:pt x="9394" y="0"/>
                    <a:pt x="8956" y="0"/>
                  </a:cubicBezTo>
                  <a:close/>
                </a:path>
              </a:pathLst>
            </a:custGeom>
            <a:solidFill>
              <a:srgbClr val="D1C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2040;p33"/>
            <p:cNvSpPr/>
            <p:nvPr/>
          </p:nvSpPr>
          <p:spPr>
            <a:xfrm rot="914464">
              <a:off x="321220" y="279684"/>
              <a:ext cx="235478" cy="25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12208" y="902"/>
                    <a:pt x="6462" y="3556"/>
                    <a:pt x="6462" y="3556"/>
                  </a:cubicBezTo>
                  <a:cubicBezTo>
                    <a:pt x="4049" y="4404"/>
                    <a:pt x="1695" y="5839"/>
                    <a:pt x="719" y="8014"/>
                  </a:cubicBezTo>
                  <a:cubicBezTo>
                    <a:pt x="144" y="9447"/>
                    <a:pt x="-87" y="10986"/>
                    <a:pt x="30" y="12526"/>
                  </a:cubicBezTo>
                  <a:cubicBezTo>
                    <a:pt x="30" y="15338"/>
                    <a:pt x="144" y="18469"/>
                    <a:pt x="2443" y="20327"/>
                  </a:cubicBezTo>
                  <a:cubicBezTo>
                    <a:pt x="3302" y="21017"/>
                    <a:pt x="4395" y="21443"/>
                    <a:pt x="5544" y="21600"/>
                  </a:cubicBezTo>
                  <a:cubicBezTo>
                    <a:pt x="5084" y="17461"/>
                    <a:pt x="5313" y="13320"/>
                    <a:pt x="7438" y="9712"/>
                  </a:cubicBezTo>
                  <a:cubicBezTo>
                    <a:pt x="10253" y="4829"/>
                    <a:pt x="15884" y="2123"/>
                    <a:pt x="2151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2041;p33"/>
            <p:cNvSpPr/>
            <p:nvPr/>
          </p:nvSpPr>
          <p:spPr>
            <a:xfrm rot="914464">
              <a:off x="372585" y="314330"/>
              <a:ext cx="412563" cy="26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2651" y="0"/>
                  </a:moveTo>
                  <a:cubicBezTo>
                    <a:pt x="11480" y="0"/>
                    <a:pt x="10310" y="106"/>
                    <a:pt x="9148" y="309"/>
                  </a:cubicBezTo>
                  <a:lnTo>
                    <a:pt x="9052" y="309"/>
                  </a:lnTo>
                  <a:cubicBezTo>
                    <a:pt x="5912" y="2343"/>
                    <a:pt x="2770" y="5054"/>
                    <a:pt x="1169" y="9852"/>
                  </a:cubicBezTo>
                  <a:cubicBezTo>
                    <a:pt x="-17" y="13346"/>
                    <a:pt x="-146" y="17412"/>
                    <a:pt x="111" y="21531"/>
                  </a:cubicBezTo>
                  <a:cubicBezTo>
                    <a:pt x="429" y="21576"/>
                    <a:pt x="750" y="21600"/>
                    <a:pt x="1072" y="21600"/>
                  </a:cubicBezTo>
                  <a:cubicBezTo>
                    <a:pt x="1885" y="21600"/>
                    <a:pt x="2705" y="21452"/>
                    <a:pt x="3508" y="21116"/>
                  </a:cubicBezTo>
                  <a:lnTo>
                    <a:pt x="15846" y="18091"/>
                  </a:lnTo>
                  <a:lnTo>
                    <a:pt x="16103" y="18038"/>
                  </a:lnTo>
                  <a:cubicBezTo>
                    <a:pt x="17802" y="17726"/>
                    <a:pt x="19660" y="17151"/>
                    <a:pt x="20558" y="14807"/>
                  </a:cubicBezTo>
                  <a:cubicBezTo>
                    <a:pt x="21454" y="12510"/>
                    <a:pt x="20975" y="9434"/>
                    <a:pt x="20461" y="6827"/>
                  </a:cubicBezTo>
                  <a:cubicBezTo>
                    <a:pt x="20237" y="5368"/>
                    <a:pt x="19853" y="4011"/>
                    <a:pt x="19308" y="2813"/>
                  </a:cubicBezTo>
                  <a:cubicBezTo>
                    <a:pt x="18378" y="988"/>
                    <a:pt x="16871" y="362"/>
                    <a:pt x="15430" y="206"/>
                  </a:cubicBezTo>
                  <a:cubicBezTo>
                    <a:pt x="14508" y="66"/>
                    <a:pt x="13579" y="0"/>
                    <a:pt x="126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2042;p33"/>
            <p:cNvSpPr/>
            <p:nvPr/>
          </p:nvSpPr>
          <p:spPr>
            <a:xfrm rot="914464">
              <a:off x="215401" y="576637"/>
              <a:ext cx="226431" cy="40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3950" y="703"/>
                    <a:pt x="8875" y="1338"/>
                    <a:pt x="8875" y="1338"/>
                  </a:cubicBezTo>
                  <a:cubicBezTo>
                    <a:pt x="6337" y="1537"/>
                    <a:pt x="4093" y="2408"/>
                    <a:pt x="2737" y="3645"/>
                  </a:cubicBezTo>
                  <a:cubicBezTo>
                    <a:pt x="1262" y="4948"/>
                    <a:pt x="731" y="6520"/>
                    <a:pt x="436" y="8025"/>
                  </a:cubicBezTo>
                  <a:cubicBezTo>
                    <a:pt x="-214" y="11101"/>
                    <a:pt x="-154" y="14210"/>
                    <a:pt x="731" y="17220"/>
                  </a:cubicBezTo>
                  <a:lnTo>
                    <a:pt x="731" y="17319"/>
                  </a:lnTo>
                  <a:cubicBezTo>
                    <a:pt x="1379" y="19426"/>
                    <a:pt x="4153" y="21064"/>
                    <a:pt x="7812" y="21499"/>
                  </a:cubicBezTo>
                  <a:cubicBezTo>
                    <a:pt x="8107" y="21532"/>
                    <a:pt x="8342" y="21566"/>
                    <a:pt x="8638" y="21600"/>
                  </a:cubicBezTo>
                  <a:cubicBezTo>
                    <a:pt x="8047" y="20396"/>
                    <a:pt x="7695" y="19158"/>
                    <a:pt x="7457" y="17955"/>
                  </a:cubicBezTo>
                  <a:cubicBezTo>
                    <a:pt x="6572" y="13809"/>
                    <a:pt x="7282" y="9463"/>
                    <a:pt x="10764" y="5784"/>
                  </a:cubicBezTo>
                  <a:cubicBezTo>
                    <a:pt x="13182" y="3276"/>
                    <a:pt x="16901" y="1237"/>
                    <a:pt x="213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2043;p33"/>
            <p:cNvSpPr/>
            <p:nvPr/>
          </p:nvSpPr>
          <p:spPr>
            <a:xfrm rot="914464">
              <a:off x="284075" y="608944"/>
              <a:ext cx="533617" cy="43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14820" y="0"/>
                  </a:moveTo>
                  <a:cubicBezTo>
                    <a:pt x="14671" y="0"/>
                    <a:pt x="14520" y="11"/>
                    <a:pt x="14369" y="32"/>
                  </a:cubicBezTo>
                  <a:cubicBezTo>
                    <a:pt x="13798" y="95"/>
                    <a:pt x="13252" y="158"/>
                    <a:pt x="12681" y="220"/>
                  </a:cubicBezTo>
                  <a:cubicBezTo>
                    <a:pt x="10248" y="565"/>
                    <a:pt x="7938" y="971"/>
                    <a:pt x="6027" y="1378"/>
                  </a:cubicBezTo>
                  <a:cubicBezTo>
                    <a:pt x="4116" y="2535"/>
                    <a:pt x="2551" y="4443"/>
                    <a:pt x="1558" y="6790"/>
                  </a:cubicBezTo>
                  <a:cubicBezTo>
                    <a:pt x="93" y="10232"/>
                    <a:pt x="-230" y="14298"/>
                    <a:pt x="142" y="18178"/>
                  </a:cubicBezTo>
                  <a:cubicBezTo>
                    <a:pt x="242" y="19304"/>
                    <a:pt x="416" y="20461"/>
                    <a:pt x="664" y="21556"/>
                  </a:cubicBezTo>
                  <a:cubicBezTo>
                    <a:pt x="832" y="21584"/>
                    <a:pt x="999" y="21600"/>
                    <a:pt x="1166" y="21600"/>
                  </a:cubicBezTo>
                  <a:cubicBezTo>
                    <a:pt x="1371" y="21600"/>
                    <a:pt x="1577" y="21576"/>
                    <a:pt x="1782" y="21524"/>
                  </a:cubicBezTo>
                  <a:lnTo>
                    <a:pt x="14989" y="19022"/>
                  </a:lnTo>
                  <a:lnTo>
                    <a:pt x="17845" y="18459"/>
                  </a:lnTo>
                  <a:cubicBezTo>
                    <a:pt x="18342" y="18365"/>
                    <a:pt x="18813" y="18178"/>
                    <a:pt x="19235" y="17865"/>
                  </a:cubicBezTo>
                  <a:cubicBezTo>
                    <a:pt x="20601" y="16894"/>
                    <a:pt x="21370" y="14986"/>
                    <a:pt x="21172" y="13016"/>
                  </a:cubicBezTo>
                  <a:lnTo>
                    <a:pt x="21172" y="12922"/>
                  </a:lnTo>
                  <a:cubicBezTo>
                    <a:pt x="20824" y="10075"/>
                    <a:pt x="20179" y="7322"/>
                    <a:pt x="19235" y="4694"/>
                  </a:cubicBezTo>
                  <a:cubicBezTo>
                    <a:pt x="18788" y="3380"/>
                    <a:pt x="18218" y="2066"/>
                    <a:pt x="17348" y="1127"/>
                  </a:cubicBezTo>
                  <a:cubicBezTo>
                    <a:pt x="16623" y="402"/>
                    <a:pt x="15733" y="0"/>
                    <a:pt x="1482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86" name="Google Shape;2044;p33"/>
          <p:cNvGrpSpPr/>
          <p:nvPr/>
        </p:nvGrpSpPr>
        <p:grpSpPr>
          <a:xfrm>
            <a:off x="1607760" y="4644322"/>
            <a:ext cx="477969" cy="410573"/>
            <a:chOff x="0" y="0"/>
            <a:chExt cx="477967" cy="410572"/>
          </a:xfrm>
        </p:grpSpPr>
        <p:sp>
          <p:nvSpPr>
            <p:cNvPr id="1076" name="Google Shape;2045;p33"/>
            <p:cNvSpPr/>
            <p:nvPr/>
          </p:nvSpPr>
          <p:spPr>
            <a:xfrm flipH="1">
              <a:off x="0" y="0"/>
              <a:ext cx="72476" cy="7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46" y="0"/>
                    <a:pt x="0" y="4881"/>
                    <a:pt x="0" y="10892"/>
                  </a:cubicBezTo>
                  <a:cubicBezTo>
                    <a:pt x="0" y="16719"/>
                    <a:pt x="4846" y="21600"/>
                    <a:pt x="10804" y="21600"/>
                  </a:cubicBezTo>
                  <a:cubicBezTo>
                    <a:pt x="16762" y="21600"/>
                    <a:pt x="21600" y="16719"/>
                    <a:pt x="21600" y="10892"/>
                  </a:cubicBezTo>
                  <a:cubicBezTo>
                    <a:pt x="21600" y="4881"/>
                    <a:pt x="16762" y="0"/>
                    <a:pt x="108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2046;p33"/>
            <p:cNvSpPr/>
            <p:nvPr/>
          </p:nvSpPr>
          <p:spPr>
            <a:xfrm flipH="1">
              <a:off x="132456" y="36859"/>
              <a:ext cx="345512" cy="37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39" y="0"/>
                  </a:moveTo>
                  <a:cubicBezTo>
                    <a:pt x="9570" y="396"/>
                    <a:pt x="9062" y="794"/>
                    <a:pt x="8593" y="1119"/>
                  </a:cubicBezTo>
                  <a:cubicBezTo>
                    <a:pt x="6680" y="2383"/>
                    <a:pt x="4648" y="3430"/>
                    <a:pt x="2539" y="4298"/>
                  </a:cubicBezTo>
                  <a:cubicBezTo>
                    <a:pt x="1718" y="4659"/>
                    <a:pt x="859" y="4983"/>
                    <a:pt x="0" y="5236"/>
                  </a:cubicBezTo>
                  <a:cubicBezTo>
                    <a:pt x="40" y="5453"/>
                    <a:pt x="156" y="5634"/>
                    <a:pt x="273" y="5814"/>
                  </a:cubicBezTo>
                  <a:cubicBezTo>
                    <a:pt x="1094" y="7005"/>
                    <a:pt x="2031" y="8197"/>
                    <a:pt x="3086" y="9281"/>
                  </a:cubicBezTo>
                  <a:cubicBezTo>
                    <a:pt x="5936" y="12567"/>
                    <a:pt x="8242" y="16251"/>
                    <a:pt x="9961" y="20187"/>
                  </a:cubicBezTo>
                  <a:cubicBezTo>
                    <a:pt x="10116" y="20692"/>
                    <a:pt x="10429" y="21089"/>
                    <a:pt x="10858" y="21415"/>
                  </a:cubicBezTo>
                  <a:cubicBezTo>
                    <a:pt x="11093" y="21523"/>
                    <a:pt x="11406" y="21595"/>
                    <a:pt x="11679" y="21595"/>
                  </a:cubicBezTo>
                  <a:cubicBezTo>
                    <a:pt x="11773" y="21598"/>
                    <a:pt x="11866" y="21600"/>
                    <a:pt x="11960" y="21600"/>
                  </a:cubicBezTo>
                  <a:cubicBezTo>
                    <a:pt x="12803" y="21600"/>
                    <a:pt x="13639" y="21455"/>
                    <a:pt x="14414" y="21162"/>
                  </a:cubicBezTo>
                  <a:cubicBezTo>
                    <a:pt x="14414" y="21162"/>
                    <a:pt x="18514" y="19609"/>
                    <a:pt x="21287" y="17080"/>
                  </a:cubicBezTo>
                  <a:lnTo>
                    <a:pt x="21600" y="16828"/>
                  </a:lnTo>
                  <a:cubicBezTo>
                    <a:pt x="17029" y="11664"/>
                    <a:pt x="13124" y="6030"/>
                    <a:pt x="100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2047;p33"/>
            <p:cNvSpPr/>
            <p:nvPr/>
          </p:nvSpPr>
          <p:spPr>
            <a:xfrm flipH="1">
              <a:off x="109283" y="5559"/>
              <a:ext cx="209300" cy="32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59" y="0"/>
                  </a:moveTo>
                  <a:cubicBezTo>
                    <a:pt x="2257" y="792"/>
                    <a:pt x="1161" y="1500"/>
                    <a:pt x="0" y="2168"/>
                  </a:cubicBezTo>
                  <a:cubicBezTo>
                    <a:pt x="5094" y="9132"/>
                    <a:pt x="11541" y="15637"/>
                    <a:pt x="19086" y="21600"/>
                  </a:cubicBezTo>
                  <a:cubicBezTo>
                    <a:pt x="19988" y="21057"/>
                    <a:pt x="20764" y="20349"/>
                    <a:pt x="21278" y="19599"/>
                  </a:cubicBezTo>
                  <a:cubicBezTo>
                    <a:pt x="21472" y="19306"/>
                    <a:pt x="21600" y="19014"/>
                    <a:pt x="21600" y="18682"/>
                  </a:cubicBezTo>
                  <a:cubicBezTo>
                    <a:pt x="21409" y="18140"/>
                    <a:pt x="20955" y="17597"/>
                    <a:pt x="20310" y="17222"/>
                  </a:cubicBezTo>
                  <a:cubicBezTo>
                    <a:pt x="15216" y="13594"/>
                    <a:pt x="11027" y="9508"/>
                    <a:pt x="7802" y="5086"/>
                  </a:cubicBezTo>
                  <a:cubicBezTo>
                    <a:pt x="6769" y="3543"/>
                    <a:pt x="5610" y="2043"/>
                    <a:pt x="4255" y="626"/>
                  </a:cubicBezTo>
                  <a:cubicBezTo>
                    <a:pt x="4061" y="375"/>
                    <a:pt x="3738" y="166"/>
                    <a:pt x="3353" y="41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2048;p33"/>
            <p:cNvSpPr/>
            <p:nvPr/>
          </p:nvSpPr>
          <p:spPr>
            <a:xfrm flipH="1">
              <a:off x="285591" y="4659"/>
              <a:ext cx="191187" cy="12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25" y="0"/>
                  </a:moveTo>
                  <a:cubicBezTo>
                    <a:pt x="20711" y="0"/>
                    <a:pt x="20595" y="14"/>
                    <a:pt x="20472" y="46"/>
                  </a:cubicBezTo>
                  <a:cubicBezTo>
                    <a:pt x="18213" y="482"/>
                    <a:pt x="15952" y="1565"/>
                    <a:pt x="13905" y="3080"/>
                  </a:cubicBezTo>
                  <a:cubicBezTo>
                    <a:pt x="10166" y="5893"/>
                    <a:pt x="6636" y="9469"/>
                    <a:pt x="3458" y="13586"/>
                  </a:cubicBezTo>
                  <a:cubicBezTo>
                    <a:pt x="2399" y="15211"/>
                    <a:pt x="1412" y="17051"/>
                    <a:pt x="565" y="18998"/>
                  </a:cubicBezTo>
                  <a:cubicBezTo>
                    <a:pt x="212" y="19649"/>
                    <a:pt x="0" y="20407"/>
                    <a:pt x="0" y="21164"/>
                  </a:cubicBezTo>
                  <a:cubicBezTo>
                    <a:pt x="0" y="21274"/>
                    <a:pt x="0" y="21384"/>
                    <a:pt x="0" y="21600"/>
                  </a:cubicBezTo>
                  <a:cubicBezTo>
                    <a:pt x="1553" y="20733"/>
                    <a:pt x="3037" y="19759"/>
                    <a:pt x="4517" y="18676"/>
                  </a:cubicBezTo>
                  <a:cubicBezTo>
                    <a:pt x="8401" y="16074"/>
                    <a:pt x="12071" y="12934"/>
                    <a:pt x="15530" y="9143"/>
                  </a:cubicBezTo>
                  <a:cubicBezTo>
                    <a:pt x="17789" y="6655"/>
                    <a:pt x="19835" y="3621"/>
                    <a:pt x="21600" y="156"/>
                  </a:cubicBezTo>
                  <a:cubicBezTo>
                    <a:pt x="21352" y="78"/>
                    <a:pt x="21100" y="0"/>
                    <a:pt x="2082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2049;p33"/>
            <p:cNvSpPr/>
            <p:nvPr/>
          </p:nvSpPr>
          <p:spPr>
            <a:xfrm flipH="1">
              <a:off x="216186" y="102452"/>
              <a:ext cx="207453" cy="2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6231" y="0"/>
                  </a:moveTo>
                  <a:lnTo>
                    <a:pt x="4155" y="989"/>
                  </a:lnTo>
                  <a:cubicBezTo>
                    <a:pt x="4884" y="1856"/>
                    <a:pt x="3889" y="2698"/>
                    <a:pt x="2871" y="2698"/>
                  </a:cubicBezTo>
                  <a:cubicBezTo>
                    <a:pt x="2437" y="2698"/>
                    <a:pt x="2000" y="2545"/>
                    <a:pt x="1689" y="2174"/>
                  </a:cubicBezTo>
                  <a:lnTo>
                    <a:pt x="199" y="2868"/>
                  </a:lnTo>
                  <a:cubicBezTo>
                    <a:pt x="4" y="2966"/>
                    <a:pt x="-62" y="3163"/>
                    <a:pt x="67" y="3362"/>
                  </a:cubicBezTo>
                  <a:lnTo>
                    <a:pt x="14924" y="21451"/>
                  </a:lnTo>
                  <a:cubicBezTo>
                    <a:pt x="15006" y="21546"/>
                    <a:pt x="15143" y="21600"/>
                    <a:pt x="15284" y="21600"/>
                  </a:cubicBezTo>
                  <a:cubicBezTo>
                    <a:pt x="15361" y="21600"/>
                    <a:pt x="15438" y="21585"/>
                    <a:pt x="15506" y="21550"/>
                  </a:cubicBezTo>
                  <a:lnTo>
                    <a:pt x="16999" y="20858"/>
                  </a:lnTo>
                  <a:cubicBezTo>
                    <a:pt x="16276" y="19962"/>
                    <a:pt x="17252" y="19139"/>
                    <a:pt x="18261" y="19139"/>
                  </a:cubicBezTo>
                  <a:cubicBezTo>
                    <a:pt x="18701" y="19139"/>
                    <a:pt x="19149" y="19296"/>
                    <a:pt x="19462" y="19671"/>
                  </a:cubicBezTo>
                  <a:lnTo>
                    <a:pt x="21538" y="18682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2050;p33"/>
            <p:cNvSpPr/>
            <p:nvPr/>
          </p:nvSpPr>
          <p:spPr>
            <a:xfrm flipH="1">
              <a:off x="181804" y="81638"/>
              <a:ext cx="182458" cy="25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4189" y="0"/>
                  </a:moveTo>
                  <a:cubicBezTo>
                    <a:pt x="4077" y="0"/>
                    <a:pt x="3955" y="27"/>
                    <a:pt x="3833" y="69"/>
                  </a:cubicBezTo>
                  <a:lnTo>
                    <a:pt x="0" y="1749"/>
                  </a:lnTo>
                  <a:lnTo>
                    <a:pt x="17398" y="21600"/>
                  </a:lnTo>
                  <a:lnTo>
                    <a:pt x="21231" y="19920"/>
                  </a:lnTo>
                  <a:cubicBezTo>
                    <a:pt x="21525" y="19815"/>
                    <a:pt x="21600" y="19552"/>
                    <a:pt x="21453" y="19394"/>
                  </a:cubicBezTo>
                  <a:lnTo>
                    <a:pt x="4571" y="174"/>
                  </a:lnTo>
                  <a:cubicBezTo>
                    <a:pt x="4486" y="51"/>
                    <a:pt x="4349" y="0"/>
                    <a:pt x="4189" y="0"/>
                  </a:cubicBez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2051;p33"/>
            <p:cNvSpPr/>
            <p:nvPr/>
          </p:nvSpPr>
          <p:spPr>
            <a:xfrm flipH="1">
              <a:off x="294175" y="207049"/>
              <a:ext cx="53764" cy="5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0" h="21600" fill="norm" stroke="1" extrusionOk="0">
                  <a:moveTo>
                    <a:pt x="9418" y="0"/>
                  </a:moveTo>
                  <a:cubicBezTo>
                    <a:pt x="7719" y="0"/>
                    <a:pt x="5982" y="529"/>
                    <a:pt x="4385" y="1652"/>
                  </a:cubicBezTo>
                  <a:cubicBezTo>
                    <a:pt x="-23" y="4902"/>
                    <a:pt x="-1349" y="11393"/>
                    <a:pt x="1518" y="16391"/>
                  </a:cubicBezTo>
                  <a:cubicBezTo>
                    <a:pt x="3218" y="19768"/>
                    <a:pt x="6299" y="21600"/>
                    <a:pt x="9456" y="21600"/>
                  </a:cubicBezTo>
                  <a:cubicBezTo>
                    <a:pt x="11193" y="21600"/>
                    <a:pt x="12948" y="21039"/>
                    <a:pt x="14517" y="19885"/>
                  </a:cubicBezTo>
                  <a:cubicBezTo>
                    <a:pt x="18925" y="16888"/>
                    <a:pt x="20251" y="10144"/>
                    <a:pt x="17599" y="5146"/>
                  </a:cubicBezTo>
                  <a:cubicBezTo>
                    <a:pt x="15731" y="1885"/>
                    <a:pt x="12631" y="0"/>
                    <a:pt x="9418" y="0"/>
                  </a:cubicBezTo>
                  <a:close/>
                </a:path>
              </a:pathLst>
            </a:custGeom>
            <a:solidFill>
              <a:srgbClr val="73BC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2052;p33"/>
            <p:cNvSpPr/>
            <p:nvPr/>
          </p:nvSpPr>
          <p:spPr>
            <a:xfrm flipH="1">
              <a:off x="306773" y="215549"/>
              <a:ext cx="28123" cy="3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724"/>
                  </a:lnTo>
                  <a:lnTo>
                    <a:pt x="14400" y="21600"/>
                  </a:lnTo>
                  <a:lnTo>
                    <a:pt x="21600" y="1823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2053;p33"/>
            <p:cNvSpPr/>
            <p:nvPr/>
          </p:nvSpPr>
          <p:spPr>
            <a:xfrm flipH="1">
              <a:off x="302403" y="219919"/>
              <a:ext cx="36227" cy="2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74" y="0"/>
                  </a:moveTo>
                  <a:lnTo>
                    <a:pt x="0" y="14400"/>
                  </a:lnTo>
                  <a:lnTo>
                    <a:pt x="3347" y="21600"/>
                  </a:lnTo>
                  <a:lnTo>
                    <a:pt x="21600" y="7200"/>
                  </a:lnTo>
                  <a:lnTo>
                    <a:pt x="178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2054;p33"/>
            <p:cNvSpPr/>
            <p:nvPr/>
          </p:nvSpPr>
          <p:spPr>
            <a:xfrm flipH="1">
              <a:off x="346401" y="34529"/>
              <a:ext cx="76440" cy="5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18917" y="0"/>
                  </a:moveTo>
                  <a:cubicBezTo>
                    <a:pt x="16940" y="0"/>
                    <a:pt x="12880" y="2767"/>
                    <a:pt x="8519" y="7151"/>
                  </a:cubicBezTo>
                  <a:cubicBezTo>
                    <a:pt x="3076" y="12525"/>
                    <a:pt x="-712" y="18970"/>
                    <a:pt x="113" y="20860"/>
                  </a:cubicBezTo>
                  <a:cubicBezTo>
                    <a:pt x="301" y="21361"/>
                    <a:pt x="728" y="21600"/>
                    <a:pt x="1335" y="21600"/>
                  </a:cubicBezTo>
                  <a:cubicBezTo>
                    <a:pt x="3334" y="21600"/>
                    <a:pt x="7310" y="19004"/>
                    <a:pt x="11489" y="14677"/>
                  </a:cubicBezTo>
                  <a:cubicBezTo>
                    <a:pt x="16926" y="9029"/>
                    <a:pt x="20888" y="2858"/>
                    <a:pt x="20063" y="706"/>
                  </a:cubicBezTo>
                  <a:cubicBezTo>
                    <a:pt x="19882" y="228"/>
                    <a:pt x="19483" y="0"/>
                    <a:pt x="18917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9" name="Google Shape;2055;p33"/>
          <p:cNvGrpSpPr/>
          <p:nvPr/>
        </p:nvGrpSpPr>
        <p:grpSpPr>
          <a:xfrm>
            <a:off x="2076973" y="4068189"/>
            <a:ext cx="854830" cy="885449"/>
            <a:chOff x="0" y="0"/>
            <a:chExt cx="854828" cy="885448"/>
          </a:xfrm>
        </p:grpSpPr>
        <p:sp>
          <p:nvSpPr>
            <p:cNvPr id="1087" name="Google Shape;2056;p33"/>
            <p:cNvSpPr/>
            <p:nvPr/>
          </p:nvSpPr>
          <p:spPr>
            <a:xfrm flipH="1">
              <a:off x="156836" y="88054"/>
              <a:ext cx="579217" cy="59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38" y="0"/>
                  </a:moveTo>
                  <a:lnTo>
                    <a:pt x="0" y="18863"/>
                  </a:lnTo>
                  <a:lnTo>
                    <a:pt x="2939" y="21600"/>
                  </a:lnTo>
                  <a:lnTo>
                    <a:pt x="21600" y="2737"/>
                  </a:lnTo>
                  <a:lnTo>
                    <a:pt x="1863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2057;p33"/>
            <p:cNvSpPr/>
            <p:nvPr/>
          </p:nvSpPr>
          <p:spPr>
            <a:xfrm flipH="1">
              <a:off x="79313" y="163066"/>
              <a:ext cx="578562" cy="59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61" y="0"/>
                  </a:moveTo>
                  <a:lnTo>
                    <a:pt x="0" y="18844"/>
                  </a:lnTo>
                  <a:lnTo>
                    <a:pt x="2963" y="21600"/>
                  </a:lnTo>
                  <a:lnTo>
                    <a:pt x="21600" y="2734"/>
                  </a:lnTo>
                  <a:lnTo>
                    <a:pt x="1866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2058;p33"/>
            <p:cNvSpPr/>
            <p:nvPr/>
          </p:nvSpPr>
          <p:spPr>
            <a:xfrm flipH="1">
              <a:off x="0" y="595"/>
              <a:ext cx="101233" cy="6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572"/>
                  </a:lnTo>
                  <a:lnTo>
                    <a:pt x="71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2059;p33"/>
            <p:cNvSpPr/>
            <p:nvPr/>
          </p:nvSpPr>
          <p:spPr>
            <a:xfrm flipH="1">
              <a:off x="1189" y="0"/>
              <a:ext cx="67499" cy="10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752"/>
                  </a:lnTo>
                  <a:lnTo>
                    <a:pt x="108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2060;p33"/>
            <p:cNvSpPr/>
            <p:nvPr/>
          </p:nvSpPr>
          <p:spPr>
            <a:xfrm flipH="1">
              <a:off x="67498" y="38092"/>
              <a:ext cx="168679" cy="12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0" y="8595"/>
                  </a:lnTo>
                  <a:lnTo>
                    <a:pt x="10159" y="21600"/>
                  </a:lnTo>
                  <a:lnTo>
                    <a:pt x="21600" y="5589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2061;p33"/>
            <p:cNvSpPr/>
            <p:nvPr/>
          </p:nvSpPr>
          <p:spPr>
            <a:xfrm flipH="1">
              <a:off x="34925" y="69988"/>
              <a:ext cx="123108" cy="16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lnTo>
                    <a:pt x="0" y="11919"/>
                  </a:lnTo>
                  <a:lnTo>
                    <a:pt x="13925" y="21600"/>
                  </a:lnTo>
                  <a:lnTo>
                    <a:pt x="21600" y="4161"/>
                  </a:lnTo>
                  <a:lnTo>
                    <a:pt x="15676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2062;p33"/>
            <p:cNvSpPr/>
            <p:nvPr/>
          </p:nvSpPr>
          <p:spPr>
            <a:xfrm flipH="1">
              <a:off x="578515" y="684173"/>
              <a:ext cx="111853" cy="1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74" y="0"/>
                  </a:moveTo>
                  <a:lnTo>
                    <a:pt x="0" y="6626"/>
                  </a:lnTo>
                  <a:lnTo>
                    <a:pt x="15326" y="21600"/>
                  </a:lnTo>
                  <a:lnTo>
                    <a:pt x="21600" y="14969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2063;p33"/>
            <p:cNvSpPr/>
            <p:nvPr/>
          </p:nvSpPr>
          <p:spPr>
            <a:xfrm flipH="1">
              <a:off x="656686" y="609167"/>
              <a:ext cx="111216" cy="1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0" y="0"/>
                  </a:moveTo>
                  <a:lnTo>
                    <a:pt x="0" y="6626"/>
                  </a:lnTo>
                  <a:lnTo>
                    <a:pt x="15290" y="21600"/>
                  </a:lnTo>
                  <a:lnTo>
                    <a:pt x="21600" y="1496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2064;p33"/>
            <p:cNvSpPr/>
            <p:nvPr/>
          </p:nvSpPr>
          <p:spPr>
            <a:xfrm flipH="1">
              <a:off x="611006" y="717909"/>
              <a:ext cx="188698" cy="16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88" y="0"/>
                  </a:moveTo>
                  <a:lnTo>
                    <a:pt x="0" y="14741"/>
                  </a:lnTo>
                  <a:lnTo>
                    <a:pt x="4650" y="19654"/>
                  </a:lnTo>
                  <a:cubicBezTo>
                    <a:pt x="5838" y="20955"/>
                    <a:pt x="7384" y="21600"/>
                    <a:pt x="8933" y="21600"/>
                  </a:cubicBezTo>
                  <a:cubicBezTo>
                    <a:pt x="10551" y="21600"/>
                    <a:pt x="12167" y="20893"/>
                    <a:pt x="13373" y="19494"/>
                  </a:cubicBezTo>
                  <a:lnTo>
                    <a:pt x="21600" y="9747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2065;p33"/>
            <p:cNvSpPr/>
            <p:nvPr/>
          </p:nvSpPr>
          <p:spPr>
            <a:xfrm flipH="1">
              <a:off x="689177" y="642903"/>
              <a:ext cx="165652" cy="18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10968" y="0"/>
                  </a:moveTo>
                  <a:lnTo>
                    <a:pt x="1904" y="8525"/>
                  </a:lnTo>
                  <a:cubicBezTo>
                    <a:pt x="-699" y="11012"/>
                    <a:pt x="-619" y="14849"/>
                    <a:pt x="2061" y="17194"/>
                  </a:cubicBezTo>
                  <a:lnTo>
                    <a:pt x="7106" y="21600"/>
                  </a:lnTo>
                  <a:lnTo>
                    <a:pt x="20901" y="8597"/>
                  </a:lnTo>
                  <a:lnTo>
                    <a:pt x="109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2066;p33"/>
            <p:cNvSpPr/>
            <p:nvPr/>
          </p:nvSpPr>
          <p:spPr>
            <a:xfrm flipH="1">
              <a:off x="156836" y="139350"/>
              <a:ext cx="526039" cy="54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7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5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2067;p33"/>
            <p:cNvSpPr/>
            <p:nvPr/>
          </p:nvSpPr>
          <p:spPr>
            <a:xfrm flipH="1">
              <a:off x="132406" y="163066"/>
              <a:ext cx="525469" cy="54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635"/>
                  </a:lnTo>
                  <a:lnTo>
                    <a:pt x="1053" y="21600"/>
                  </a:lnTo>
                  <a:lnTo>
                    <a:pt x="21600" y="966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EDF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0" name="Google Shape;1986;p33"/>
          <p:cNvSpPr txBox="1"/>
          <p:nvPr/>
        </p:nvSpPr>
        <p:spPr>
          <a:xfrm>
            <a:off x="1254584" y="2895171"/>
            <a:ext cx="3659400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spcBef>
                <a:spcPts val="1600"/>
              </a:spcBef>
              <a:defRPr b="1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النسب المئوية</a:t>
            </a:r>
          </a:p>
        </p:txBody>
      </p:sp>
      <p:pic>
        <p:nvPicPr>
          <p:cNvPr id="1101" name="IMG_0049.png" descr="IMG_00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286" y="3968617"/>
            <a:ext cx="1529938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3999;p64"/>
          <p:cNvGrpSpPr/>
          <p:nvPr/>
        </p:nvGrpSpPr>
        <p:grpSpPr>
          <a:xfrm>
            <a:off x="6976946" y="601815"/>
            <a:ext cx="460095" cy="460619"/>
            <a:chOff x="0" y="0"/>
            <a:chExt cx="460093" cy="460618"/>
          </a:xfrm>
        </p:grpSpPr>
        <p:sp>
          <p:nvSpPr>
            <p:cNvPr id="1103" name="Google Shape;4000;p64"/>
            <p:cNvSpPr/>
            <p:nvPr/>
          </p:nvSpPr>
          <p:spPr>
            <a:xfrm>
              <a:off x="17754" y="878"/>
              <a:ext cx="442340" cy="45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1200" y="0"/>
                  </a:moveTo>
                  <a:cubicBezTo>
                    <a:pt x="10557" y="0"/>
                    <a:pt x="10023" y="508"/>
                    <a:pt x="10023" y="1146"/>
                  </a:cubicBezTo>
                  <a:lnTo>
                    <a:pt x="10023" y="13920"/>
                  </a:lnTo>
                  <a:lnTo>
                    <a:pt x="888" y="13920"/>
                  </a:lnTo>
                  <a:cubicBezTo>
                    <a:pt x="249" y="13920"/>
                    <a:pt x="-181" y="14557"/>
                    <a:pt x="75" y="15125"/>
                  </a:cubicBezTo>
                  <a:cubicBezTo>
                    <a:pt x="1794" y="18929"/>
                    <a:pt x="5696" y="21590"/>
                    <a:pt x="10242" y="21600"/>
                  </a:cubicBezTo>
                  <a:cubicBezTo>
                    <a:pt x="10252" y="21600"/>
                    <a:pt x="10261" y="21600"/>
                    <a:pt x="10271" y="21600"/>
                  </a:cubicBezTo>
                  <a:cubicBezTo>
                    <a:pt x="16414" y="21600"/>
                    <a:pt x="21419" y="16721"/>
                    <a:pt x="21398" y="10743"/>
                  </a:cubicBezTo>
                  <a:cubicBezTo>
                    <a:pt x="21380" y="5125"/>
                    <a:pt x="16959" y="517"/>
                    <a:pt x="11314" y="4"/>
                  </a:cubicBezTo>
                  <a:lnTo>
                    <a:pt x="11304" y="4"/>
                  </a:lnTo>
                  <a:cubicBezTo>
                    <a:pt x="11269" y="1"/>
                    <a:pt x="11234" y="0"/>
                    <a:pt x="11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4001;p64"/>
            <p:cNvSpPr/>
            <p:nvPr/>
          </p:nvSpPr>
          <p:spPr>
            <a:xfrm>
              <a:off x="0" y="0"/>
              <a:ext cx="251641" cy="32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9" y="0"/>
                  </a:moveTo>
                  <a:cubicBezTo>
                    <a:pt x="8840" y="0"/>
                    <a:pt x="0" y="6876"/>
                    <a:pt x="0" y="15361"/>
                  </a:cubicBezTo>
                  <a:cubicBezTo>
                    <a:pt x="0" y="17582"/>
                    <a:pt x="606" y="19692"/>
                    <a:pt x="1699" y="21600"/>
                  </a:cubicBezTo>
                  <a:lnTo>
                    <a:pt x="21600" y="21600"/>
                  </a:lnTo>
                  <a:lnTo>
                    <a:pt x="21600" y="68"/>
                  </a:lnTo>
                  <a:cubicBezTo>
                    <a:pt x="20989" y="25"/>
                    <a:pt x="20374" y="0"/>
                    <a:pt x="197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4002;p64"/>
            <p:cNvSpPr/>
            <p:nvPr/>
          </p:nvSpPr>
          <p:spPr>
            <a:xfrm>
              <a:off x="1185" y="17974"/>
              <a:ext cx="223497" cy="18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92" y="0"/>
                  </a:moveTo>
                  <a:cubicBezTo>
                    <a:pt x="17452" y="0"/>
                    <a:pt x="17254" y="235"/>
                    <a:pt x="17254" y="518"/>
                  </a:cubicBezTo>
                  <a:lnTo>
                    <a:pt x="17254" y="1543"/>
                  </a:lnTo>
                  <a:cubicBezTo>
                    <a:pt x="17254" y="1827"/>
                    <a:pt x="17452" y="2061"/>
                    <a:pt x="17692" y="2061"/>
                  </a:cubicBezTo>
                  <a:lnTo>
                    <a:pt x="21162" y="2061"/>
                  </a:lnTo>
                  <a:cubicBezTo>
                    <a:pt x="21402" y="2061"/>
                    <a:pt x="21600" y="1827"/>
                    <a:pt x="21600" y="1543"/>
                  </a:cubicBezTo>
                  <a:lnTo>
                    <a:pt x="21600" y="518"/>
                  </a:lnTo>
                  <a:cubicBezTo>
                    <a:pt x="21600" y="235"/>
                    <a:pt x="21402" y="0"/>
                    <a:pt x="21162" y="0"/>
                  </a:cubicBezTo>
                  <a:close/>
                  <a:moveTo>
                    <a:pt x="14216" y="4116"/>
                  </a:moveTo>
                  <a:cubicBezTo>
                    <a:pt x="13976" y="4116"/>
                    <a:pt x="13783" y="4345"/>
                    <a:pt x="13783" y="4629"/>
                  </a:cubicBezTo>
                  <a:lnTo>
                    <a:pt x="13783" y="5659"/>
                  </a:lnTo>
                  <a:cubicBezTo>
                    <a:pt x="13783" y="5943"/>
                    <a:pt x="13976" y="6171"/>
                    <a:pt x="14216" y="6171"/>
                  </a:cubicBezTo>
                  <a:lnTo>
                    <a:pt x="21162" y="6171"/>
                  </a:lnTo>
                  <a:cubicBezTo>
                    <a:pt x="21402" y="6171"/>
                    <a:pt x="21600" y="5943"/>
                    <a:pt x="21600" y="5659"/>
                  </a:cubicBezTo>
                  <a:lnTo>
                    <a:pt x="21600" y="4629"/>
                  </a:lnTo>
                  <a:cubicBezTo>
                    <a:pt x="21600" y="4345"/>
                    <a:pt x="21402" y="4116"/>
                    <a:pt x="21162" y="4116"/>
                  </a:cubicBezTo>
                  <a:close/>
                  <a:moveTo>
                    <a:pt x="2762" y="11319"/>
                  </a:moveTo>
                  <a:cubicBezTo>
                    <a:pt x="2444" y="11985"/>
                    <a:pt x="2147" y="12670"/>
                    <a:pt x="1876" y="13374"/>
                  </a:cubicBezTo>
                  <a:lnTo>
                    <a:pt x="18557" y="13374"/>
                  </a:lnTo>
                  <a:cubicBezTo>
                    <a:pt x="18796" y="13374"/>
                    <a:pt x="18995" y="13145"/>
                    <a:pt x="18995" y="12861"/>
                  </a:cubicBezTo>
                  <a:lnTo>
                    <a:pt x="18995" y="11831"/>
                  </a:lnTo>
                  <a:cubicBezTo>
                    <a:pt x="18995" y="11547"/>
                    <a:pt x="18796" y="11319"/>
                    <a:pt x="18557" y="11319"/>
                  </a:cubicBezTo>
                  <a:close/>
                  <a:moveTo>
                    <a:pt x="1173" y="15429"/>
                  </a:moveTo>
                  <a:cubicBezTo>
                    <a:pt x="969" y="16101"/>
                    <a:pt x="792" y="16793"/>
                    <a:pt x="631" y="17490"/>
                  </a:cubicBezTo>
                  <a:lnTo>
                    <a:pt x="11610" y="17490"/>
                  </a:lnTo>
                  <a:cubicBezTo>
                    <a:pt x="11850" y="17490"/>
                    <a:pt x="12043" y="17255"/>
                    <a:pt x="12043" y="16972"/>
                  </a:cubicBezTo>
                  <a:lnTo>
                    <a:pt x="12043" y="15947"/>
                  </a:lnTo>
                  <a:cubicBezTo>
                    <a:pt x="12043" y="15663"/>
                    <a:pt x="11850" y="15429"/>
                    <a:pt x="11610" y="15429"/>
                  </a:cubicBezTo>
                  <a:close/>
                  <a:moveTo>
                    <a:pt x="245" y="19545"/>
                  </a:moveTo>
                  <a:cubicBezTo>
                    <a:pt x="141" y="20224"/>
                    <a:pt x="57" y="20909"/>
                    <a:pt x="0" y="21600"/>
                  </a:cubicBezTo>
                  <a:lnTo>
                    <a:pt x="18557" y="21600"/>
                  </a:lnTo>
                  <a:cubicBezTo>
                    <a:pt x="18796" y="21600"/>
                    <a:pt x="18995" y="21372"/>
                    <a:pt x="18995" y="21088"/>
                  </a:cubicBezTo>
                  <a:lnTo>
                    <a:pt x="18995" y="20057"/>
                  </a:lnTo>
                  <a:cubicBezTo>
                    <a:pt x="18995" y="19773"/>
                    <a:pt x="18796" y="19545"/>
                    <a:pt x="18557" y="195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4003;p64"/>
            <p:cNvSpPr/>
            <p:nvPr/>
          </p:nvSpPr>
          <p:spPr>
            <a:xfrm>
              <a:off x="111505" y="89985"/>
              <a:ext cx="77214" cy="7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6450" y="0"/>
                  </a:moveTo>
                  <a:lnTo>
                    <a:pt x="493" y="9852"/>
                  </a:lnTo>
                  <a:cubicBezTo>
                    <a:pt x="-165" y="10274"/>
                    <a:pt x="-165" y="11327"/>
                    <a:pt x="493" y="11732"/>
                  </a:cubicBezTo>
                  <a:lnTo>
                    <a:pt x="16450" y="21600"/>
                  </a:lnTo>
                  <a:cubicBezTo>
                    <a:pt x="19205" y="21600"/>
                    <a:pt x="21435" y="19186"/>
                    <a:pt x="21435" y="16204"/>
                  </a:cubicBezTo>
                  <a:lnTo>
                    <a:pt x="21435" y="5396"/>
                  </a:lnTo>
                  <a:cubicBezTo>
                    <a:pt x="21435" y="2415"/>
                    <a:pt x="19205" y="0"/>
                    <a:pt x="164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4004;p64"/>
            <p:cNvSpPr/>
            <p:nvPr/>
          </p:nvSpPr>
          <p:spPr>
            <a:xfrm>
              <a:off x="170761" y="89985"/>
              <a:ext cx="279034" cy="7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0970" y="13693"/>
                    <a:pt x="19981" y="6401"/>
                    <a:pt x="187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4005;p64"/>
            <p:cNvSpPr/>
            <p:nvPr/>
          </p:nvSpPr>
          <p:spPr>
            <a:xfrm>
              <a:off x="197722" y="89985"/>
              <a:ext cx="240103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8" y="0"/>
                  </a:moveTo>
                  <a:cubicBezTo>
                    <a:pt x="829" y="0"/>
                    <a:pt x="0" y="4822"/>
                    <a:pt x="0" y="10800"/>
                  </a:cubicBezTo>
                  <a:cubicBezTo>
                    <a:pt x="0" y="16778"/>
                    <a:pt x="829" y="21600"/>
                    <a:pt x="1858" y="21600"/>
                  </a:cubicBezTo>
                  <a:lnTo>
                    <a:pt x="21600" y="21600"/>
                  </a:lnTo>
                  <a:cubicBezTo>
                    <a:pt x="20969" y="13929"/>
                    <a:pt x="20203" y="6683"/>
                    <a:pt x="19320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4006;p64"/>
            <p:cNvSpPr/>
            <p:nvPr/>
          </p:nvSpPr>
          <p:spPr>
            <a:xfrm>
              <a:off x="111505" y="110552"/>
              <a:ext cx="23294" cy="3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21064" y="0"/>
                  </a:moveTo>
                  <a:lnTo>
                    <a:pt x="1609" y="8587"/>
                  </a:lnTo>
                  <a:cubicBezTo>
                    <a:pt x="-536" y="9571"/>
                    <a:pt x="-536" y="12030"/>
                    <a:pt x="1609" y="12975"/>
                  </a:cubicBezTo>
                  <a:lnTo>
                    <a:pt x="21064" y="21600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4007;p64"/>
            <p:cNvSpPr/>
            <p:nvPr/>
          </p:nvSpPr>
          <p:spPr>
            <a:xfrm>
              <a:off x="55940" y="324342"/>
              <a:ext cx="394960" cy="71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149" y="0"/>
                  </a:moveTo>
                  <a:cubicBezTo>
                    <a:pt x="2961" y="0"/>
                    <a:pt x="2774" y="399"/>
                    <a:pt x="2632" y="1198"/>
                  </a:cubicBezTo>
                  <a:lnTo>
                    <a:pt x="215" y="14647"/>
                  </a:lnTo>
                  <a:cubicBezTo>
                    <a:pt x="-72" y="16228"/>
                    <a:pt x="-72" y="18804"/>
                    <a:pt x="215" y="20402"/>
                  </a:cubicBezTo>
                  <a:cubicBezTo>
                    <a:pt x="357" y="21201"/>
                    <a:pt x="545" y="21600"/>
                    <a:pt x="732" y="21600"/>
                  </a:cubicBezTo>
                  <a:cubicBezTo>
                    <a:pt x="920" y="21600"/>
                    <a:pt x="1107" y="21201"/>
                    <a:pt x="1249" y="20402"/>
                  </a:cubicBezTo>
                  <a:lnTo>
                    <a:pt x="3666" y="6953"/>
                  </a:lnTo>
                  <a:cubicBezTo>
                    <a:pt x="3953" y="5355"/>
                    <a:pt x="3953" y="2780"/>
                    <a:pt x="3666" y="1198"/>
                  </a:cubicBezTo>
                  <a:cubicBezTo>
                    <a:pt x="3524" y="399"/>
                    <a:pt x="3336" y="0"/>
                    <a:pt x="3149" y="0"/>
                  </a:cubicBezTo>
                  <a:close/>
                  <a:moveTo>
                    <a:pt x="18307" y="0"/>
                  </a:moveTo>
                  <a:cubicBezTo>
                    <a:pt x="18120" y="0"/>
                    <a:pt x="17932" y="399"/>
                    <a:pt x="17790" y="1198"/>
                  </a:cubicBezTo>
                  <a:cubicBezTo>
                    <a:pt x="17503" y="2780"/>
                    <a:pt x="17503" y="5355"/>
                    <a:pt x="17790" y="6953"/>
                  </a:cubicBezTo>
                  <a:lnTo>
                    <a:pt x="20207" y="20402"/>
                  </a:lnTo>
                  <a:cubicBezTo>
                    <a:pt x="20349" y="21201"/>
                    <a:pt x="20536" y="21600"/>
                    <a:pt x="20724" y="21600"/>
                  </a:cubicBezTo>
                  <a:cubicBezTo>
                    <a:pt x="20911" y="21600"/>
                    <a:pt x="21099" y="21201"/>
                    <a:pt x="21241" y="20402"/>
                  </a:cubicBezTo>
                  <a:cubicBezTo>
                    <a:pt x="21528" y="18804"/>
                    <a:pt x="21528" y="16228"/>
                    <a:pt x="21241" y="14647"/>
                  </a:cubicBezTo>
                  <a:lnTo>
                    <a:pt x="18824" y="1198"/>
                  </a:lnTo>
                  <a:cubicBezTo>
                    <a:pt x="18682" y="399"/>
                    <a:pt x="18495" y="0"/>
                    <a:pt x="183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4008;p64"/>
            <p:cNvSpPr/>
            <p:nvPr/>
          </p:nvSpPr>
          <p:spPr>
            <a:xfrm>
              <a:off x="158144" y="306339"/>
              <a:ext cx="179768" cy="26993"/>
            </a:xfrm>
            <a:prstGeom prst="rect">
              <a:avLst/>
            </a:prstGeom>
            <a:solidFill>
              <a:srgbClr val="75A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4009;p64"/>
            <p:cNvSpPr/>
            <p:nvPr/>
          </p:nvSpPr>
          <p:spPr>
            <a:xfrm>
              <a:off x="46747" y="199295"/>
              <a:ext cx="413346" cy="18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1" y="0"/>
                  </a:moveTo>
                  <a:cubicBezTo>
                    <a:pt x="2206" y="0"/>
                    <a:pt x="0" y="4832"/>
                    <a:pt x="0" y="10800"/>
                  </a:cubicBezTo>
                  <a:cubicBezTo>
                    <a:pt x="0" y="16762"/>
                    <a:pt x="2206" y="21600"/>
                    <a:pt x="4931" y="21600"/>
                  </a:cubicBezTo>
                  <a:cubicBezTo>
                    <a:pt x="7653" y="21600"/>
                    <a:pt x="9862" y="16762"/>
                    <a:pt x="9862" y="10800"/>
                  </a:cubicBezTo>
                  <a:cubicBezTo>
                    <a:pt x="9862" y="10319"/>
                    <a:pt x="9848" y="9850"/>
                    <a:pt x="9819" y="9387"/>
                  </a:cubicBezTo>
                  <a:cubicBezTo>
                    <a:pt x="10028" y="8690"/>
                    <a:pt x="10389" y="8227"/>
                    <a:pt x="10800" y="8227"/>
                  </a:cubicBezTo>
                  <a:cubicBezTo>
                    <a:pt x="11211" y="8227"/>
                    <a:pt x="11572" y="8690"/>
                    <a:pt x="11781" y="9387"/>
                  </a:cubicBezTo>
                  <a:cubicBezTo>
                    <a:pt x="11752" y="9850"/>
                    <a:pt x="11738" y="10319"/>
                    <a:pt x="11738" y="10800"/>
                  </a:cubicBezTo>
                  <a:cubicBezTo>
                    <a:pt x="11738" y="16762"/>
                    <a:pt x="13947" y="21600"/>
                    <a:pt x="16669" y="21600"/>
                  </a:cubicBezTo>
                  <a:cubicBezTo>
                    <a:pt x="19394" y="21600"/>
                    <a:pt x="21600" y="16762"/>
                    <a:pt x="21600" y="10800"/>
                  </a:cubicBezTo>
                  <a:cubicBezTo>
                    <a:pt x="21600" y="4832"/>
                    <a:pt x="19394" y="0"/>
                    <a:pt x="16669" y="0"/>
                  </a:cubicBezTo>
                  <a:cubicBezTo>
                    <a:pt x="14632" y="0"/>
                    <a:pt x="12885" y="2703"/>
                    <a:pt x="12133" y="6567"/>
                  </a:cubicBezTo>
                  <a:cubicBezTo>
                    <a:pt x="11755" y="5992"/>
                    <a:pt x="11296" y="5653"/>
                    <a:pt x="10800" y="5653"/>
                  </a:cubicBezTo>
                  <a:cubicBezTo>
                    <a:pt x="10304" y="5653"/>
                    <a:pt x="9845" y="5992"/>
                    <a:pt x="9467" y="6567"/>
                  </a:cubicBezTo>
                  <a:cubicBezTo>
                    <a:pt x="8715" y="2703"/>
                    <a:pt x="6968" y="0"/>
                    <a:pt x="49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4010;p64"/>
            <p:cNvSpPr/>
            <p:nvPr/>
          </p:nvSpPr>
          <p:spPr>
            <a:xfrm>
              <a:off x="46747" y="199295"/>
              <a:ext cx="111398" cy="18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6" y="0"/>
                  </a:moveTo>
                  <a:cubicBezTo>
                    <a:pt x="8186" y="0"/>
                    <a:pt x="0" y="4832"/>
                    <a:pt x="0" y="10800"/>
                  </a:cubicBezTo>
                  <a:cubicBezTo>
                    <a:pt x="0" y="16762"/>
                    <a:pt x="8186" y="21600"/>
                    <a:pt x="18296" y="21600"/>
                  </a:cubicBezTo>
                  <a:cubicBezTo>
                    <a:pt x="19425" y="21600"/>
                    <a:pt x="20534" y="21538"/>
                    <a:pt x="21600" y="21421"/>
                  </a:cubicBezTo>
                  <a:cubicBezTo>
                    <a:pt x="13079" y="20502"/>
                    <a:pt x="6618" y="16095"/>
                    <a:pt x="6618" y="10800"/>
                  </a:cubicBezTo>
                  <a:cubicBezTo>
                    <a:pt x="6618" y="5499"/>
                    <a:pt x="13079" y="1099"/>
                    <a:pt x="21600" y="173"/>
                  </a:cubicBezTo>
                  <a:cubicBezTo>
                    <a:pt x="20523" y="62"/>
                    <a:pt x="19425" y="0"/>
                    <a:pt x="182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4011;p64"/>
            <p:cNvSpPr/>
            <p:nvPr/>
          </p:nvSpPr>
          <p:spPr>
            <a:xfrm>
              <a:off x="69179" y="221752"/>
              <a:ext cx="368485" cy="14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16" y="0"/>
                  </a:moveTo>
                  <a:cubicBezTo>
                    <a:pt x="1887" y="0"/>
                    <a:pt x="0" y="4835"/>
                    <a:pt x="0" y="10804"/>
                  </a:cubicBezTo>
                  <a:cubicBezTo>
                    <a:pt x="0" y="16765"/>
                    <a:pt x="1887" y="21600"/>
                    <a:pt x="4216" y="21600"/>
                  </a:cubicBezTo>
                  <a:cubicBezTo>
                    <a:pt x="6543" y="21600"/>
                    <a:pt x="8430" y="16765"/>
                    <a:pt x="8430" y="10804"/>
                  </a:cubicBezTo>
                  <a:cubicBezTo>
                    <a:pt x="8430" y="4835"/>
                    <a:pt x="6543" y="0"/>
                    <a:pt x="4216" y="0"/>
                  </a:cubicBezTo>
                  <a:close/>
                  <a:moveTo>
                    <a:pt x="17384" y="0"/>
                  </a:moveTo>
                  <a:cubicBezTo>
                    <a:pt x="15057" y="0"/>
                    <a:pt x="13170" y="4835"/>
                    <a:pt x="13170" y="10804"/>
                  </a:cubicBezTo>
                  <a:cubicBezTo>
                    <a:pt x="13170" y="16765"/>
                    <a:pt x="15057" y="21600"/>
                    <a:pt x="17384" y="21600"/>
                  </a:cubicBezTo>
                  <a:cubicBezTo>
                    <a:pt x="19713" y="21600"/>
                    <a:pt x="21600" y="16765"/>
                    <a:pt x="21600" y="10804"/>
                  </a:cubicBezTo>
                  <a:cubicBezTo>
                    <a:pt x="21600" y="4835"/>
                    <a:pt x="19713" y="0"/>
                    <a:pt x="17384" y="0"/>
                  </a:cubicBezTo>
                  <a:close/>
                </a:path>
              </a:pathLst>
            </a:custGeom>
            <a:solidFill>
              <a:srgbClr val="B3DC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4012;p64"/>
            <p:cNvSpPr/>
            <p:nvPr/>
          </p:nvSpPr>
          <p:spPr>
            <a:xfrm>
              <a:off x="73438" y="221752"/>
              <a:ext cx="359912" cy="9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61" y="0"/>
                  </a:moveTo>
                  <a:cubicBezTo>
                    <a:pt x="2191" y="0"/>
                    <a:pt x="602" y="4504"/>
                    <a:pt x="0" y="10800"/>
                  </a:cubicBezTo>
                  <a:cubicBezTo>
                    <a:pt x="602" y="17108"/>
                    <a:pt x="2191" y="21600"/>
                    <a:pt x="4061" y="21600"/>
                  </a:cubicBezTo>
                  <a:cubicBezTo>
                    <a:pt x="5928" y="21600"/>
                    <a:pt x="7517" y="17108"/>
                    <a:pt x="8119" y="10800"/>
                  </a:cubicBezTo>
                  <a:cubicBezTo>
                    <a:pt x="7517" y="4504"/>
                    <a:pt x="5928" y="0"/>
                    <a:pt x="4061" y="0"/>
                  </a:cubicBezTo>
                  <a:close/>
                  <a:moveTo>
                    <a:pt x="17542" y="0"/>
                  </a:moveTo>
                  <a:cubicBezTo>
                    <a:pt x="15675" y="0"/>
                    <a:pt x="14086" y="4504"/>
                    <a:pt x="13484" y="10800"/>
                  </a:cubicBezTo>
                  <a:cubicBezTo>
                    <a:pt x="14086" y="17108"/>
                    <a:pt x="15675" y="21600"/>
                    <a:pt x="17542" y="21600"/>
                  </a:cubicBezTo>
                  <a:cubicBezTo>
                    <a:pt x="19412" y="21600"/>
                    <a:pt x="21001" y="17108"/>
                    <a:pt x="21600" y="10800"/>
                  </a:cubicBezTo>
                  <a:cubicBezTo>
                    <a:pt x="21001" y="4504"/>
                    <a:pt x="19412" y="0"/>
                    <a:pt x="175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17" name="صورة 6" descr="صورة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1558" y="663057"/>
            <a:ext cx="1035639" cy="342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2700" dir="5400000">
              <a:srgbClr val="000000"/>
            </a:outerShdw>
          </a:effectLst>
        </p:spPr>
      </p:pic>
      <p:grpSp>
        <p:nvGrpSpPr>
          <p:cNvPr id="1120" name="Google Shape;2502;p44"/>
          <p:cNvGrpSpPr/>
          <p:nvPr/>
        </p:nvGrpSpPr>
        <p:grpSpPr>
          <a:xfrm>
            <a:off x="7492152" y="1119520"/>
            <a:ext cx="864395" cy="320701"/>
            <a:chOff x="0" y="25754"/>
            <a:chExt cx="864394" cy="320699"/>
          </a:xfrm>
        </p:grpSpPr>
        <p:sp>
          <p:nvSpPr>
            <p:cNvPr id="1118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119" name="ص 103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103</a:t>
              </a:r>
            </a:p>
          </p:txBody>
        </p:sp>
      </p:grpSp>
      <p:pic>
        <p:nvPicPr>
          <p:cNvPr id="1121" name="IMG_7534.jpeg" descr="IMG_753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9233" y="576377"/>
            <a:ext cx="4612576" cy="1686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IMG_7535.jpeg" descr="IMG_753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5346" y="2343239"/>
            <a:ext cx="5593308" cy="2297611"/>
          </a:xfrm>
          <a:prstGeom prst="rect">
            <a:avLst/>
          </a:prstGeom>
          <a:ln w="12700">
            <a:solidFill>
              <a:srgbClr val="E14B5D"/>
            </a:solidFill>
            <a:miter lim="400000"/>
          </a:ln>
        </p:spPr>
      </p:pic>
      <p:pic>
        <p:nvPicPr>
          <p:cNvPr id="1123" name="IMG_0049.png" descr="IMG_00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41558" y="1510436"/>
            <a:ext cx="1529939" cy="1292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رابط مستقيم 50"/>
          <p:cNvSpPr/>
          <p:nvPr/>
        </p:nvSpPr>
        <p:spPr>
          <a:xfrm flipH="1">
            <a:off x="4914898" y="1810138"/>
            <a:ext cx="1" cy="259041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128" name="Google Shape;2502;p44"/>
          <p:cNvGrpSpPr/>
          <p:nvPr/>
        </p:nvGrpSpPr>
        <p:grpSpPr>
          <a:xfrm>
            <a:off x="7444305" y="1173228"/>
            <a:ext cx="864395" cy="320701"/>
            <a:chOff x="0" y="25754"/>
            <a:chExt cx="864394" cy="320699"/>
          </a:xfrm>
        </p:grpSpPr>
        <p:sp>
          <p:nvSpPr>
            <p:cNvPr id="1126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127" name="ص 104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104</a:t>
              </a:r>
            </a:p>
          </p:txBody>
        </p:sp>
      </p:grpSp>
      <p:pic>
        <p:nvPicPr>
          <p:cNvPr id="1129" name="IMG_7536.jpeg" descr="IMG_7536.jpeg"/>
          <p:cNvPicPr>
            <a:picLocks noChangeAspect="1"/>
          </p:cNvPicPr>
          <p:nvPr/>
        </p:nvPicPr>
        <p:blipFill>
          <a:blip r:embed="rId2">
            <a:extLst/>
          </a:blip>
          <a:srcRect l="84952" t="75230" r="0" b="0"/>
          <a:stretch>
            <a:fillRect/>
          </a:stretch>
        </p:blipFill>
        <p:spPr>
          <a:xfrm>
            <a:off x="6020622" y="1674693"/>
            <a:ext cx="1248240" cy="579649"/>
          </a:xfrm>
          <a:prstGeom prst="rect">
            <a:avLst/>
          </a:prstGeom>
          <a:ln w="12700">
            <a:solidFill>
              <a:srgbClr val="E14B5D"/>
            </a:solidFill>
            <a:miter lim="400000"/>
          </a:ln>
        </p:spPr>
      </p:pic>
      <p:pic>
        <p:nvPicPr>
          <p:cNvPr id="1130" name="IMG_7536.jpeg" descr="IMG_7536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7418"/>
          <a:stretch>
            <a:fillRect/>
          </a:stretch>
        </p:blipFill>
        <p:spPr>
          <a:xfrm>
            <a:off x="2749988" y="558266"/>
            <a:ext cx="4053655" cy="8300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131" name="IMG_7536.jpeg" descr="IMG_7536.jpeg"/>
          <p:cNvPicPr>
            <a:picLocks noChangeAspect="1"/>
          </p:cNvPicPr>
          <p:nvPr/>
        </p:nvPicPr>
        <p:blipFill>
          <a:blip r:embed="rId2">
            <a:extLst/>
          </a:blip>
          <a:srcRect l="53239" t="75230" r="31322" b="0"/>
          <a:stretch>
            <a:fillRect/>
          </a:stretch>
        </p:blipFill>
        <p:spPr>
          <a:xfrm>
            <a:off x="2244688" y="1674693"/>
            <a:ext cx="1280584" cy="579648"/>
          </a:xfrm>
          <a:prstGeom prst="rect">
            <a:avLst/>
          </a:prstGeom>
          <a:ln w="12700">
            <a:solidFill>
              <a:srgbClr val="E14B5D"/>
            </a:solidFill>
            <a:miter lim="400000"/>
          </a:ln>
        </p:spPr>
      </p:pic>
      <p:pic>
        <p:nvPicPr>
          <p:cNvPr id="1132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466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oogle Shape;2502;p44"/>
          <p:cNvGrpSpPr/>
          <p:nvPr/>
        </p:nvGrpSpPr>
        <p:grpSpPr>
          <a:xfrm>
            <a:off x="7444305" y="1173228"/>
            <a:ext cx="864395" cy="320701"/>
            <a:chOff x="0" y="25754"/>
            <a:chExt cx="864394" cy="320699"/>
          </a:xfrm>
        </p:grpSpPr>
        <p:sp>
          <p:nvSpPr>
            <p:cNvPr id="1134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135" name="ص 104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104</a:t>
              </a:r>
            </a:p>
          </p:txBody>
        </p:sp>
      </p:grpSp>
      <p:pic>
        <p:nvPicPr>
          <p:cNvPr id="1137" name="IMG_7537.jpeg" descr="IMG_753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527" y="492651"/>
            <a:ext cx="5770094" cy="7887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138" name="مستطيل"/>
          <p:cNvSpPr/>
          <p:nvPr/>
        </p:nvSpPr>
        <p:spPr>
          <a:xfrm>
            <a:off x="1184385" y="1597686"/>
            <a:ext cx="6206817" cy="28537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39" name="IMG_0038.jpeg" descr="IMG_0038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185574" y="3276912"/>
            <a:ext cx="1865342" cy="1165395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1140" name="IMG_0049.png" descr="IMG_00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1709" y="3988285"/>
            <a:ext cx="1529938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2502;p44"/>
          <p:cNvGrpSpPr/>
          <p:nvPr/>
        </p:nvGrpSpPr>
        <p:grpSpPr>
          <a:xfrm>
            <a:off x="7444305" y="1173228"/>
            <a:ext cx="864395" cy="320701"/>
            <a:chOff x="0" y="25754"/>
            <a:chExt cx="864394" cy="320699"/>
          </a:xfrm>
        </p:grpSpPr>
        <p:sp>
          <p:nvSpPr>
            <p:cNvPr id="1142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143" name="ص 104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104</a:t>
              </a:r>
            </a:p>
          </p:txBody>
        </p:sp>
      </p:grpSp>
      <p:pic>
        <p:nvPicPr>
          <p:cNvPr id="1145" name="IMG_7539.jpeg" descr="IMG_75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6847" y="596591"/>
            <a:ext cx="4184980" cy="13934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146" name="رابط مستقيم 50"/>
          <p:cNvSpPr/>
          <p:nvPr/>
        </p:nvSpPr>
        <p:spPr>
          <a:xfrm flipH="1">
            <a:off x="5856750" y="2277639"/>
            <a:ext cx="1" cy="213263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47" name="رابط مستقيم 50"/>
          <p:cNvSpPr/>
          <p:nvPr/>
        </p:nvSpPr>
        <p:spPr>
          <a:xfrm flipH="1">
            <a:off x="2932588" y="2277639"/>
            <a:ext cx="1" cy="213263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161" name="Google Shape;3999;p64"/>
          <p:cNvGrpSpPr/>
          <p:nvPr/>
        </p:nvGrpSpPr>
        <p:grpSpPr>
          <a:xfrm>
            <a:off x="6545032" y="980108"/>
            <a:ext cx="706136" cy="706940"/>
            <a:chOff x="0" y="0"/>
            <a:chExt cx="706134" cy="706939"/>
          </a:xfrm>
        </p:grpSpPr>
        <p:sp>
          <p:nvSpPr>
            <p:cNvPr id="1148" name="Google Shape;4000;p64"/>
            <p:cNvSpPr/>
            <p:nvPr/>
          </p:nvSpPr>
          <p:spPr>
            <a:xfrm>
              <a:off x="27249" y="1348"/>
              <a:ext cx="678886" cy="70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1200" y="0"/>
                  </a:moveTo>
                  <a:cubicBezTo>
                    <a:pt x="10557" y="0"/>
                    <a:pt x="10023" y="508"/>
                    <a:pt x="10023" y="1146"/>
                  </a:cubicBezTo>
                  <a:lnTo>
                    <a:pt x="10023" y="13920"/>
                  </a:lnTo>
                  <a:lnTo>
                    <a:pt x="888" y="13920"/>
                  </a:lnTo>
                  <a:cubicBezTo>
                    <a:pt x="249" y="13920"/>
                    <a:pt x="-181" y="14557"/>
                    <a:pt x="75" y="15125"/>
                  </a:cubicBezTo>
                  <a:cubicBezTo>
                    <a:pt x="1794" y="18929"/>
                    <a:pt x="5696" y="21590"/>
                    <a:pt x="10242" y="21600"/>
                  </a:cubicBezTo>
                  <a:cubicBezTo>
                    <a:pt x="10252" y="21600"/>
                    <a:pt x="10261" y="21600"/>
                    <a:pt x="10271" y="21600"/>
                  </a:cubicBezTo>
                  <a:cubicBezTo>
                    <a:pt x="16414" y="21600"/>
                    <a:pt x="21419" y="16721"/>
                    <a:pt x="21398" y="10743"/>
                  </a:cubicBezTo>
                  <a:cubicBezTo>
                    <a:pt x="21380" y="5125"/>
                    <a:pt x="16959" y="517"/>
                    <a:pt x="11314" y="4"/>
                  </a:cubicBezTo>
                  <a:lnTo>
                    <a:pt x="11304" y="4"/>
                  </a:lnTo>
                  <a:cubicBezTo>
                    <a:pt x="11269" y="1"/>
                    <a:pt x="11234" y="0"/>
                    <a:pt x="11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4001;p64"/>
            <p:cNvSpPr/>
            <p:nvPr/>
          </p:nvSpPr>
          <p:spPr>
            <a:xfrm>
              <a:off x="0" y="0"/>
              <a:ext cx="386209" cy="49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9" y="0"/>
                  </a:moveTo>
                  <a:cubicBezTo>
                    <a:pt x="8840" y="0"/>
                    <a:pt x="0" y="6876"/>
                    <a:pt x="0" y="15361"/>
                  </a:cubicBezTo>
                  <a:cubicBezTo>
                    <a:pt x="0" y="17582"/>
                    <a:pt x="606" y="19692"/>
                    <a:pt x="1699" y="21600"/>
                  </a:cubicBezTo>
                  <a:lnTo>
                    <a:pt x="21600" y="21600"/>
                  </a:lnTo>
                  <a:lnTo>
                    <a:pt x="21600" y="68"/>
                  </a:lnTo>
                  <a:cubicBezTo>
                    <a:pt x="20989" y="25"/>
                    <a:pt x="20374" y="0"/>
                    <a:pt x="197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4002;p64"/>
            <p:cNvSpPr/>
            <p:nvPr/>
          </p:nvSpPr>
          <p:spPr>
            <a:xfrm>
              <a:off x="1819" y="27586"/>
              <a:ext cx="343014" cy="28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92" y="0"/>
                  </a:moveTo>
                  <a:cubicBezTo>
                    <a:pt x="17452" y="0"/>
                    <a:pt x="17254" y="235"/>
                    <a:pt x="17254" y="518"/>
                  </a:cubicBezTo>
                  <a:lnTo>
                    <a:pt x="17254" y="1543"/>
                  </a:lnTo>
                  <a:cubicBezTo>
                    <a:pt x="17254" y="1827"/>
                    <a:pt x="17452" y="2061"/>
                    <a:pt x="17692" y="2061"/>
                  </a:cubicBezTo>
                  <a:lnTo>
                    <a:pt x="21162" y="2061"/>
                  </a:lnTo>
                  <a:cubicBezTo>
                    <a:pt x="21402" y="2061"/>
                    <a:pt x="21600" y="1827"/>
                    <a:pt x="21600" y="1543"/>
                  </a:cubicBezTo>
                  <a:lnTo>
                    <a:pt x="21600" y="518"/>
                  </a:lnTo>
                  <a:cubicBezTo>
                    <a:pt x="21600" y="235"/>
                    <a:pt x="21402" y="0"/>
                    <a:pt x="21162" y="0"/>
                  </a:cubicBezTo>
                  <a:close/>
                  <a:moveTo>
                    <a:pt x="14216" y="4116"/>
                  </a:moveTo>
                  <a:cubicBezTo>
                    <a:pt x="13976" y="4116"/>
                    <a:pt x="13783" y="4345"/>
                    <a:pt x="13783" y="4629"/>
                  </a:cubicBezTo>
                  <a:lnTo>
                    <a:pt x="13783" y="5659"/>
                  </a:lnTo>
                  <a:cubicBezTo>
                    <a:pt x="13783" y="5943"/>
                    <a:pt x="13976" y="6171"/>
                    <a:pt x="14216" y="6171"/>
                  </a:cubicBezTo>
                  <a:lnTo>
                    <a:pt x="21162" y="6171"/>
                  </a:lnTo>
                  <a:cubicBezTo>
                    <a:pt x="21402" y="6171"/>
                    <a:pt x="21600" y="5943"/>
                    <a:pt x="21600" y="5659"/>
                  </a:cubicBezTo>
                  <a:lnTo>
                    <a:pt x="21600" y="4629"/>
                  </a:lnTo>
                  <a:cubicBezTo>
                    <a:pt x="21600" y="4345"/>
                    <a:pt x="21402" y="4116"/>
                    <a:pt x="21162" y="4116"/>
                  </a:cubicBezTo>
                  <a:close/>
                  <a:moveTo>
                    <a:pt x="2762" y="11319"/>
                  </a:moveTo>
                  <a:cubicBezTo>
                    <a:pt x="2444" y="11985"/>
                    <a:pt x="2147" y="12670"/>
                    <a:pt x="1876" y="13374"/>
                  </a:cubicBezTo>
                  <a:lnTo>
                    <a:pt x="18557" y="13374"/>
                  </a:lnTo>
                  <a:cubicBezTo>
                    <a:pt x="18796" y="13374"/>
                    <a:pt x="18995" y="13145"/>
                    <a:pt x="18995" y="12861"/>
                  </a:cubicBezTo>
                  <a:lnTo>
                    <a:pt x="18995" y="11831"/>
                  </a:lnTo>
                  <a:cubicBezTo>
                    <a:pt x="18995" y="11547"/>
                    <a:pt x="18796" y="11319"/>
                    <a:pt x="18557" y="11319"/>
                  </a:cubicBezTo>
                  <a:close/>
                  <a:moveTo>
                    <a:pt x="1173" y="15429"/>
                  </a:moveTo>
                  <a:cubicBezTo>
                    <a:pt x="969" y="16101"/>
                    <a:pt x="792" y="16793"/>
                    <a:pt x="631" y="17490"/>
                  </a:cubicBezTo>
                  <a:lnTo>
                    <a:pt x="11610" y="17490"/>
                  </a:lnTo>
                  <a:cubicBezTo>
                    <a:pt x="11850" y="17490"/>
                    <a:pt x="12043" y="17255"/>
                    <a:pt x="12043" y="16972"/>
                  </a:cubicBezTo>
                  <a:lnTo>
                    <a:pt x="12043" y="15947"/>
                  </a:lnTo>
                  <a:cubicBezTo>
                    <a:pt x="12043" y="15663"/>
                    <a:pt x="11850" y="15429"/>
                    <a:pt x="11610" y="15429"/>
                  </a:cubicBezTo>
                  <a:close/>
                  <a:moveTo>
                    <a:pt x="245" y="19545"/>
                  </a:moveTo>
                  <a:cubicBezTo>
                    <a:pt x="141" y="20224"/>
                    <a:pt x="57" y="20909"/>
                    <a:pt x="0" y="21600"/>
                  </a:cubicBezTo>
                  <a:lnTo>
                    <a:pt x="18557" y="21600"/>
                  </a:lnTo>
                  <a:cubicBezTo>
                    <a:pt x="18796" y="21600"/>
                    <a:pt x="18995" y="21372"/>
                    <a:pt x="18995" y="21088"/>
                  </a:cubicBezTo>
                  <a:lnTo>
                    <a:pt x="18995" y="20057"/>
                  </a:lnTo>
                  <a:cubicBezTo>
                    <a:pt x="18995" y="19773"/>
                    <a:pt x="18796" y="19545"/>
                    <a:pt x="18557" y="195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4003;p64"/>
            <p:cNvSpPr/>
            <p:nvPr/>
          </p:nvSpPr>
          <p:spPr>
            <a:xfrm>
              <a:off x="171135" y="138106"/>
              <a:ext cx="118503" cy="11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6450" y="0"/>
                  </a:moveTo>
                  <a:lnTo>
                    <a:pt x="493" y="9852"/>
                  </a:lnTo>
                  <a:cubicBezTo>
                    <a:pt x="-165" y="10274"/>
                    <a:pt x="-165" y="11327"/>
                    <a:pt x="493" y="11732"/>
                  </a:cubicBezTo>
                  <a:lnTo>
                    <a:pt x="16450" y="21600"/>
                  </a:lnTo>
                  <a:cubicBezTo>
                    <a:pt x="19205" y="21600"/>
                    <a:pt x="21435" y="19186"/>
                    <a:pt x="21435" y="16204"/>
                  </a:cubicBezTo>
                  <a:lnTo>
                    <a:pt x="21435" y="5396"/>
                  </a:lnTo>
                  <a:cubicBezTo>
                    <a:pt x="21435" y="2415"/>
                    <a:pt x="19205" y="0"/>
                    <a:pt x="164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4004;p64"/>
            <p:cNvSpPr/>
            <p:nvPr/>
          </p:nvSpPr>
          <p:spPr>
            <a:xfrm>
              <a:off x="262078" y="138106"/>
              <a:ext cx="428250" cy="11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0970" y="13693"/>
                    <a:pt x="19981" y="6401"/>
                    <a:pt x="187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4005;p64"/>
            <p:cNvSpPr/>
            <p:nvPr/>
          </p:nvSpPr>
          <p:spPr>
            <a:xfrm>
              <a:off x="303457" y="138106"/>
              <a:ext cx="368500" cy="6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8" y="0"/>
                  </a:moveTo>
                  <a:cubicBezTo>
                    <a:pt x="829" y="0"/>
                    <a:pt x="0" y="4822"/>
                    <a:pt x="0" y="10800"/>
                  </a:cubicBezTo>
                  <a:cubicBezTo>
                    <a:pt x="0" y="16778"/>
                    <a:pt x="829" y="21600"/>
                    <a:pt x="1858" y="21600"/>
                  </a:cubicBezTo>
                  <a:lnTo>
                    <a:pt x="21600" y="21600"/>
                  </a:lnTo>
                  <a:cubicBezTo>
                    <a:pt x="20969" y="13929"/>
                    <a:pt x="20203" y="6683"/>
                    <a:pt x="19320" y="0"/>
                  </a:cubicBezTo>
                  <a:close/>
                </a:path>
              </a:pathLst>
            </a:custGeom>
            <a:solidFill>
              <a:srgbClr val="E177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4006;p64"/>
            <p:cNvSpPr/>
            <p:nvPr/>
          </p:nvSpPr>
          <p:spPr>
            <a:xfrm>
              <a:off x="171135" y="169671"/>
              <a:ext cx="35749" cy="4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21064" y="0"/>
                  </a:moveTo>
                  <a:lnTo>
                    <a:pt x="1609" y="8587"/>
                  </a:lnTo>
                  <a:cubicBezTo>
                    <a:pt x="-536" y="9571"/>
                    <a:pt x="-536" y="12030"/>
                    <a:pt x="1609" y="12975"/>
                  </a:cubicBezTo>
                  <a:lnTo>
                    <a:pt x="21064" y="21600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4007;p64"/>
            <p:cNvSpPr/>
            <p:nvPr/>
          </p:nvSpPr>
          <p:spPr>
            <a:xfrm>
              <a:off x="85855" y="497788"/>
              <a:ext cx="606170" cy="109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149" y="0"/>
                  </a:moveTo>
                  <a:cubicBezTo>
                    <a:pt x="2961" y="0"/>
                    <a:pt x="2774" y="399"/>
                    <a:pt x="2632" y="1198"/>
                  </a:cubicBezTo>
                  <a:lnTo>
                    <a:pt x="215" y="14647"/>
                  </a:lnTo>
                  <a:cubicBezTo>
                    <a:pt x="-72" y="16228"/>
                    <a:pt x="-72" y="18804"/>
                    <a:pt x="215" y="20402"/>
                  </a:cubicBezTo>
                  <a:cubicBezTo>
                    <a:pt x="357" y="21201"/>
                    <a:pt x="545" y="21600"/>
                    <a:pt x="732" y="21600"/>
                  </a:cubicBezTo>
                  <a:cubicBezTo>
                    <a:pt x="920" y="21600"/>
                    <a:pt x="1107" y="21201"/>
                    <a:pt x="1249" y="20402"/>
                  </a:cubicBezTo>
                  <a:lnTo>
                    <a:pt x="3666" y="6953"/>
                  </a:lnTo>
                  <a:cubicBezTo>
                    <a:pt x="3953" y="5355"/>
                    <a:pt x="3953" y="2780"/>
                    <a:pt x="3666" y="1198"/>
                  </a:cubicBezTo>
                  <a:cubicBezTo>
                    <a:pt x="3524" y="399"/>
                    <a:pt x="3336" y="0"/>
                    <a:pt x="3149" y="0"/>
                  </a:cubicBezTo>
                  <a:close/>
                  <a:moveTo>
                    <a:pt x="18307" y="0"/>
                  </a:moveTo>
                  <a:cubicBezTo>
                    <a:pt x="18120" y="0"/>
                    <a:pt x="17932" y="399"/>
                    <a:pt x="17790" y="1198"/>
                  </a:cubicBezTo>
                  <a:cubicBezTo>
                    <a:pt x="17503" y="2780"/>
                    <a:pt x="17503" y="5355"/>
                    <a:pt x="17790" y="6953"/>
                  </a:cubicBezTo>
                  <a:lnTo>
                    <a:pt x="20207" y="20402"/>
                  </a:lnTo>
                  <a:cubicBezTo>
                    <a:pt x="20349" y="21201"/>
                    <a:pt x="20536" y="21600"/>
                    <a:pt x="20724" y="21600"/>
                  </a:cubicBezTo>
                  <a:cubicBezTo>
                    <a:pt x="20911" y="21600"/>
                    <a:pt x="21099" y="21201"/>
                    <a:pt x="21241" y="20402"/>
                  </a:cubicBezTo>
                  <a:cubicBezTo>
                    <a:pt x="21528" y="18804"/>
                    <a:pt x="21528" y="16228"/>
                    <a:pt x="21241" y="14647"/>
                  </a:cubicBezTo>
                  <a:lnTo>
                    <a:pt x="18824" y="1198"/>
                  </a:lnTo>
                  <a:cubicBezTo>
                    <a:pt x="18682" y="399"/>
                    <a:pt x="18495" y="0"/>
                    <a:pt x="183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4008;p64"/>
            <p:cNvSpPr/>
            <p:nvPr/>
          </p:nvSpPr>
          <p:spPr>
            <a:xfrm>
              <a:off x="242714" y="470158"/>
              <a:ext cx="275900" cy="41426"/>
            </a:xfrm>
            <a:prstGeom prst="rect">
              <a:avLst/>
            </a:prstGeom>
            <a:solidFill>
              <a:srgbClr val="75A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4009;p64"/>
            <p:cNvSpPr/>
            <p:nvPr/>
          </p:nvSpPr>
          <p:spPr>
            <a:xfrm>
              <a:off x="71746" y="305871"/>
              <a:ext cx="634387" cy="28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1" y="0"/>
                  </a:moveTo>
                  <a:cubicBezTo>
                    <a:pt x="2206" y="0"/>
                    <a:pt x="0" y="4832"/>
                    <a:pt x="0" y="10800"/>
                  </a:cubicBezTo>
                  <a:cubicBezTo>
                    <a:pt x="0" y="16762"/>
                    <a:pt x="2206" y="21600"/>
                    <a:pt x="4931" y="21600"/>
                  </a:cubicBezTo>
                  <a:cubicBezTo>
                    <a:pt x="7653" y="21600"/>
                    <a:pt x="9862" y="16762"/>
                    <a:pt x="9862" y="10800"/>
                  </a:cubicBezTo>
                  <a:cubicBezTo>
                    <a:pt x="9862" y="10319"/>
                    <a:pt x="9848" y="9850"/>
                    <a:pt x="9819" y="9387"/>
                  </a:cubicBezTo>
                  <a:cubicBezTo>
                    <a:pt x="10028" y="8690"/>
                    <a:pt x="10389" y="8227"/>
                    <a:pt x="10800" y="8227"/>
                  </a:cubicBezTo>
                  <a:cubicBezTo>
                    <a:pt x="11211" y="8227"/>
                    <a:pt x="11572" y="8690"/>
                    <a:pt x="11781" y="9387"/>
                  </a:cubicBezTo>
                  <a:cubicBezTo>
                    <a:pt x="11752" y="9850"/>
                    <a:pt x="11738" y="10319"/>
                    <a:pt x="11738" y="10800"/>
                  </a:cubicBezTo>
                  <a:cubicBezTo>
                    <a:pt x="11738" y="16762"/>
                    <a:pt x="13947" y="21600"/>
                    <a:pt x="16669" y="21600"/>
                  </a:cubicBezTo>
                  <a:cubicBezTo>
                    <a:pt x="19394" y="21600"/>
                    <a:pt x="21600" y="16762"/>
                    <a:pt x="21600" y="10800"/>
                  </a:cubicBezTo>
                  <a:cubicBezTo>
                    <a:pt x="21600" y="4832"/>
                    <a:pt x="19394" y="0"/>
                    <a:pt x="16669" y="0"/>
                  </a:cubicBezTo>
                  <a:cubicBezTo>
                    <a:pt x="14632" y="0"/>
                    <a:pt x="12885" y="2703"/>
                    <a:pt x="12133" y="6567"/>
                  </a:cubicBezTo>
                  <a:cubicBezTo>
                    <a:pt x="11755" y="5992"/>
                    <a:pt x="11296" y="5653"/>
                    <a:pt x="10800" y="5653"/>
                  </a:cubicBezTo>
                  <a:cubicBezTo>
                    <a:pt x="10304" y="5653"/>
                    <a:pt x="9845" y="5992"/>
                    <a:pt x="9467" y="6567"/>
                  </a:cubicBezTo>
                  <a:cubicBezTo>
                    <a:pt x="8715" y="2703"/>
                    <a:pt x="6968" y="0"/>
                    <a:pt x="49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4010;p64"/>
            <p:cNvSpPr/>
            <p:nvPr/>
          </p:nvSpPr>
          <p:spPr>
            <a:xfrm>
              <a:off x="71746" y="305871"/>
              <a:ext cx="170969" cy="28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6" y="0"/>
                  </a:moveTo>
                  <a:cubicBezTo>
                    <a:pt x="8186" y="0"/>
                    <a:pt x="0" y="4832"/>
                    <a:pt x="0" y="10800"/>
                  </a:cubicBezTo>
                  <a:cubicBezTo>
                    <a:pt x="0" y="16762"/>
                    <a:pt x="8186" y="21600"/>
                    <a:pt x="18296" y="21600"/>
                  </a:cubicBezTo>
                  <a:cubicBezTo>
                    <a:pt x="19425" y="21600"/>
                    <a:pt x="20534" y="21538"/>
                    <a:pt x="21600" y="21421"/>
                  </a:cubicBezTo>
                  <a:cubicBezTo>
                    <a:pt x="13079" y="20502"/>
                    <a:pt x="6618" y="16095"/>
                    <a:pt x="6618" y="10800"/>
                  </a:cubicBezTo>
                  <a:cubicBezTo>
                    <a:pt x="6618" y="5499"/>
                    <a:pt x="13079" y="1099"/>
                    <a:pt x="21600" y="173"/>
                  </a:cubicBezTo>
                  <a:cubicBezTo>
                    <a:pt x="20523" y="62"/>
                    <a:pt x="19425" y="0"/>
                    <a:pt x="182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4011;p64"/>
            <p:cNvSpPr/>
            <p:nvPr/>
          </p:nvSpPr>
          <p:spPr>
            <a:xfrm>
              <a:off x="106173" y="340337"/>
              <a:ext cx="565537" cy="22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16" y="0"/>
                  </a:moveTo>
                  <a:cubicBezTo>
                    <a:pt x="1887" y="0"/>
                    <a:pt x="0" y="4835"/>
                    <a:pt x="0" y="10804"/>
                  </a:cubicBezTo>
                  <a:cubicBezTo>
                    <a:pt x="0" y="16765"/>
                    <a:pt x="1887" y="21600"/>
                    <a:pt x="4216" y="21600"/>
                  </a:cubicBezTo>
                  <a:cubicBezTo>
                    <a:pt x="6543" y="21600"/>
                    <a:pt x="8430" y="16765"/>
                    <a:pt x="8430" y="10804"/>
                  </a:cubicBezTo>
                  <a:cubicBezTo>
                    <a:pt x="8430" y="4835"/>
                    <a:pt x="6543" y="0"/>
                    <a:pt x="4216" y="0"/>
                  </a:cubicBezTo>
                  <a:close/>
                  <a:moveTo>
                    <a:pt x="17384" y="0"/>
                  </a:moveTo>
                  <a:cubicBezTo>
                    <a:pt x="15057" y="0"/>
                    <a:pt x="13170" y="4835"/>
                    <a:pt x="13170" y="10804"/>
                  </a:cubicBezTo>
                  <a:cubicBezTo>
                    <a:pt x="13170" y="16765"/>
                    <a:pt x="15057" y="21600"/>
                    <a:pt x="17384" y="21600"/>
                  </a:cubicBezTo>
                  <a:cubicBezTo>
                    <a:pt x="19713" y="21600"/>
                    <a:pt x="21600" y="16765"/>
                    <a:pt x="21600" y="10804"/>
                  </a:cubicBezTo>
                  <a:cubicBezTo>
                    <a:pt x="21600" y="4835"/>
                    <a:pt x="19713" y="0"/>
                    <a:pt x="17384" y="0"/>
                  </a:cubicBezTo>
                  <a:close/>
                </a:path>
              </a:pathLst>
            </a:custGeom>
            <a:solidFill>
              <a:srgbClr val="B3DC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4012;p64"/>
            <p:cNvSpPr/>
            <p:nvPr/>
          </p:nvSpPr>
          <p:spPr>
            <a:xfrm>
              <a:off x="112710" y="340337"/>
              <a:ext cx="552379" cy="14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61" y="0"/>
                  </a:moveTo>
                  <a:cubicBezTo>
                    <a:pt x="2191" y="0"/>
                    <a:pt x="602" y="4504"/>
                    <a:pt x="0" y="10800"/>
                  </a:cubicBezTo>
                  <a:cubicBezTo>
                    <a:pt x="602" y="17108"/>
                    <a:pt x="2191" y="21600"/>
                    <a:pt x="4061" y="21600"/>
                  </a:cubicBezTo>
                  <a:cubicBezTo>
                    <a:pt x="5928" y="21600"/>
                    <a:pt x="7517" y="17108"/>
                    <a:pt x="8119" y="10800"/>
                  </a:cubicBezTo>
                  <a:cubicBezTo>
                    <a:pt x="7517" y="4504"/>
                    <a:pt x="5928" y="0"/>
                    <a:pt x="4061" y="0"/>
                  </a:cubicBezTo>
                  <a:close/>
                  <a:moveTo>
                    <a:pt x="17542" y="0"/>
                  </a:moveTo>
                  <a:cubicBezTo>
                    <a:pt x="15675" y="0"/>
                    <a:pt x="14086" y="4504"/>
                    <a:pt x="13484" y="10800"/>
                  </a:cubicBezTo>
                  <a:cubicBezTo>
                    <a:pt x="14086" y="17108"/>
                    <a:pt x="15675" y="21600"/>
                    <a:pt x="17542" y="21600"/>
                  </a:cubicBezTo>
                  <a:cubicBezTo>
                    <a:pt x="19412" y="21600"/>
                    <a:pt x="21001" y="17108"/>
                    <a:pt x="21600" y="10800"/>
                  </a:cubicBezTo>
                  <a:cubicBezTo>
                    <a:pt x="21001" y="4504"/>
                    <a:pt x="19412" y="0"/>
                    <a:pt x="175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62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466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3821;p64"/>
          <p:cNvGrpSpPr/>
          <p:nvPr/>
        </p:nvGrpSpPr>
        <p:grpSpPr>
          <a:xfrm>
            <a:off x="7796708" y="1840957"/>
            <a:ext cx="460944" cy="462573"/>
            <a:chOff x="0" y="23"/>
            <a:chExt cx="460942" cy="462571"/>
          </a:xfrm>
        </p:grpSpPr>
        <p:sp>
          <p:nvSpPr>
            <p:cNvPr id="1164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75" name="رابط مستقيم 50"/>
          <p:cNvSpPr/>
          <p:nvPr/>
        </p:nvSpPr>
        <p:spPr>
          <a:xfrm flipH="1">
            <a:off x="6150146" y="1695575"/>
            <a:ext cx="1" cy="259041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178" name="Google Shape;2502;p44"/>
          <p:cNvGrpSpPr/>
          <p:nvPr/>
        </p:nvGrpSpPr>
        <p:grpSpPr>
          <a:xfrm>
            <a:off x="7365765" y="1208492"/>
            <a:ext cx="864395" cy="320701"/>
            <a:chOff x="0" y="25754"/>
            <a:chExt cx="864394" cy="320699"/>
          </a:xfrm>
        </p:grpSpPr>
        <p:sp>
          <p:nvSpPr>
            <p:cNvPr id="1176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177" name="ص 105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105</a:t>
              </a:r>
            </a:p>
          </p:txBody>
        </p:sp>
      </p:grpSp>
      <p:pic>
        <p:nvPicPr>
          <p:cNvPr id="1179" name="IMG_7540.jpeg" descr="IMG_7540.jpeg"/>
          <p:cNvPicPr>
            <a:picLocks noChangeAspect="1"/>
          </p:cNvPicPr>
          <p:nvPr/>
        </p:nvPicPr>
        <p:blipFill>
          <a:blip r:embed="rId2">
            <a:extLst/>
          </a:blip>
          <a:srcRect l="3244" t="5170" r="3654" b="5864"/>
          <a:stretch>
            <a:fillRect/>
          </a:stretch>
        </p:blipFill>
        <p:spPr>
          <a:xfrm>
            <a:off x="4765423" y="654709"/>
            <a:ext cx="2769448" cy="340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474" fill="norm" stroke="1" extrusionOk="0">
                <a:moveTo>
                  <a:pt x="21312" y="18"/>
                </a:moveTo>
                <a:cubicBezTo>
                  <a:pt x="21230" y="145"/>
                  <a:pt x="21154" y="766"/>
                  <a:pt x="21009" y="2542"/>
                </a:cubicBezTo>
                <a:lnTo>
                  <a:pt x="20898" y="3917"/>
                </a:lnTo>
                <a:lnTo>
                  <a:pt x="20666" y="3917"/>
                </a:lnTo>
                <a:cubicBezTo>
                  <a:pt x="20495" y="3917"/>
                  <a:pt x="20435" y="3844"/>
                  <a:pt x="20440" y="3642"/>
                </a:cubicBezTo>
                <a:cubicBezTo>
                  <a:pt x="20448" y="3315"/>
                  <a:pt x="20405" y="3279"/>
                  <a:pt x="20381" y="3592"/>
                </a:cubicBezTo>
                <a:cubicBezTo>
                  <a:pt x="20370" y="3739"/>
                  <a:pt x="17100" y="3798"/>
                  <a:pt x="10590" y="3792"/>
                </a:cubicBezTo>
                <a:cubicBezTo>
                  <a:pt x="167" y="3783"/>
                  <a:pt x="761" y="3717"/>
                  <a:pt x="514" y="4742"/>
                </a:cubicBezTo>
                <a:cubicBezTo>
                  <a:pt x="333" y="5493"/>
                  <a:pt x="68" y="8361"/>
                  <a:pt x="68" y="9567"/>
                </a:cubicBezTo>
                <a:cubicBezTo>
                  <a:pt x="68" y="9740"/>
                  <a:pt x="48" y="10250"/>
                  <a:pt x="25" y="10692"/>
                </a:cubicBezTo>
                <a:cubicBezTo>
                  <a:pt x="8" y="11022"/>
                  <a:pt x="0" y="11481"/>
                  <a:pt x="0" y="12016"/>
                </a:cubicBezTo>
                <a:cubicBezTo>
                  <a:pt x="0" y="13624"/>
                  <a:pt x="69" y="15859"/>
                  <a:pt x="167" y="16916"/>
                </a:cubicBezTo>
                <a:cubicBezTo>
                  <a:pt x="205" y="17314"/>
                  <a:pt x="231" y="17781"/>
                  <a:pt x="223" y="17941"/>
                </a:cubicBezTo>
                <a:cubicBezTo>
                  <a:pt x="215" y="18109"/>
                  <a:pt x="238" y="18341"/>
                  <a:pt x="279" y="18491"/>
                </a:cubicBezTo>
                <a:cubicBezTo>
                  <a:pt x="318" y="18634"/>
                  <a:pt x="397" y="19039"/>
                  <a:pt x="452" y="19391"/>
                </a:cubicBezTo>
                <a:cubicBezTo>
                  <a:pt x="507" y="19743"/>
                  <a:pt x="611" y="20241"/>
                  <a:pt x="684" y="20516"/>
                </a:cubicBezTo>
                <a:cubicBezTo>
                  <a:pt x="816" y="21010"/>
                  <a:pt x="829" y="21025"/>
                  <a:pt x="2033" y="21041"/>
                </a:cubicBezTo>
                <a:cubicBezTo>
                  <a:pt x="2702" y="21049"/>
                  <a:pt x="7077" y="21087"/>
                  <a:pt x="11753" y="21116"/>
                </a:cubicBezTo>
                <a:cubicBezTo>
                  <a:pt x="16430" y="21144"/>
                  <a:pt x="20262" y="21243"/>
                  <a:pt x="20270" y="21341"/>
                </a:cubicBezTo>
                <a:cubicBezTo>
                  <a:pt x="20277" y="21438"/>
                  <a:pt x="20422" y="21497"/>
                  <a:pt x="20591" y="21466"/>
                </a:cubicBezTo>
                <a:cubicBezTo>
                  <a:pt x="20840" y="21419"/>
                  <a:pt x="20920" y="21312"/>
                  <a:pt x="21012" y="20941"/>
                </a:cubicBezTo>
                <a:cubicBezTo>
                  <a:pt x="21075" y="20687"/>
                  <a:pt x="21142" y="20466"/>
                  <a:pt x="21158" y="20466"/>
                </a:cubicBezTo>
                <a:cubicBezTo>
                  <a:pt x="21173" y="20466"/>
                  <a:pt x="21186" y="20308"/>
                  <a:pt x="21186" y="20116"/>
                </a:cubicBezTo>
                <a:cubicBezTo>
                  <a:pt x="21186" y="19923"/>
                  <a:pt x="21208" y="19723"/>
                  <a:pt x="21235" y="19666"/>
                </a:cubicBezTo>
                <a:cubicBezTo>
                  <a:pt x="21263" y="19608"/>
                  <a:pt x="21305" y="19269"/>
                  <a:pt x="21331" y="18916"/>
                </a:cubicBezTo>
                <a:cubicBezTo>
                  <a:pt x="21357" y="18562"/>
                  <a:pt x="21393" y="18291"/>
                  <a:pt x="21408" y="18291"/>
                </a:cubicBezTo>
                <a:cubicBezTo>
                  <a:pt x="21423" y="18291"/>
                  <a:pt x="21427" y="18168"/>
                  <a:pt x="21418" y="18041"/>
                </a:cubicBezTo>
                <a:cubicBezTo>
                  <a:pt x="21408" y="17913"/>
                  <a:pt x="21433" y="17429"/>
                  <a:pt x="21473" y="16941"/>
                </a:cubicBezTo>
                <a:cubicBezTo>
                  <a:pt x="21525" y="16310"/>
                  <a:pt x="21541" y="15880"/>
                  <a:pt x="21529" y="15491"/>
                </a:cubicBezTo>
                <a:cubicBezTo>
                  <a:pt x="21519" y="15173"/>
                  <a:pt x="21524" y="14813"/>
                  <a:pt x="21545" y="14616"/>
                </a:cubicBezTo>
                <a:cubicBezTo>
                  <a:pt x="21567" y="14403"/>
                  <a:pt x="21585" y="13404"/>
                  <a:pt x="21591" y="11941"/>
                </a:cubicBezTo>
                <a:cubicBezTo>
                  <a:pt x="21600" y="9805"/>
                  <a:pt x="21596" y="9498"/>
                  <a:pt x="21529" y="8292"/>
                </a:cubicBezTo>
                <a:cubicBezTo>
                  <a:pt x="21489" y="7569"/>
                  <a:pt x="21430" y="6777"/>
                  <a:pt x="21399" y="6517"/>
                </a:cubicBezTo>
                <a:lnTo>
                  <a:pt x="21346" y="6042"/>
                </a:lnTo>
                <a:lnTo>
                  <a:pt x="21433" y="4692"/>
                </a:lnTo>
                <a:cubicBezTo>
                  <a:pt x="21517" y="3392"/>
                  <a:pt x="21517" y="3340"/>
                  <a:pt x="21483" y="2217"/>
                </a:cubicBezTo>
                <a:cubicBezTo>
                  <a:pt x="21427" y="378"/>
                  <a:pt x="21391" y="-103"/>
                  <a:pt x="21312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80" name="IMG_7541.jpeg" descr="IMG_7541.jpeg"/>
          <p:cNvPicPr>
            <a:picLocks noChangeAspect="1"/>
          </p:cNvPicPr>
          <p:nvPr/>
        </p:nvPicPr>
        <p:blipFill>
          <a:blip r:embed="rId3">
            <a:extLst/>
          </a:blip>
          <a:srcRect l="86308" t="50938" r="1827" b="12544"/>
          <a:stretch>
            <a:fillRect/>
          </a:stretch>
        </p:blipFill>
        <p:spPr>
          <a:xfrm>
            <a:off x="6570385" y="1813282"/>
            <a:ext cx="1084835" cy="517860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1181" name="IMG_7541.jpeg" descr="IMG_7541.jpeg"/>
          <p:cNvPicPr>
            <a:picLocks noChangeAspect="1"/>
          </p:cNvPicPr>
          <p:nvPr/>
        </p:nvPicPr>
        <p:blipFill>
          <a:blip r:embed="rId3">
            <a:extLst/>
          </a:blip>
          <a:srcRect l="49403" t="50938" r="35077" b="14064"/>
          <a:stretch>
            <a:fillRect/>
          </a:stretch>
        </p:blipFill>
        <p:spPr>
          <a:xfrm>
            <a:off x="3862387" y="1823998"/>
            <a:ext cx="1419061" cy="496297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grpSp>
        <p:nvGrpSpPr>
          <p:cNvPr id="1192" name="Google Shape;3821;p64"/>
          <p:cNvGrpSpPr/>
          <p:nvPr/>
        </p:nvGrpSpPr>
        <p:grpSpPr>
          <a:xfrm>
            <a:off x="5405305" y="1840957"/>
            <a:ext cx="460944" cy="462573"/>
            <a:chOff x="0" y="23"/>
            <a:chExt cx="460942" cy="462571"/>
          </a:xfrm>
        </p:grpSpPr>
        <p:sp>
          <p:nvSpPr>
            <p:cNvPr id="1182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93" name="رابط مستقيم 50"/>
          <p:cNvSpPr/>
          <p:nvPr/>
        </p:nvSpPr>
        <p:spPr>
          <a:xfrm flipH="1">
            <a:off x="3557456" y="1695575"/>
            <a:ext cx="1" cy="259041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194" name="IMG_7541.jpeg" descr="IMG_7541.jpeg"/>
          <p:cNvPicPr>
            <a:picLocks noChangeAspect="1"/>
          </p:cNvPicPr>
          <p:nvPr/>
        </p:nvPicPr>
        <p:blipFill>
          <a:blip r:embed="rId3">
            <a:extLst/>
          </a:blip>
          <a:srcRect l="12675" t="50938" r="69447" b="9123"/>
          <a:stretch>
            <a:fillRect/>
          </a:stretch>
        </p:blipFill>
        <p:spPr>
          <a:xfrm>
            <a:off x="1054193" y="1789073"/>
            <a:ext cx="1634691" cy="566377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grpSp>
        <p:nvGrpSpPr>
          <p:cNvPr id="1205" name="Google Shape;3821;p64"/>
          <p:cNvGrpSpPr/>
          <p:nvPr/>
        </p:nvGrpSpPr>
        <p:grpSpPr>
          <a:xfrm>
            <a:off x="2889542" y="1840957"/>
            <a:ext cx="460944" cy="462573"/>
            <a:chOff x="0" y="23"/>
            <a:chExt cx="460942" cy="462571"/>
          </a:xfrm>
        </p:grpSpPr>
        <p:sp>
          <p:nvSpPr>
            <p:cNvPr id="1195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06" name="IMG_7541.jpeg" descr="IMG_7541.jpeg"/>
          <p:cNvPicPr>
            <a:picLocks noChangeAspect="1"/>
          </p:cNvPicPr>
          <p:nvPr/>
        </p:nvPicPr>
        <p:blipFill>
          <a:blip r:embed="rId3">
            <a:extLst/>
          </a:blip>
          <a:srcRect l="0" t="0" r="1827" b="47806"/>
          <a:stretch>
            <a:fillRect/>
          </a:stretch>
        </p:blipFill>
        <p:spPr>
          <a:xfrm>
            <a:off x="973634" y="1087930"/>
            <a:ext cx="6249294" cy="515264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1207" name="IMG_0049.png" descr="IMG_00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466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3821;p64"/>
          <p:cNvGrpSpPr/>
          <p:nvPr/>
        </p:nvGrpSpPr>
        <p:grpSpPr>
          <a:xfrm>
            <a:off x="7796708" y="1840957"/>
            <a:ext cx="460944" cy="462573"/>
            <a:chOff x="0" y="23"/>
            <a:chExt cx="460942" cy="462571"/>
          </a:xfrm>
        </p:grpSpPr>
        <p:sp>
          <p:nvSpPr>
            <p:cNvPr id="1209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20" name="رابط مستقيم 50"/>
          <p:cNvSpPr/>
          <p:nvPr/>
        </p:nvSpPr>
        <p:spPr>
          <a:xfrm flipH="1">
            <a:off x="6150146" y="1695575"/>
            <a:ext cx="1" cy="259041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23" name="Google Shape;2502;p44"/>
          <p:cNvGrpSpPr/>
          <p:nvPr/>
        </p:nvGrpSpPr>
        <p:grpSpPr>
          <a:xfrm>
            <a:off x="7365765" y="1208492"/>
            <a:ext cx="864395" cy="320701"/>
            <a:chOff x="0" y="25754"/>
            <a:chExt cx="864394" cy="320699"/>
          </a:xfrm>
        </p:grpSpPr>
        <p:sp>
          <p:nvSpPr>
            <p:cNvPr id="1221" name="مستطيل"/>
            <p:cNvSpPr/>
            <p:nvPr/>
          </p:nvSpPr>
          <p:spPr>
            <a:xfrm flipH="1">
              <a:off x="0" y="25754"/>
              <a:ext cx="864395" cy="320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defRPr>
              </a:pPr>
            </a:p>
          </p:txBody>
        </p:sp>
        <p:sp>
          <p:nvSpPr>
            <p:cNvPr id="1222" name="ص 105"/>
            <p:cNvSpPr/>
            <p:nvPr/>
          </p:nvSpPr>
          <p:spPr>
            <a:xfrm>
              <a:off x="0" y="186104"/>
              <a:ext cx="8643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ص 105</a:t>
              </a:r>
            </a:p>
          </p:txBody>
        </p:sp>
      </p:grpSp>
      <p:pic>
        <p:nvPicPr>
          <p:cNvPr id="1224" name="IMG_7540.jpeg" descr="IMG_7540.jpeg"/>
          <p:cNvPicPr>
            <a:picLocks noChangeAspect="1"/>
          </p:cNvPicPr>
          <p:nvPr/>
        </p:nvPicPr>
        <p:blipFill>
          <a:blip r:embed="rId2">
            <a:extLst/>
          </a:blip>
          <a:srcRect l="3244" t="5170" r="3654" b="5864"/>
          <a:stretch>
            <a:fillRect/>
          </a:stretch>
        </p:blipFill>
        <p:spPr>
          <a:xfrm>
            <a:off x="4765423" y="654709"/>
            <a:ext cx="2769448" cy="340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474" fill="norm" stroke="1" extrusionOk="0">
                <a:moveTo>
                  <a:pt x="21312" y="18"/>
                </a:moveTo>
                <a:cubicBezTo>
                  <a:pt x="21230" y="145"/>
                  <a:pt x="21154" y="766"/>
                  <a:pt x="21009" y="2542"/>
                </a:cubicBezTo>
                <a:lnTo>
                  <a:pt x="20898" y="3917"/>
                </a:lnTo>
                <a:lnTo>
                  <a:pt x="20666" y="3917"/>
                </a:lnTo>
                <a:cubicBezTo>
                  <a:pt x="20495" y="3917"/>
                  <a:pt x="20435" y="3844"/>
                  <a:pt x="20440" y="3642"/>
                </a:cubicBezTo>
                <a:cubicBezTo>
                  <a:pt x="20448" y="3315"/>
                  <a:pt x="20405" y="3279"/>
                  <a:pt x="20381" y="3592"/>
                </a:cubicBezTo>
                <a:cubicBezTo>
                  <a:pt x="20370" y="3739"/>
                  <a:pt x="17100" y="3798"/>
                  <a:pt x="10590" y="3792"/>
                </a:cubicBezTo>
                <a:cubicBezTo>
                  <a:pt x="167" y="3783"/>
                  <a:pt x="761" y="3717"/>
                  <a:pt x="514" y="4742"/>
                </a:cubicBezTo>
                <a:cubicBezTo>
                  <a:pt x="333" y="5493"/>
                  <a:pt x="68" y="8361"/>
                  <a:pt x="68" y="9567"/>
                </a:cubicBezTo>
                <a:cubicBezTo>
                  <a:pt x="68" y="9740"/>
                  <a:pt x="48" y="10250"/>
                  <a:pt x="25" y="10692"/>
                </a:cubicBezTo>
                <a:cubicBezTo>
                  <a:pt x="8" y="11022"/>
                  <a:pt x="0" y="11481"/>
                  <a:pt x="0" y="12016"/>
                </a:cubicBezTo>
                <a:cubicBezTo>
                  <a:pt x="0" y="13624"/>
                  <a:pt x="69" y="15859"/>
                  <a:pt x="167" y="16916"/>
                </a:cubicBezTo>
                <a:cubicBezTo>
                  <a:pt x="205" y="17314"/>
                  <a:pt x="231" y="17781"/>
                  <a:pt x="223" y="17941"/>
                </a:cubicBezTo>
                <a:cubicBezTo>
                  <a:pt x="215" y="18109"/>
                  <a:pt x="238" y="18341"/>
                  <a:pt x="279" y="18491"/>
                </a:cubicBezTo>
                <a:cubicBezTo>
                  <a:pt x="318" y="18634"/>
                  <a:pt x="397" y="19039"/>
                  <a:pt x="452" y="19391"/>
                </a:cubicBezTo>
                <a:cubicBezTo>
                  <a:pt x="507" y="19743"/>
                  <a:pt x="611" y="20241"/>
                  <a:pt x="684" y="20516"/>
                </a:cubicBezTo>
                <a:cubicBezTo>
                  <a:pt x="816" y="21010"/>
                  <a:pt x="829" y="21025"/>
                  <a:pt x="2033" y="21041"/>
                </a:cubicBezTo>
                <a:cubicBezTo>
                  <a:pt x="2702" y="21049"/>
                  <a:pt x="7077" y="21087"/>
                  <a:pt x="11753" y="21116"/>
                </a:cubicBezTo>
                <a:cubicBezTo>
                  <a:pt x="16430" y="21144"/>
                  <a:pt x="20262" y="21243"/>
                  <a:pt x="20270" y="21341"/>
                </a:cubicBezTo>
                <a:cubicBezTo>
                  <a:pt x="20277" y="21438"/>
                  <a:pt x="20422" y="21497"/>
                  <a:pt x="20591" y="21466"/>
                </a:cubicBezTo>
                <a:cubicBezTo>
                  <a:pt x="20840" y="21419"/>
                  <a:pt x="20920" y="21312"/>
                  <a:pt x="21012" y="20941"/>
                </a:cubicBezTo>
                <a:cubicBezTo>
                  <a:pt x="21075" y="20687"/>
                  <a:pt x="21142" y="20466"/>
                  <a:pt x="21158" y="20466"/>
                </a:cubicBezTo>
                <a:cubicBezTo>
                  <a:pt x="21173" y="20466"/>
                  <a:pt x="21186" y="20308"/>
                  <a:pt x="21186" y="20116"/>
                </a:cubicBezTo>
                <a:cubicBezTo>
                  <a:pt x="21186" y="19923"/>
                  <a:pt x="21208" y="19723"/>
                  <a:pt x="21235" y="19666"/>
                </a:cubicBezTo>
                <a:cubicBezTo>
                  <a:pt x="21263" y="19608"/>
                  <a:pt x="21305" y="19269"/>
                  <a:pt x="21331" y="18916"/>
                </a:cubicBezTo>
                <a:cubicBezTo>
                  <a:pt x="21357" y="18562"/>
                  <a:pt x="21393" y="18291"/>
                  <a:pt x="21408" y="18291"/>
                </a:cubicBezTo>
                <a:cubicBezTo>
                  <a:pt x="21423" y="18291"/>
                  <a:pt x="21427" y="18168"/>
                  <a:pt x="21418" y="18041"/>
                </a:cubicBezTo>
                <a:cubicBezTo>
                  <a:pt x="21408" y="17913"/>
                  <a:pt x="21433" y="17429"/>
                  <a:pt x="21473" y="16941"/>
                </a:cubicBezTo>
                <a:cubicBezTo>
                  <a:pt x="21525" y="16310"/>
                  <a:pt x="21541" y="15880"/>
                  <a:pt x="21529" y="15491"/>
                </a:cubicBezTo>
                <a:cubicBezTo>
                  <a:pt x="21519" y="15173"/>
                  <a:pt x="21524" y="14813"/>
                  <a:pt x="21545" y="14616"/>
                </a:cubicBezTo>
                <a:cubicBezTo>
                  <a:pt x="21567" y="14403"/>
                  <a:pt x="21585" y="13404"/>
                  <a:pt x="21591" y="11941"/>
                </a:cubicBezTo>
                <a:cubicBezTo>
                  <a:pt x="21600" y="9805"/>
                  <a:pt x="21596" y="9498"/>
                  <a:pt x="21529" y="8292"/>
                </a:cubicBezTo>
                <a:cubicBezTo>
                  <a:pt x="21489" y="7569"/>
                  <a:pt x="21430" y="6777"/>
                  <a:pt x="21399" y="6517"/>
                </a:cubicBezTo>
                <a:lnTo>
                  <a:pt x="21346" y="6042"/>
                </a:lnTo>
                <a:lnTo>
                  <a:pt x="21433" y="4692"/>
                </a:lnTo>
                <a:cubicBezTo>
                  <a:pt x="21517" y="3392"/>
                  <a:pt x="21517" y="3340"/>
                  <a:pt x="21483" y="2217"/>
                </a:cubicBezTo>
                <a:cubicBezTo>
                  <a:pt x="21427" y="378"/>
                  <a:pt x="21391" y="-103"/>
                  <a:pt x="21312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35" name="Google Shape;3821;p64"/>
          <p:cNvGrpSpPr/>
          <p:nvPr/>
        </p:nvGrpSpPr>
        <p:grpSpPr>
          <a:xfrm>
            <a:off x="5405305" y="1840957"/>
            <a:ext cx="460944" cy="462573"/>
            <a:chOff x="0" y="23"/>
            <a:chExt cx="460942" cy="462571"/>
          </a:xfrm>
        </p:grpSpPr>
        <p:sp>
          <p:nvSpPr>
            <p:cNvPr id="1225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36" name="رابط مستقيم 50"/>
          <p:cNvSpPr/>
          <p:nvPr/>
        </p:nvSpPr>
        <p:spPr>
          <a:xfrm flipH="1">
            <a:off x="3557456" y="1695575"/>
            <a:ext cx="1" cy="259041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47" name="Google Shape;3821;p64"/>
          <p:cNvGrpSpPr/>
          <p:nvPr/>
        </p:nvGrpSpPr>
        <p:grpSpPr>
          <a:xfrm>
            <a:off x="2889542" y="1840957"/>
            <a:ext cx="460944" cy="462573"/>
            <a:chOff x="0" y="23"/>
            <a:chExt cx="460942" cy="462571"/>
          </a:xfrm>
        </p:grpSpPr>
        <p:sp>
          <p:nvSpPr>
            <p:cNvPr id="1237" name="Google Shape;3822;p64"/>
            <p:cNvSpPr/>
            <p:nvPr/>
          </p:nvSpPr>
          <p:spPr>
            <a:xfrm>
              <a:off x="-1" y="23"/>
              <a:ext cx="460944" cy="4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7" y="0"/>
                  </a:moveTo>
                  <a:cubicBezTo>
                    <a:pt x="4826" y="0"/>
                    <a:pt x="0" y="4808"/>
                    <a:pt x="0" y="10791"/>
                  </a:cubicBezTo>
                  <a:cubicBezTo>
                    <a:pt x="0" y="16716"/>
                    <a:pt x="4826" y="21600"/>
                    <a:pt x="10847" y="21600"/>
                  </a:cubicBezTo>
                  <a:cubicBezTo>
                    <a:pt x="16775" y="21600"/>
                    <a:pt x="21600" y="16716"/>
                    <a:pt x="21600" y="10791"/>
                  </a:cubicBezTo>
                  <a:cubicBezTo>
                    <a:pt x="21600" y="4808"/>
                    <a:pt x="16775" y="0"/>
                    <a:pt x="108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3823;p64"/>
            <p:cNvSpPr/>
            <p:nvPr/>
          </p:nvSpPr>
          <p:spPr>
            <a:xfrm>
              <a:off x="17803" y="210830"/>
              <a:ext cx="313014" cy="2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148" y="0"/>
                  </a:moveTo>
                  <a:cubicBezTo>
                    <a:pt x="1089" y="0"/>
                    <a:pt x="170" y="1071"/>
                    <a:pt x="58" y="2536"/>
                  </a:cubicBezTo>
                  <a:cubicBezTo>
                    <a:pt x="-81" y="2677"/>
                    <a:pt x="58" y="2857"/>
                    <a:pt x="170" y="2857"/>
                  </a:cubicBezTo>
                  <a:lnTo>
                    <a:pt x="1089" y="2857"/>
                  </a:lnTo>
                  <a:cubicBezTo>
                    <a:pt x="1201" y="2857"/>
                    <a:pt x="1312" y="2677"/>
                    <a:pt x="1312" y="2536"/>
                  </a:cubicBezTo>
                  <a:cubicBezTo>
                    <a:pt x="1451" y="2108"/>
                    <a:pt x="1787" y="1643"/>
                    <a:pt x="2148" y="1643"/>
                  </a:cubicBezTo>
                  <a:lnTo>
                    <a:pt x="2594" y="1643"/>
                  </a:lnTo>
                  <a:cubicBezTo>
                    <a:pt x="3067" y="1643"/>
                    <a:pt x="3542" y="2249"/>
                    <a:pt x="3542" y="2857"/>
                  </a:cubicBezTo>
                  <a:cubicBezTo>
                    <a:pt x="3542" y="3285"/>
                    <a:pt x="3291" y="3748"/>
                    <a:pt x="2957" y="3892"/>
                  </a:cubicBezTo>
                  <a:cubicBezTo>
                    <a:pt x="2594" y="4178"/>
                    <a:pt x="2148" y="4641"/>
                    <a:pt x="1897" y="5069"/>
                  </a:cubicBezTo>
                  <a:cubicBezTo>
                    <a:pt x="1675" y="5678"/>
                    <a:pt x="1563" y="6249"/>
                    <a:pt x="1563" y="6999"/>
                  </a:cubicBezTo>
                  <a:lnTo>
                    <a:pt x="1563" y="7318"/>
                  </a:lnTo>
                  <a:cubicBezTo>
                    <a:pt x="1563" y="7461"/>
                    <a:pt x="1563" y="7605"/>
                    <a:pt x="1787" y="7605"/>
                  </a:cubicBezTo>
                  <a:lnTo>
                    <a:pt x="2594" y="7605"/>
                  </a:lnTo>
                  <a:cubicBezTo>
                    <a:pt x="2706" y="7605"/>
                    <a:pt x="2845" y="7461"/>
                    <a:pt x="2845" y="7318"/>
                  </a:cubicBezTo>
                  <a:lnTo>
                    <a:pt x="2845" y="6999"/>
                  </a:lnTo>
                  <a:cubicBezTo>
                    <a:pt x="2845" y="6249"/>
                    <a:pt x="3179" y="5678"/>
                    <a:pt x="3654" y="5356"/>
                  </a:cubicBezTo>
                  <a:cubicBezTo>
                    <a:pt x="3988" y="5213"/>
                    <a:pt x="4239" y="4785"/>
                    <a:pt x="4462" y="4320"/>
                  </a:cubicBezTo>
                  <a:cubicBezTo>
                    <a:pt x="4684" y="3892"/>
                    <a:pt x="4796" y="3427"/>
                    <a:pt x="4796" y="2857"/>
                  </a:cubicBezTo>
                  <a:cubicBezTo>
                    <a:pt x="4796" y="1215"/>
                    <a:pt x="3876" y="0"/>
                    <a:pt x="2594" y="0"/>
                  </a:cubicBezTo>
                  <a:close/>
                  <a:moveTo>
                    <a:pt x="2260" y="8354"/>
                  </a:moveTo>
                  <a:cubicBezTo>
                    <a:pt x="1787" y="8354"/>
                    <a:pt x="1563" y="8639"/>
                    <a:pt x="1563" y="9247"/>
                  </a:cubicBezTo>
                  <a:cubicBezTo>
                    <a:pt x="1563" y="9676"/>
                    <a:pt x="1787" y="9997"/>
                    <a:pt x="2260" y="9997"/>
                  </a:cubicBezTo>
                  <a:cubicBezTo>
                    <a:pt x="2594" y="9997"/>
                    <a:pt x="2845" y="9676"/>
                    <a:pt x="2845" y="9247"/>
                  </a:cubicBezTo>
                  <a:cubicBezTo>
                    <a:pt x="2845" y="8639"/>
                    <a:pt x="2594" y="8354"/>
                    <a:pt x="2260" y="8354"/>
                  </a:cubicBezTo>
                  <a:close/>
                  <a:moveTo>
                    <a:pt x="18983" y="14282"/>
                  </a:moveTo>
                  <a:cubicBezTo>
                    <a:pt x="17813" y="14282"/>
                    <a:pt x="16892" y="15351"/>
                    <a:pt x="16781" y="16815"/>
                  </a:cubicBezTo>
                  <a:cubicBezTo>
                    <a:pt x="16781" y="16959"/>
                    <a:pt x="16892" y="17137"/>
                    <a:pt x="17004" y="17137"/>
                  </a:cubicBezTo>
                  <a:lnTo>
                    <a:pt x="17813" y="17137"/>
                  </a:lnTo>
                  <a:cubicBezTo>
                    <a:pt x="17923" y="17137"/>
                    <a:pt x="18035" y="16959"/>
                    <a:pt x="18035" y="16959"/>
                  </a:cubicBezTo>
                  <a:cubicBezTo>
                    <a:pt x="18174" y="16387"/>
                    <a:pt x="18508" y="16066"/>
                    <a:pt x="18983" y="16066"/>
                  </a:cubicBezTo>
                  <a:lnTo>
                    <a:pt x="19317" y="16066"/>
                  </a:lnTo>
                  <a:cubicBezTo>
                    <a:pt x="19791" y="16066"/>
                    <a:pt x="20265" y="16531"/>
                    <a:pt x="20265" y="17137"/>
                  </a:cubicBezTo>
                  <a:cubicBezTo>
                    <a:pt x="20265" y="17565"/>
                    <a:pt x="20014" y="18030"/>
                    <a:pt x="19791" y="18173"/>
                  </a:cubicBezTo>
                  <a:cubicBezTo>
                    <a:pt x="19317" y="18458"/>
                    <a:pt x="18983" y="18923"/>
                    <a:pt x="18620" y="19351"/>
                  </a:cubicBezTo>
                  <a:cubicBezTo>
                    <a:pt x="18398" y="19957"/>
                    <a:pt x="18286" y="20529"/>
                    <a:pt x="18286" y="21278"/>
                  </a:cubicBezTo>
                  <a:lnTo>
                    <a:pt x="18286" y="21600"/>
                  </a:lnTo>
                  <a:cubicBezTo>
                    <a:pt x="18732" y="21422"/>
                    <a:pt x="19205" y="21278"/>
                    <a:pt x="19568" y="21135"/>
                  </a:cubicBezTo>
                  <a:cubicBezTo>
                    <a:pt x="19679" y="20529"/>
                    <a:pt x="19902" y="19957"/>
                    <a:pt x="20376" y="19636"/>
                  </a:cubicBezTo>
                  <a:cubicBezTo>
                    <a:pt x="20710" y="19492"/>
                    <a:pt x="21073" y="19064"/>
                    <a:pt x="21297" y="18601"/>
                  </a:cubicBezTo>
                  <a:cubicBezTo>
                    <a:pt x="21407" y="18173"/>
                    <a:pt x="21519" y="17708"/>
                    <a:pt x="21519" y="17137"/>
                  </a:cubicBezTo>
                  <a:cubicBezTo>
                    <a:pt x="21519" y="15638"/>
                    <a:pt x="20600" y="14282"/>
                    <a:pt x="19317" y="14282"/>
                  </a:cubicBezTo>
                  <a:close/>
                </a:path>
              </a:pathLst>
            </a:custGeom>
            <a:solidFill>
              <a:srgbClr val="D1C7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3824;p64"/>
            <p:cNvSpPr/>
            <p:nvPr/>
          </p:nvSpPr>
          <p:spPr>
            <a:xfrm>
              <a:off x="360559" y="216110"/>
              <a:ext cx="69987" cy="1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463" y="0"/>
                  </a:moveTo>
                  <a:cubicBezTo>
                    <a:pt x="4895" y="0"/>
                    <a:pt x="816" y="2518"/>
                    <a:pt x="200" y="5416"/>
                  </a:cubicBezTo>
                  <a:cubicBezTo>
                    <a:pt x="-289" y="5723"/>
                    <a:pt x="200" y="6029"/>
                    <a:pt x="816" y="6029"/>
                  </a:cubicBezTo>
                  <a:lnTo>
                    <a:pt x="4895" y="6029"/>
                  </a:lnTo>
                  <a:cubicBezTo>
                    <a:pt x="5384" y="6029"/>
                    <a:pt x="5879" y="6029"/>
                    <a:pt x="5879" y="5723"/>
                  </a:cubicBezTo>
                  <a:cubicBezTo>
                    <a:pt x="6375" y="4427"/>
                    <a:pt x="7976" y="3814"/>
                    <a:pt x="9463" y="3814"/>
                  </a:cubicBezTo>
                  <a:lnTo>
                    <a:pt x="11559" y="3814"/>
                  </a:lnTo>
                  <a:cubicBezTo>
                    <a:pt x="13655" y="3814"/>
                    <a:pt x="15631" y="4729"/>
                    <a:pt x="15631" y="6029"/>
                  </a:cubicBezTo>
                  <a:lnTo>
                    <a:pt x="15631" y="6332"/>
                  </a:lnTo>
                  <a:cubicBezTo>
                    <a:pt x="15631" y="7019"/>
                    <a:pt x="14647" y="7939"/>
                    <a:pt x="13167" y="8241"/>
                  </a:cubicBezTo>
                  <a:cubicBezTo>
                    <a:pt x="11559" y="8928"/>
                    <a:pt x="9463" y="9843"/>
                    <a:pt x="8471" y="11144"/>
                  </a:cubicBezTo>
                  <a:cubicBezTo>
                    <a:pt x="7487" y="12059"/>
                    <a:pt x="6991" y="13661"/>
                    <a:pt x="6991" y="14958"/>
                  </a:cubicBezTo>
                  <a:lnTo>
                    <a:pt x="6991" y="15873"/>
                  </a:lnTo>
                  <a:cubicBezTo>
                    <a:pt x="6991" y="16179"/>
                    <a:pt x="6991" y="16560"/>
                    <a:pt x="7976" y="16560"/>
                  </a:cubicBezTo>
                  <a:lnTo>
                    <a:pt x="11559" y="16560"/>
                  </a:lnTo>
                  <a:cubicBezTo>
                    <a:pt x="12055" y="16560"/>
                    <a:pt x="12544" y="16179"/>
                    <a:pt x="12544" y="15873"/>
                  </a:cubicBezTo>
                  <a:lnTo>
                    <a:pt x="12544" y="14958"/>
                  </a:lnTo>
                  <a:cubicBezTo>
                    <a:pt x="12544" y="13661"/>
                    <a:pt x="14151" y="12365"/>
                    <a:pt x="16247" y="11752"/>
                  </a:cubicBezTo>
                  <a:cubicBezTo>
                    <a:pt x="17735" y="11144"/>
                    <a:pt x="18719" y="10456"/>
                    <a:pt x="19831" y="9541"/>
                  </a:cubicBezTo>
                  <a:cubicBezTo>
                    <a:pt x="20815" y="8547"/>
                    <a:pt x="21311" y="7326"/>
                    <a:pt x="21311" y="6332"/>
                  </a:cubicBezTo>
                  <a:lnTo>
                    <a:pt x="21311" y="6029"/>
                  </a:lnTo>
                  <a:cubicBezTo>
                    <a:pt x="21311" y="2824"/>
                    <a:pt x="17239" y="0"/>
                    <a:pt x="11559" y="0"/>
                  </a:cubicBezTo>
                  <a:close/>
                  <a:moveTo>
                    <a:pt x="10079" y="17782"/>
                  </a:moveTo>
                  <a:cubicBezTo>
                    <a:pt x="7976" y="17782"/>
                    <a:pt x="6991" y="18776"/>
                    <a:pt x="6991" y="19691"/>
                  </a:cubicBezTo>
                  <a:cubicBezTo>
                    <a:pt x="6991" y="20685"/>
                    <a:pt x="7976" y="21600"/>
                    <a:pt x="10079" y="21600"/>
                  </a:cubicBezTo>
                  <a:cubicBezTo>
                    <a:pt x="11559" y="21600"/>
                    <a:pt x="12544" y="20685"/>
                    <a:pt x="12544" y="19691"/>
                  </a:cubicBezTo>
                  <a:cubicBezTo>
                    <a:pt x="12544" y="18776"/>
                    <a:pt x="11559" y="17782"/>
                    <a:pt x="10079" y="17782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3825;p64"/>
            <p:cNvSpPr/>
            <p:nvPr/>
          </p:nvSpPr>
          <p:spPr>
            <a:xfrm>
              <a:off x="62423" y="38538"/>
              <a:ext cx="108265" cy="17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1" y="0"/>
                  </a:moveTo>
                  <a:cubicBezTo>
                    <a:pt x="9062" y="0"/>
                    <a:pt x="8092" y="246"/>
                    <a:pt x="7443" y="246"/>
                  </a:cubicBezTo>
                  <a:cubicBezTo>
                    <a:pt x="5016" y="1233"/>
                    <a:pt x="2673" y="2464"/>
                    <a:pt x="650" y="3698"/>
                  </a:cubicBezTo>
                  <a:cubicBezTo>
                    <a:pt x="325" y="4340"/>
                    <a:pt x="0" y="4931"/>
                    <a:pt x="0" y="5573"/>
                  </a:cubicBezTo>
                  <a:cubicBezTo>
                    <a:pt x="0" y="5768"/>
                    <a:pt x="325" y="6165"/>
                    <a:pt x="974" y="6165"/>
                  </a:cubicBezTo>
                  <a:lnTo>
                    <a:pt x="5016" y="6165"/>
                  </a:lnTo>
                  <a:cubicBezTo>
                    <a:pt x="5420" y="6165"/>
                    <a:pt x="6069" y="5967"/>
                    <a:pt x="6069" y="5768"/>
                  </a:cubicBezTo>
                  <a:cubicBezTo>
                    <a:pt x="6394" y="4538"/>
                    <a:pt x="8092" y="3698"/>
                    <a:pt x="9791" y="3698"/>
                  </a:cubicBezTo>
                  <a:lnTo>
                    <a:pt x="11809" y="3698"/>
                  </a:lnTo>
                  <a:cubicBezTo>
                    <a:pt x="13832" y="3698"/>
                    <a:pt x="15531" y="4931"/>
                    <a:pt x="15531" y="6165"/>
                  </a:cubicBezTo>
                  <a:cubicBezTo>
                    <a:pt x="15531" y="7200"/>
                    <a:pt x="14802" y="8037"/>
                    <a:pt x="13508" y="8433"/>
                  </a:cubicBezTo>
                  <a:cubicBezTo>
                    <a:pt x="11489" y="9073"/>
                    <a:pt x="9791" y="9862"/>
                    <a:pt x="8413" y="11096"/>
                  </a:cubicBezTo>
                  <a:cubicBezTo>
                    <a:pt x="7443" y="12329"/>
                    <a:pt x="6714" y="13560"/>
                    <a:pt x="6714" y="15039"/>
                  </a:cubicBezTo>
                  <a:lnTo>
                    <a:pt x="6714" y="15829"/>
                  </a:lnTo>
                  <a:cubicBezTo>
                    <a:pt x="6714" y="16273"/>
                    <a:pt x="7039" y="16471"/>
                    <a:pt x="7768" y="16471"/>
                  </a:cubicBezTo>
                  <a:lnTo>
                    <a:pt x="11809" y="16471"/>
                  </a:lnTo>
                  <a:cubicBezTo>
                    <a:pt x="12459" y="16471"/>
                    <a:pt x="12784" y="16273"/>
                    <a:pt x="12784" y="15829"/>
                  </a:cubicBezTo>
                  <a:lnTo>
                    <a:pt x="12784" y="15039"/>
                  </a:lnTo>
                  <a:cubicBezTo>
                    <a:pt x="12784" y="13560"/>
                    <a:pt x="14157" y="12329"/>
                    <a:pt x="16180" y="11735"/>
                  </a:cubicBezTo>
                  <a:cubicBezTo>
                    <a:pt x="17879" y="11096"/>
                    <a:pt x="19173" y="10504"/>
                    <a:pt x="20222" y="9469"/>
                  </a:cubicBezTo>
                  <a:cubicBezTo>
                    <a:pt x="21192" y="8433"/>
                    <a:pt x="21600" y="7398"/>
                    <a:pt x="21600" y="6165"/>
                  </a:cubicBezTo>
                  <a:cubicBezTo>
                    <a:pt x="21600" y="2908"/>
                    <a:pt x="17150" y="0"/>
                    <a:pt x="11809" y="0"/>
                  </a:cubicBezTo>
                  <a:close/>
                  <a:moveTo>
                    <a:pt x="9791" y="17900"/>
                  </a:moveTo>
                  <a:cubicBezTo>
                    <a:pt x="8092" y="17900"/>
                    <a:pt x="6714" y="18740"/>
                    <a:pt x="6714" y="19724"/>
                  </a:cubicBezTo>
                  <a:cubicBezTo>
                    <a:pt x="6714" y="20760"/>
                    <a:pt x="8092" y="21600"/>
                    <a:pt x="9791" y="21600"/>
                  </a:cubicBezTo>
                  <a:cubicBezTo>
                    <a:pt x="11489" y="21600"/>
                    <a:pt x="12784" y="20760"/>
                    <a:pt x="12784" y="19724"/>
                  </a:cubicBezTo>
                  <a:cubicBezTo>
                    <a:pt x="12784" y="18740"/>
                    <a:pt x="11489" y="17900"/>
                    <a:pt x="9791" y="17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1" name="Google Shape;3826;p64"/>
            <p:cNvSpPr/>
            <p:nvPr/>
          </p:nvSpPr>
          <p:spPr>
            <a:xfrm>
              <a:off x="207272" y="18257"/>
              <a:ext cx="194480" cy="2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737" y="0"/>
                  </a:moveTo>
                  <a:cubicBezTo>
                    <a:pt x="4685" y="0"/>
                    <a:pt x="613" y="3066"/>
                    <a:pt x="34" y="7152"/>
                  </a:cubicBezTo>
                  <a:cubicBezTo>
                    <a:pt x="-146" y="7625"/>
                    <a:pt x="436" y="8064"/>
                    <a:pt x="973" y="8064"/>
                  </a:cubicBezTo>
                  <a:lnTo>
                    <a:pt x="5088" y="8064"/>
                  </a:lnTo>
                  <a:cubicBezTo>
                    <a:pt x="5444" y="8064"/>
                    <a:pt x="5801" y="7771"/>
                    <a:pt x="6027" y="7298"/>
                  </a:cubicBezTo>
                  <a:cubicBezTo>
                    <a:pt x="6384" y="5948"/>
                    <a:pt x="7859" y="4889"/>
                    <a:pt x="9737" y="4889"/>
                  </a:cubicBezTo>
                  <a:lnTo>
                    <a:pt x="11617" y="4889"/>
                  </a:lnTo>
                  <a:cubicBezTo>
                    <a:pt x="13852" y="4889"/>
                    <a:pt x="15507" y="6239"/>
                    <a:pt x="15507" y="8064"/>
                  </a:cubicBezTo>
                  <a:cubicBezTo>
                    <a:pt x="15507" y="9303"/>
                    <a:pt x="14747" y="10363"/>
                    <a:pt x="13449" y="10947"/>
                  </a:cubicBezTo>
                  <a:cubicBezTo>
                    <a:pt x="11392" y="11713"/>
                    <a:pt x="9737" y="12952"/>
                    <a:pt x="8621" y="14448"/>
                  </a:cubicBezTo>
                  <a:cubicBezTo>
                    <a:pt x="7323" y="16127"/>
                    <a:pt x="6743" y="17805"/>
                    <a:pt x="6743" y="19628"/>
                  </a:cubicBezTo>
                  <a:lnTo>
                    <a:pt x="6743" y="20832"/>
                  </a:lnTo>
                  <a:cubicBezTo>
                    <a:pt x="6743" y="21307"/>
                    <a:pt x="7143" y="21600"/>
                    <a:pt x="7682" y="21600"/>
                  </a:cubicBezTo>
                  <a:lnTo>
                    <a:pt x="11794" y="21600"/>
                  </a:lnTo>
                  <a:cubicBezTo>
                    <a:pt x="12331" y="21600"/>
                    <a:pt x="12733" y="21307"/>
                    <a:pt x="12733" y="20832"/>
                  </a:cubicBezTo>
                  <a:lnTo>
                    <a:pt x="12733" y="19628"/>
                  </a:lnTo>
                  <a:cubicBezTo>
                    <a:pt x="12733" y="17805"/>
                    <a:pt x="14032" y="16127"/>
                    <a:pt x="16089" y="15214"/>
                  </a:cubicBezTo>
                  <a:cubicBezTo>
                    <a:pt x="17744" y="14595"/>
                    <a:pt x="19040" y="13536"/>
                    <a:pt x="19979" y="12332"/>
                  </a:cubicBezTo>
                  <a:cubicBezTo>
                    <a:pt x="20918" y="11129"/>
                    <a:pt x="21454" y="9597"/>
                    <a:pt x="21454" y="8064"/>
                  </a:cubicBezTo>
                  <a:cubicBezTo>
                    <a:pt x="21454" y="3504"/>
                    <a:pt x="16982" y="0"/>
                    <a:pt x="11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2" name="Google Shape;3827;p64"/>
            <p:cNvSpPr/>
            <p:nvPr/>
          </p:nvSpPr>
          <p:spPr>
            <a:xfrm>
              <a:off x="207272" y="18257"/>
              <a:ext cx="162454" cy="3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11640" y="0"/>
                  </a:moveTo>
                  <a:cubicBezTo>
                    <a:pt x="5601" y="0"/>
                    <a:pt x="733" y="2327"/>
                    <a:pt x="40" y="5428"/>
                  </a:cubicBezTo>
                  <a:cubicBezTo>
                    <a:pt x="-175" y="5787"/>
                    <a:pt x="521" y="6121"/>
                    <a:pt x="1162" y="6121"/>
                  </a:cubicBezTo>
                  <a:lnTo>
                    <a:pt x="2711" y="6121"/>
                  </a:lnTo>
                  <a:cubicBezTo>
                    <a:pt x="2711" y="2769"/>
                    <a:pt x="7846" y="138"/>
                    <a:pt x="14315" y="0"/>
                  </a:cubicBezTo>
                  <a:close/>
                  <a:moveTo>
                    <a:pt x="14315" y="3711"/>
                  </a:moveTo>
                  <a:cubicBezTo>
                    <a:pt x="16775" y="3822"/>
                    <a:pt x="18539" y="4847"/>
                    <a:pt x="18539" y="6121"/>
                  </a:cubicBezTo>
                  <a:cubicBezTo>
                    <a:pt x="18539" y="7061"/>
                    <a:pt x="17631" y="7865"/>
                    <a:pt x="16079" y="8308"/>
                  </a:cubicBezTo>
                  <a:cubicBezTo>
                    <a:pt x="13619" y="8890"/>
                    <a:pt x="11640" y="9830"/>
                    <a:pt x="10306" y="10966"/>
                  </a:cubicBezTo>
                  <a:cubicBezTo>
                    <a:pt x="8754" y="12240"/>
                    <a:pt x="8061" y="13514"/>
                    <a:pt x="8061" y="14898"/>
                  </a:cubicBezTo>
                  <a:lnTo>
                    <a:pt x="8061" y="15811"/>
                  </a:lnTo>
                  <a:cubicBezTo>
                    <a:pt x="8061" y="16172"/>
                    <a:pt x="8539" y="16394"/>
                    <a:pt x="9183" y="16394"/>
                  </a:cubicBezTo>
                  <a:lnTo>
                    <a:pt x="10947" y="16394"/>
                  </a:lnTo>
                  <a:lnTo>
                    <a:pt x="10947" y="14898"/>
                  </a:lnTo>
                  <a:cubicBezTo>
                    <a:pt x="10947" y="13514"/>
                    <a:pt x="11640" y="12240"/>
                    <a:pt x="12978" y="11077"/>
                  </a:cubicBezTo>
                  <a:cubicBezTo>
                    <a:pt x="15223" y="9360"/>
                    <a:pt x="21213" y="9360"/>
                    <a:pt x="21425" y="6121"/>
                  </a:cubicBezTo>
                  <a:cubicBezTo>
                    <a:pt x="21425" y="4736"/>
                    <a:pt x="19447" y="3711"/>
                    <a:pt x="16775" y="3711"/>
                  </a:cubicBezTo>
                  <a:close/>
                  <a:moveTo>
                    <a:pt x="11855" y="17889"/>
                  </a:moveTo>
                  <a:cubicBezTo>
                    <a:pt x="9877" y="17889"/>
                    <a:pt x="8061" y="18691"/>
                    <a:pt x="8061" y="19745"/>
                  </a:cubicBezTo>
                  <a:cubicBezTo>
                    <a:pt x="8061" y="20769"/>
                    <a:pt x="9877" y="21600"/>
                    <a:pt x="11855" y="21600"/>
                  </a:cubicBezTo>
                  <a:cubicBezTo>
                    <a:pt x="13889" y="21600"/>
                    <a:pt x="15438" y="20769"/>
                    <a:pt x="15438" y="19745"/>
                  </a:cubicBezTo>
                  <a:cubicBezTo>
                    <a:pt x="15438" y="18691"/>
                    <a:pt x="13889" y="17889"/>
                    <a:pt x="11855" y="17889"/>
                  </a:cubicBezTo>
                  <a:close/>
                </a:path>
              </a:pathLst>
            </a:custGeom>
            <a:solidFill>
              <a:srgbClr val="B730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3828;p64"/>
            <p:cNvSpPr/>
            <p:nvPr/>
          </p:nvSpPr>
          <p:spPr>
            <a:xfrm>
              <a:off x="292301" y="281790"/>
              <a:ext cx="32027" cy="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8" y="0"/>
                  </a:moveTo>
                  <a:cubicBezTo>
                    <a:pt x="4376" y="2241"/>
                    <a:pt x="0" y="5871"/>
                    <a:pt x="0" y="10889"/>
                  </a:cubicBezTo>
                  <a:cubicBezTo>
                    <a:pt x="0" y="15898"/>
                    <a:pt x="4376" y="19527"/>
                    <a:pt x="10118" y="21600"/>
                  </a:cubicBezTo>
                  <a:cubicBezTo>
                    <a:pt x="16957" y="19527"/>
                    <a:pt x="21600" y="15898"/>
                    <a:pt x="21600" y="10889"/>
                  </a:cubicBezTo>
                  <a:cubicBezTo>
                    <a:pt x="21600" y="5871"/>
                    <a:pt x="16957" y="2241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3829;p64"/>
            <p:cNvSpPr/>
            <p:nvPr/>
          </p:nvSpPr>
          <p:spPr>
            <a:xfrm>
              <a:off x="99728" y="220971"/>
              <a:ext cx="148385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98" y="0"/>
                  </a:moveTo>
                  <a:cubicBezTo>
                    <a:pt x="4662" y="0"/>
                    <a:pt x="474" y="3216"/>
                    <a:pt x="0" y="7201"/>
                  </a:cubicBezTo>
                  <a:cubicBezTo>
                    <a:pt x="0" y="7630"/>
                    <a:pt x="474" y="8016"/>
                    <a:pt x="945" y="8016"/>
                  </a:cubicBezTo>
                  <a:lnTo>
                    <a:pt x="5136" y="8016"/>
                  </a:lnTo>
                  <a:cubicBezTo>
                    <a:pt x="5370" y="8016"/>
                    <a:pt x="5901" y="7823"/>
                    <a:pt x="6138" y="7440"/>
                  </a:cubicBezTo>
                  <a:cubicBezTo>
                    <a:pt x="6375" y="6000"/>
                    <a:pt x="7851" y="4800"/>
                    <a:pt x="9798" y="4800"/>
                  </a:cubicBezTo>
                  <a:lnTo>
                    <a:pt x="11802" y="4800"/>
                  </a:lnTo>
                  <a:cubicBezTo>
                    <a:pt x="13752" y="4800"/>
                    <a:pt x="15699" y="6240"/>
                    <a:pt x="15699" y="8016"/>
                  </a:cubicBezTo>
                  <a:lnTo>
                    <a:pt x="15699" y="8209"/>
                  </a:lnTo>
                  <a:cubicBezTo>
                    <a:pt x="15699" y="9407"/>
                    <a:pt x="14754" y="10414"/>
                    <a:pt x="13515" y="11040"/>
                  </a:cubicBezTo>
                  <a:cubicBezTo>
                    <a:pt x="11508" y="11808"/>
                    <a:pt x="9798" y="13008"/>
                    <a:pt x="8559" y="14639"/>
                  </a:cubicBezTo>
                  <a:cubicBezTo>
                    <a:pt x="7377" y="16032"/>
                    <a:pt x="6846" y="17808"/>
                    <a:pt x="6846" y="19631"/>
                  </a:cubicBezTo>
                  <a:lnTo>
                    <a:pt x="6846" y="20832"/>
                  </a:lnTo>
                  <a:cubicBezTo>
                    <a:pt x="6846" y="21407"/>
                    <a:pt x="7083" y="21600"/>
                    <a:pt x="7851" y="21600"/>
                  </a:cubicBezTo>
                  <a:lnTo>
                    <a:pt x="11802" y="21600"/>
                  </a:lnTo>
                  <a:cubicBezTo>
                    <a:pt x="12276" y="21600"/>
                    <a:pt x="12747" y="21407"/>
                    <a:pt x="12747" y="20832"/>
                  </a:cubicBezTo>
                  <a:lnTo>
                    <a:pt x="12747" y="19631"/>
                  </a:lnTo>
                  <a:cubicBezTo>
                    <a:pt x="12747" y="17808"/>
                    <a:pt x="13986" y="16225"/>
                    <a:pt x="16230" y="15407"/>
                  </a:cubicBezTo>
                  <a:cubicBezTo>
                    <a:pt x="17707" y="14639"/>
                    <a:pt x="19179" y="13631"/>
                    <a:pt x="20124" y="12433"/>
                  </a:cubicBezTo>
                  <a:cubicBezTo>
                    <a:pt x="21129" y="11040"/>
                    <a:pt x="21600" y="9599"/>
                    <a:pt x="21600" y="8209"/>
                  </a:cubicBezTo>
                  <a:lnTo>
                    <a:pt x="21600" y="8016"/>
                  </a:lnTo>
                  <a:cubicBezTo>
                    <a:pt x="21600" y="3599"/>
                    <a:pt x="17175" y="0"/>
                    <a:pt x="118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3830;p64"/>
            <p:cNvSpPr/>
            <p:nvPr/>
          </p:nvSpPr>
          <p:spPr>
            <a:xfrm>
              <a:off x="99728" y="220971"/>
              <a:ext cx="123243" cy="2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7" y="0"/>
                  </a:moveTo>
                  <a:cubicBezTo>
                    <a:pt x="5613" y="0"/>
                    <a:pt x="571" y="2428"/>
                    <a:pt x="0" y="5437"/>
                  </a:cubicBezTo>
                  <a:cubicBezTo>
                    <a:pt x="0" y="5761"/>
                    <a:pt x="571" y="6052"/>
                    <a:pt x="1137" y="6052"/>
                  </a:cubicBezTo>
                  <a:lnTo>
                    <a:pt x="2915" y="6052"/>
                  </a:lnTo>
                  <a:cubicBezTo>
                    <a:pt x="2915" y="2717"/>
                    <a:pt x="7957" y="0"/>
                    <a:pt x="14495" y="0"/>
                  </a:cubicBezTo>
                  <a:close/>
                  <a:moveTo>
                    <a:pt x="14495" y="3624"/>
                  </a:moveTo>
                  <a:cubicBezTo>
                    <a:pt x="16839" y="3805"/>
                    <a:pt x="18902" y="4857"/>
                    <a:pt x="18902" y="6052"/>
                  </a:cubicBezTo>
                  <a:lnTo>
                    <a:pt x="18902" y="6198"/>
                  </a:lnTo>
                  <a:cubicBezTo>
                    <a:pt x="18902" y="7102"/>
                    <a:pt x="17764" y="7863"/>
                    <a:pt x="16272" y="8335"/>
                  </a:cubicBezTo>
                  <a:cubicBezTo>
                    <a:pt x="13855" y="8915"/>
                    <a:pt x="11797" y="9822"/>
                    <a:pt x="10305" y="11053"/>
                  </a:cubicBezTo>
                  <a:cubicBezTo>
                    <a:pt x="8882" y="12105"/>
                    <a:pt x="8242" y="13446"/>
                    <a:pt x="8242" y="14822"/>
                  </a:cubicBezTo>
                  <a:lnTo>
                    <a:pt x="8242" y="15729"/>
                  </a:lnTo>
                  <a:cubicBezTo>
                    <a:pt x="8242" y="16163"/>
                    <a:pt x="8527" y="16309"/>
                    <a:pt x="9453" y="16309"/>
                  </a:cubicBezTo>
                  <a:lnTo>
                    <a:pt x="10945" y="16309"/>
                  </a:lnTo>
                  <a:lnTo>
                    <a:pt x="10945" y="14822"/>
                  </a:lnTo>
                  <a:cubicBezTo>
                    <a:pt x="10945" y="13446"/>
                    <a:pt x="11797" y="12250"/>
                    <a:pt x="13289" y="11053"/>
                  </a:cubicBezTo>
                  <a:cubicBezTo>
                    <a:pt x="15347" y="9387"/>
                    <a:pt x="21319" y="9387"/>
                    <a:pt x="21600" y="6198"/>
                  </a:cubicBezTo>
                  <a:lnTo>
                    <a:pt x="21600" y="6052"/>
                  </a:lnTo>
                  <a:cubicBezTo>
                    <a:pt x="21600" y="4711"/>
                    <a:pt x="19541" y="3624"/>
                    <a:pt x="16839" y="3624"/>
                  </a:cubicBezTo>
                  <a:close/>
                  <a:moveTo>
                    <a:pt x="11797" y="17831"/>
                  </a:moveTo>
                  <a:cubicBezTo>
                    <a:pt x="9734" y="17831"/>
                    <a:pt x="8242" y="18592"/>
                    <a:pt x="8242" y="19644"/>
                  </a:cubicBezTo>
                  <a:cubicBezTo>
                    <a:pt x="8242" y="20694"/>
                    <a:pt x="9734" y="21600"/>
                    <a:pt x="11797" y="21600"/>
                  </a:cubicBezTo>
                  <a:cubicBezTo>
                    <a:pt x="13855" y="21600"/>
                    <a:pt x="15632" y="20694"/>
                    <a:pt x="15632" y="19644"/>
                  </a:cubicBezTo>
                  <a:cubicBezTo>
                    <a:pt x="15632" y="18592"/>
                    <a:pt x="13855" y="17831"/>
                    <a:pt x="11797" y="1783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3831;p64"/>
            <p:cNvSpPr/>
            <p:nvPr/>
          </p:nvSpPr>
          <p:spPr>
            <a:xfrm>
              <a:off x="163779" y="422056"/>
              <a:ext cx="25143" cy="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1" y="0"/>
                  </a:moveTo>
                  <a:cubicBezTo>
                    <a:pt x="4176" y="2116"/>
                    <a:pt x="0" y="5862"/>
                    <a:pt x="0" y="10807"/>
                  </a:cubicBezTo>
                  <a:cubicBezTo>
                    <a:pt x="0" y="15738"/>
                    <a:pt x="4176" y="20670"/>
                    <a:pt x="10111" y="21600"/>
                  </a:cubicBezTo>
                  <a:cubicBezTo>
                    <a:pt x="17424" y="20670"/>
                    <a:pt x="21600" y="15738"/>
                    <a:pt x="21600" y="10807"/>
                  </a:cubicBezTo>
                  <a:cubicBezTo>
                    <a:pt x="21600" y="5862"/>
                    <a:pt x="17424" y="2116"/>
                    <a:pt x="1011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48" name="IMG_7542.jpeg" descr="IMG_7542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4369"/>
          <a:stretch>
            <a:fillRect/>
          </a:stretch>
        </p:blipFill>
        <p:spPr>
          <a:xfrm>
            <a:off x="1668745" y="1116429"/>
            <a:ext cx="5540098" cy="504769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1249" name="IMG_7542.jpeg" descr="IMG_7542.jpeg"/>
          <p:cNvPicPr>
            <a:picLocks noChangeAspect="1"/>
          </p:cNvPicPr>
          <p:nvPr/>
        </p:nvPicPr>
        <p:blipFill>
          <a:blip r:embed="rId3">
            <a:extLst/>
          </a:blip>
          <a:srcRect l="71601" t="13415" r="0" b="49468"/>
          <a:stretch>
            <a:fillRect/>
          </a:stretch>
        </p:blipFill>
        <p:spPr>
          <a:xfrm>
            <a:off x="6548557" y="1734281"/>
            <a:ext cx="1128456" cy="859715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1250" name="IMG_7542.jpeg" descr="IMG_7542.jpeg"/>
          <p:cNvPicPr>
            <a:picLocks noChangeAspect="1"/>
          </p:cNvPicPr>
          <p:nvPr/>
        </p:nvPicPr>
        <p:blipFill>
          <a:blip r:embed="rId3">
            <a:extLst/>
          </a:blip>
          <a:srcRect l="6212" t="13415" r="64982" b="49468"/>
          <a:stretch>
            <a:fillRect/>
          </a:stretch>
        </p:blipFill>
        <p:spPr>
          <a:xfrm>
            <a:off x="4044175" y="1801677"/>
            <a:ext cx="1144629" cy="859716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1251" name="IMG_7542.jpeg" descr="IMG_7542.jpeg"/>
          <p:cNvPicPr>
            <a:picLocks noChangeAspect="1"/>
          </p:cNvPicPr>
          <p:nvPr/>
        </p:nvPicPr>
        <p:blipFill>
          <a:blip r:embed="rId3">
            <a:extLst/>
          </a:blip>
          <a:srcRect l="48674" t="50652" r="0" b="9439"/>
          <a:stretch>
            <a:fillRect/>
          </a:stretch>
        </p:blipFill>
        <p:spPr>
          <a:xfrm>
            <a:off x="748665" y="1740631"/>
            <a:ext cx="2039492" cy="924404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1252" name="IMG_0049.png" descr="IMG_00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466" y="3988285"/>
            <a:ext cx="1529939" cy="1292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udent Choice Board for Middle School by Slidesgo">
  <a:themeElements>
    <a:clrScheme name="Student Choice Board for Middle School by Slidesgo">
      <a:dk1>
        <a:srgbClr val="C5E8E7"/>
      </a:dk1>
      <a:lt1>
        <a:srgbClr val="D1C747"/>
      </a:lt1>
      <a:dk2>
        <a:srgbClr val="A7A7A7"/>
      </a:dk2>
      <a:lt2>
        <a:srgbClr val="535353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0000FF"/>
      </a:hlink>
      <a:folHlink>
        <a:srgbClr val="FF00FF"/>
      </a:folHlink>
    </a:clrScheme>
    <a:fontScheme name="Student Choice Board for Middle School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udent Choice Board for Middle School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D1C74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D1C74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udent Choice Board for Middle School by Slidesgo">
  <a:themeElements>
    <a:clrScheme name="Student Choice Board for Middle School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0000FF"/>
      </a:hlink>
      <a:folHlink>
        <a:srgbClr val="FF00FF"/>
      </a:folHlink>
    </a:clrScheme>
    <a:fontScheme name="Student Choice Board for Middle School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udent Choice Board for Middle School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D1C74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D1C74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