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7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16-20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817" y="3714152"/>
            <a:ext cx="10560818" cy="30125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800" y="2505902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إذ ناداه ربه بالواد المقدس طوى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حين ناداه ربه سبحانه بوادي طوى المطهر.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اذهب إلى فرعون إنه طغى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قال له: سر إلى فرعون، إنه تجاوز الحد في الظلم والاستكبار.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فقل هل لك إلى أن تزكى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فقل له: هل لك – يا فرعون- أن تتطهر من الكفر والمعاصي؟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وأهديك إلى ربك فتخشى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وأرشدك إلى ربك الذي خلقك ورعاك فتخشاه، وتعمل بما يرضيه، وتتجنب ما يغضبه؟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فأراه الآية الكبرى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العلامة العظمى الدالة على أنه رسول من ربه، وهي اليد والعصا.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147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43</cp:revision>
  <dcterms:created xsi:type="dcterms:W3CDTF">2021-01-19T19:04:30Z</dcterms:created>
  <dcterms:modified xsi:type="dcterms:W3CDTF">2021-03-19T17:18:14Z</dcterms:modified>
</cp:coreProperties>
</file>