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82" r:id="rId23"/>
    <p:sldId id="283" r:id="rId24"/>
    <p:sldId id="278" r:id="rId25"/>
    <p:sldId id="281" r:id="rId26"/>
    <p:sldId id="279" r:id="rId27"/>
    <p:sldId id="280" r:id="rId28"/>
    <p:sldId id="284" r:id="rId29"/>
    <p:sldId id="286" r:id="rId30"/>
    <p:sldId id="287" r:id="rId31"/>
    <p:sldId id="288" r:id="rId32"/>
    <p:sldId id="291" r:id="rId33"/>
    <p:sldId id="290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137"/>
        <p:guide pos="3228"/>
        <p:guide pos="4793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6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8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2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24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6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9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2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4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7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6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9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6.xml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37" Type="http://schemas.openxmlformats.org/officeDocument/2006/relationships/image" Target="../media/image9.png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slide" Target="slide5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2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3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4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نظرية ذات الحدين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88535" y="120560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الخامس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1F0827FA-4EB8-4ACE-824F-183F0AE74C0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FCCC9C45-8864-44A4-B5EF-52A59534916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1" y="174568"/>
            <a:ext cx="9346851" cy="82800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5D44BD21-092B-4707-B294-D2174352248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0" y="1083501"/>
            <a:ext cx="9789697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2A9BA6E-B99A-443F-9E85-6CDFE1CA49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9EDCFD-1CB9-48F8-9716-F1E6E91B95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1" y="170890"/>
            <a:ext cx="955028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1227B481-A5FE-4A8B-8A0C-A4DE0D74C8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976A3006-0B30-4D4A-B04F-463791E3F7A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42" y="121745"/>
            <a:ext cx="3664289" cy="36000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05665CD8-2669-446A-A331-BA61E811419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31" y="665991"/>
            <a:ext cx="19536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5683E2DC-6595-49D0-BB5B-09C708B3F0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489B4603-5F65-4290-AF8C-088B3D7A475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54" y="158129"/>
            <a:ext cx="223623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247DD08-9B3A-4DE1-98AC-C4F1210FE0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449D927-0B9C-4114-AE8D-BB9E90D42CC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6" y="147340"/>
            <a:ext cx="959465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4DEFFC8-2CC0-4794-A911-6C6E4FD2A11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5074835F-CB39-47F7-A6B1-54191D7BE8E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4" y="133089"/>
            <a:ext cx="6466142" cy="360000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A88F75B3-F6F6-47E1-A427-30C8F1C5926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51" y="666174"/>
            <a:ext cx="206666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D4FB811C-616B-4D06-AEB1-463704E1BB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14AE9391-9546-492E-87CC-120E69E3722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81" y="136100"/>
            <a:ext cx="25473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B64F4CCE-0E6C-4E02-B11F-C987BC6FDAA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3967AA-5D33-401A-97F2-2931A545022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2" y="135058"/>
            <a:ext cx="9958943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66A4B0D-A3F2-4C74-8EDD-F06ED29880B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16B8ABE0-6C93-4E1C-85C3-BC16CF01335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0" y="110513"/>
            <a:ext cx="2903999" cy="36000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4090304F-28A7-4D6E-BC27-CC631A270D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97" y="711489"/>
            <a:ext cx="342348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A178EACF-68FD-4F0F-B451-D5A0BBC65B8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C00691FB-A32E-478C-9DC9-F51C2145AD4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38" y="135780"/>
            <a:ext cx="423866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781063" y="155847"/>
            <a:ext cx="4613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التوافيق واستعمالاتها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  <a:endParaRPr lang="ar-SA" sz="4400" b="1" cap="none" spc="0" dirty="0">
              <a:ln w="0"/>
              <a:solidFill>
                <a:schemeClr val="accent1">
                  <a:lumMod val="75000"/>
                </a:schemeClr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E950B64A-79C4-4CB5-8982-58691995FA2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42BF8CFF-88B1-43E1-9ED3-D50D4052BD5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FDC09E2-2E3E-48C3-BE54-E0745B405AF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3" b="73260"/>
          <a:stretch/>
        </p:blipFill>
        <p:spPr>
          <a:xfrm>
            <a:off x="3325091" y="165212"/>
            <a:ext cx="6659973" cy="11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99D0A6E3-CB32-4767-A969-1D0B3D5B7DC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6BF71258-C0A7-480E-9AB0-5F6F8DC576A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8" b="81524"/>
          <a:stretch/>
        </p:blipFill>
        <p:spPr>
          <a:xfrm>
            <a:off x="7356764" y="171989"/>
            <a:ext cx="2453035" cy="11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836A7C-F0D3-4EE2-83F3-C035C5AE8F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C102CCD1-AFFE-4DCD-8298-160D80E52DA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3" b="73260"/>
          <a:stretch/>
        </p:blipFill>
        <p:spPr>
          <a:xfrm>
            <a:off x="3325091" y="165212"/>
            <a:ext cx="6659973" cy="11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D0A36F6-DBB2-4ECF-B3B4-7832813157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2CA1B2B4-FD85-458E-9CB0-B835260C033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1"/>
          <a:stretch/>
        </p:blipFill>
        <p:spPr>
          <a:xfrm>
            <a:off x="444418" y="171989"/>
            <a:ext cx="9365381" cy="590011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81EC1A91-6BA7-433C-9F50-18597F18C47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4" t="9794" r="31222" b="83997"/>
          <a:stretch/>
        </p:blipFill>
        <p:spPr>
          <a:xfrm>
            <a:off x="7620781" y="1004853"/>
            <a:ext cx="2189018" cy="3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F6534DAC-48B6-4828-975B-B61E0C4E640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F21BFAA2-775A-408B-873B-89C7F0030FC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7"/>
          <a:stretch/>
        </p:blipFill>
        <p:spPr>
          <a:xfrm>
            <a:off x="276281" y="165212"/>
            <a:ext cx="9708783" cy="23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1BDA85D6-9E1F-4ED6-A0F3-D57613CFF86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F8A8CE8B-789E-44EE-B4B4-73F7FD0C52A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1"/>
          <a:stretch/>
        </p:blipFill>
        <p:spPr>
          <a:xfrm>
            <a:off x="444418" y="171989"/>
            <a:ext cx="9365381" cy="590011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1248C39A-2A6E-4518-970E-E485DB455B6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t="9628" r="61310" b="84163"/>
          <a:stretch/>
        </p:blipFill>
        <p:spPr>
          <a:xfrm>
            <a:off x="7620781" y="1004853"/>
            <a:ext cx="2189018" cy="39563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B571EC47-FBD2-4114-93C9-2B6A641DCA6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2" r="4447" b="31332"/>
          <a:stretch/>
        </p:blipFill>
        <p:spPr>
          <a:xfrm>
            <a:off x="924961" y="1805629"/>
            <a:ext cx="8948738" cy="11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CDFDC6F6-1EB5-4A4A-8807-4681B24A928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3D241828-47BC-4571-BB52-6B0A12AEEEB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3"/>
          <a:stretch/>
        </p:blipFill>
        <p:spPr>
          <a:xfrm>
            <a:off x="276281" y="169992"/>
            <a:ext cx="9708783" cy="20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2343556-C33D-4053-A898-4F3BEC171F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A8A6418B-CD9C-4F23-AA9E-EBDA8FD54F9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72952" r="1036" b="2345"/>
          <a:stretch/>
        </p:blipFill>
        <p:spPr>
          <a:xfrm>
            <a:off x="444418" y="144279"/>
            <a:ext cx="9365381" cy="15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5A0D8998-E747-47EC-9247-B39DB88EB25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68782919-0962-40C0-8C95-7F978FC2AEA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5" y="791246"/>
            <a:ext cx="874014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63BBD3-BB73-421A-B313-B18CE399B2D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0"/>
          <a:stretch/>
        </p:blipFill>
        <p:spPr>
          <a:xfrm>
            <a:off x="7146149" y="180237"/>
            <a:ext cx="2646693" cy="576240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1838491F-1353-441A-B947-EDCBB3053807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53027" r="229" b="-6614"/>
          <a:stretch/>
        </p:blipFill>
        <p:spPr>
          <a:xfrm>
            <a:off x="2108479" y="889765"/>
            <a:ext cx="2646693" cy="4282653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2D3AFC50-7169-447A-BC94-72993FEFE9A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46413"/>
          <a:stretch/>
        </p:blipFill>
        <p:spPr>
          <a:xfrm>
            <a:off x="7177383" y="889765"/>
            <a:ext cx="2646693" cy="37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7F0D11F-D85A-4242-9A65-AC1E39095124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9609" y="1583866"/>
            <a:ext cx="7469268" cy="503112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E537CEC1-49AD-4C2B-A947-2A3D5C2F9932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5687" y="2560513"/>
            <a:ext cx="7181968" cy="463353"/>
          </a:xfrm>
          <a:prstGeom prst="rect">
            <a:avLst/>
          </a:prstGeom>
        </p:spPr>
      </p:pic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FC977410-EC5E-4688-BA6A-60CF5DFE5C7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25E4CE5B-DAFA-4B86-881B-0D401DD2425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5ABE9243-0DAD-4D58-A477-346815067EE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6" y="172512"/>
            <a:ext cx="907200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BB98ED01-2CB4-4AEF-B8DC-F11BF62D475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15149BC6-C22D-4DAA-A6A1-FE2A7C0051D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0" y="172903"/>
            <a:ext cx="911115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A8C2CEA0-7DF8-4EBD-AB23-8390717FA77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4" y="774927"/>
            <a:ext cx="967299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DC497A68-5764-4CFC-9EF1-2201DCF6D7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6" y="819277"/>
            <a:ext cx="9583533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hlinkClick r:id="rId34" action="ppaction://hlinksldjump"/>
            <a:extLst>
              <a:ext uri="{FF2B5EF4-FFF2-40B4-BE49-F238E27FC236}">
                <a16:creationId xmlns:a16="http://schemas.microsoft.com/office/drawing/2014/main" id="{F3DB3771-2E1E-4B77-99B1-56980A44E2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21" y="1096456"/>
            <a:ext cx="4335158" cy="3471107"/>
          </a:xfrm>
          <a:prstGeom prst="rect">
            <a:avLst/>
          </a:prstGeom>
        </p:spPr>
      </p:pic>
      <p:pic>
        <p:nvPicPr>
          <p:cNvPr id="6" name="صورة 5">
            <a:hlinkClick r:id="rId36" action="ppaction://hlinksldjump"/>
            <a:extLst>
              <a:ext uri="{FF2B5EF4-FFF2-40B4-BE49-F238E27FC236}">
                <a16:creationId xmlns:a16="http://schemas.microsoft.com/office/drawing/2014/main" id="{ACFABBDC-6DD9-4623-9CCD-EC42A270B6B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418" y="863991"/>
            <a:ext cx="4030687" cy="3726183"/>
          </a:xfrm>
          <a:prstGeom prst="rect">
            <a:avLst/>
          </a:prstGeom>
        </p:spPr>
      </p:pic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0B10AAF8-EFBD-4FD0-95C9-B169433CAE0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6ACC6A58-00B2-4747-8AE2-FAB4712FB8F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1BD4566-1B7B-47B2-9179-469178A3800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2FC6B2A8-C531-41F3-A479-DAF5C601EB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31044664-C135-4EF4-82E8-781DD61E839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B0D256F-9C7B-45B0-9BD1-AB2844D49BB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3" y="213551"/>
            <a:ext cx="9789697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EAC0D09A-C748-4400-B2ED-EBCEDCC46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654D8258-6848-467B-ADB7-75E549E9542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1" y="172339"/>
            <a:ext cx="9432260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4C92F815-153A-4205-A22C-D90EC4817FC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79DAD4FD-51C0-459D-A34D-5B048D43E49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42" y="748474"/>
            <a:ext cx="6912001" cy="86400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F5BA9F74-061B-41E7-97A4-102C38A847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12" y="108357"/>
            <a:ext cx="5093331" cy="360000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7A1BCFE5-E9B2-40F9-BA8D-1CC3A63EC4E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0" y="1637691"/>
            <a:ext cx="9789697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1407</Words>
  <Application>Microsoft Office PowerPoint</Application>
  <PresentationFormat>شاشة عريضة</PresentationFormat>
  <Paragraphs>1321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210</cp:revision>
  <dcterms:created xsi:type="dcterms:W3CDTF">2019-07-10T17:43:06Z</dcterms:created>
  <dcterms:modified xsi:type="dcterms:W3CDTF">2019-09-27T17:48:09Z</dcterms:modified>
</cp:coreProperties>
</file>