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261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82" r:id="rId19"/>
    <p:sldId id="283" r:id="rId20"/>
    <p:sldId id="278" r:id="rId21"/>
    <p:sldId id="281" r:id="rId22"/>
    <p:sldId id="284" r:id="rId23"/>
    <p:sldId id="286" r:id="rId24"/>
    <p:sldId id="287" r:id="rId25"/>
    <p:sldId id="291" r:id="rId26"/>
    <p:sldId id="290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70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>
        <p:guide pos="3168"/>
        <p:guide pos="52"/>
        <p:guide pos="6357"/>
        <p:guide pos="4770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4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5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6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8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2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2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3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4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5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7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8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29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31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5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9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0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1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17" Type="http://schemas.openxmlformats.org/officeDocument/2006/relationships/slide" Target="slide11.xml"/><Relationship Id="rId25" Type="http://schemas.openxmlformats.org/officeDocument/2006/relationships/slide" Target="slide17.xml"/><Relationship Id="rId2" Type="http://schemas.openxmlformats.org/officeDocument/2006/relationships/image" Target="../media/image4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slide" Target="slide24.xml"/><Relationship Id="rId15" Type="http://schemas.openxmlformats.org/officeDocument/2006/relationships/slide" Target="slide13.xml"/><Relationship Id="rId23" Type="http://schemas.openxmlformats.org/officeDocument/2006/relationships/slide" Target="slide18.xml"/><Relationship Id="rId28" Type="http://schemas.openxmlformats.org/officeDocument/2006/relationships/image" Target="../media/image12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slide" Target="slide25.xml"/><Relationship Id="rId9" Type="http://schemas.openxmlformats.org/officeDocument/2006/relationships/slide" Target="slide3.xml"/><Relationship Id="rId14" Type="http://schemas.openxmlformats.org/officeDocument/2006/relationships/slide" Target="slide10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قانون جيوب التمام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13194" y="1205604"/>
            <a:ext cx="142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 الخامس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2" action="ppaction://hlinksldjump"/>
            <a:extLst>
              <a:ext uri="{FF2B5EF4-FFF2-40B4-BE49-F238E27FC236}">
                <a16:creationId xmlns:a16="http://schemas.microsoft.com/office/drawing/2014/main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BA64AC-4412-4557-A751-50A455732C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1477" y="291846"/>
            <a:ext cx="93059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9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6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7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2" action="ppaction://hlinksldjump"/>
            <a:extLst>
              <a:ext uri="{FF2B5EF4-FFF2-40B4-BE49-F238E27FC236}">
                <a16:creationId xmlns:a16="http://schemas.microsoft.com/office/drawing/2014/main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6671C2-9C44-4613-84BD-728B539A4DB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9075" y="165843"/>
            <a:ext cx="9733265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473D6A8-B5E6-47F0-8532-A44954CF8DE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3921" y="178828"/>
            <a:ext cx="9591271" cy="12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2" action="ppaction://hlinksldjump"/>
            <a:extLst>
              <a:ext uri="{FF2B5EF4-FFF2-40B4-BE49-F238E27FC236}">
                <a16:creationId xmlns:a16="http://schemas.microsoft.com/office/drawing/2014/main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8380D6-95D3-4E49-A525-07E458D9A2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4305" y="266103"/>
            <a:ext cx="9743900" cy="58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77BDB4-1F72-4E38-A066-3FDAF2B78C5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3365" y="221634"/>
            <a:ext cx="969975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B4F46CF-A1AB-4A77-A897-CD9500EE74F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5264" y="216249"/>
            <a:ext cx="975729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C9C371B-D4BF-49BB-B24D-DD599FBEF73B}"/>
              </a:ext>
            </a:extLst>
          </p:cNvPr>
          <p:cNvGrpSpPr/>
          <p:nvPr/>
        </p:nvGrpSpPr>
        <p:grpSpPr>
          <a:xfrm>
            <a:off x="439101" y="192000"/>
            <a:ext cx="8982076" cy="2808324"/>
            <a:chOff x="439101" y="192000"/>
            <a:chExt cx="8982076" cy="2808324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812E4948-E0B1-4AD2-8341-9D63D2E31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b="81822"/>
            <a:stretch/>
          </p:blipFill>
          <p:spPr>
            <a:xfrm>
              <a:off x="439102" y="192000"/>
              <a:ext cx="8982075" cy="585240"/>
            </a:xfrm>
            <a:prstGeom prst="rect">
              <a:avLst/>
            </a:prstGeom>
          </p:spPr>
        </p:pic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C254D6AC-E927-4A82-9308-A9800CD88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t="18180" b="22930"/>
            <a:stretch/>
          </p:blipFill>
          <p:spPr>
            <a:xfrm>
              <a:off x="439101" y="1104334"/>
              <a:ext cx="8982075" cy="189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3D3004-7367-4A88-A013-BFAB0E53084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26165"/>
          <a:stretch/>
        </p:blipFill>
        <p:spPr>
          <a:xfrm>
            <a:off x="573526" y="287238"/>
            <a:ext cx="8928614" cy="45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5A32D5A-6172-47C8-A8C5-2BCF8878F852}"/>
              </a:ext>
            </a:extLst>
          </p:cNvPr>
          <p:cNvGrpSpPr/>
          <p:nvPr/>
        </p:nvGrpSpPr>
        <p:grpSpPr>
          <a:xfrm>
            <a:off x="439101" y="192000"/>
            <a:ext cx="8982076" cy="2808324"/>
            <a:chOff x="439101" y="192000"/>
            <a:chExt cx="8982076" cy="2808324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1D5236D0-9495-4F8D-AAA5-A33E5937A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b="81822"/>
            <a:stretch/>
          </p:blipFill>
          <p:spPr>
            <a:xfrm>
              <a:off x="439102" y="192000"/>
              <a:ext cx="8982075" cy="585240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99B140D6-62ED-43EF-B4D0-A4B6ED760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t="78337" b="-37227"/>
            <a:stretch/>
          </p:blipFill>
          <p:spPr>
            <a:xfrm>
              <a:off x="439101" y="1104334"/>
              <a:ext cx="8982075" cy="189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0578E0F-F2B0-478E-8E93-969166173A6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75532" b="1392"/>
          <a:stretch/>
        </p:blipFill>
        <p:spPr>
          <a:xfrm>
            <a:off x="402076" y="970296"/>
            <a:ext cx="8928614" cy="1419982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7DC029D0-11DC-4307-AD52-8CC8C5267440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81822"/>
          <a:stretch/>
        </p:blipFill>
        <p:spPr>
          <a:xfrm>
            <a:off x="439102" y="192000"/>
            <a:ext cx="8982075" cy="5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127490" y="145191"/>
            <a:ext cx="5966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درست حلّ مثلثات باستعمال قانون الجيوب </a:t>
            </a:r>
          </a:p>
        </p:txBody>
      </p:sp>
      <p:sp>
        <p:nvSpPr>
          <p:cNvPr id="48" name="مستطيل: زوايا مستديرة 47">
            <a:hlinkClick r:id="rId22" action="ppaction://hlinksldjump"/>
            <a:extLst>
              <a:ext uri="{FF2B5EF4-FFF2-40B4-BE49-F238E27FC236}">
                <a16:creationId xmlns:a16="http://schemas.microsoft.com/office/drawing/2014/main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37E189B-E0C7-4BE1-8AE1-425CE7F4A9D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465" y="228600"/>
            <a:ext cx="9581376" cy="51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DB13177-9269-4D34-BAF0-210B9485B3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842" y="221902"/>
            <a:ext cx="9670329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8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9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0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1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2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3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4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5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6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7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229734B-3320-44B3-B0BE-81FB2A7EEE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4779" y="762893"/>
            <a:ext cx="9817688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7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8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2" action="ppaction://hlinksldjump"/>
            <a:extLst>
              <a:ext uri="{FF2B5EF4-FFF2-40B4-BE49-F238E27FC236}">
                <a16:creationId xmlns:a16="http://schemas.microsoft.com/office/drawing/2014/main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8FC075-C67E-43F7-8D7C-85307DA87C8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3892" y="166478"/>
            <a:ext cx="87153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7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8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F001B35-C094-452E-9083-4DDA3E28730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1935" y="352099"/>
            <a:ext cx="977982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7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8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501C9F0-9E66-4B0B-BB3F-C76D4107C15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0507" y="859849"/>
            <a:ext cx="9732158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7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8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2827968-64D6-449F-91C9-F9E22B8F359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2894" y="715793"/>
            <a:ext cx="9838495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9A95E3-5898-4A13-86B0-99F2164945E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20502" y="1349270"/>
            <a:ext cx="5757709" cy="12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2" action="ppaction://hlinksldjump"/>
            <a:extLst>
              <a:ext uri="{FF2B5EF4-FFF2-40B4-BE49-F238E27FC236}">
                <a16:creationId xmlns:a16="http://schemas.microsoft.com/office/drawing/2014/main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rId28" action="ppaction://hlinksldjump"/>
            <a:extLst>
              <a:ext uri="{FF2B5EF4-FFF2-40B4-BE49-F238E27FC236}">
                <a16:creationId xmlns:a16="http://schemas.microsoft.com/office/drawing/2014/main" id="{D6B6E96B-0DD5-4888-95E0-DDB59D9B91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29" y="1292302"/>
            <a:ext cx="6046646" cy="392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2" action="ppaction://hlinksldjump"/>
            <a:extLst>
              <a:ext uri="{FF2B5EF4-FFF2-40B4-BE49-F238E27FC236}">
                <a16:creationId xmlns:a16="http://schemas.microsoft.com/office/drawing/2014/main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927A46-14DF-4734-AF03-16473A7E5C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5" y="144741"/>
            <a:ext cx="9479190" cy="656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69563B-FE78-43A2-B971-A25F3E9C1D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4301" y="103400"/>
            <a:ext cx="9946657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2" action="ppaction://hlinksldjump"/>
            <a:extLst>
              <a:ext uri="{FF2B5EF4-FFF2-40B4-BE49-F238E27FC236}">
                <a16:creationId xmlns:a16="http://schemas.microsoft.com/office/drawing/2014/main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49338C-BA1C-4B67-9B50-FA90B0F9AB2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3365" y="168798"/>
            <a:ext cx="9730426" cy="47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7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0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1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3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6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7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2" action="ppaction://hlinksldjump"/>
            <a:extLst>
              <a:ext uri="{FF2B5EF4-FFF2-40B4-BE49-F238E27FC236}">
                <a16:creationId xmlns:a16="http://schemas.microsoft.com/office/drawing/2014/main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8B94894-72A5-4CFA-B1AE-205D39C8EA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0514" y="132120"/>
            <a:ext cx="9659448" cy="33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2" action="ppaction://hlinksldjump"/>
            <a:extLst>
              <a:ext uri="{FF2B5EF4-FFF2-40B4-BE49-F238E27FC236}">
                <a16:creationId xmlns:a16="http://schemas.microsoft.com/office/drawing/2014/main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3ADB9CB-6D5C-4EA1-B38A-7B1E79A6F39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3930" y="288499"/>
            <a:ext cx="8801100" cy="13239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63E0BD-4DE9-4C41-A411-80B58B3997C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9740" y="1283406"/>
            <a:ext cx="2362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958</Words>
  <Application>Microsoft Office PowerPoint</Application>
  <PresentationFormat>شاشة عريضة</PresentationFormat>
  <Paragraphs>884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7" baseType="lpstr">
      <vt:lpstr>Arial Unicode MS</vt:lpstr>
      <vt:lpstr>Al-Hadith1</vt:lpstr>
      <vt:lpstr>Arial</vt:lpstr>
      <vt:lpstr>Asmaa Font</vt:lpstr>
      <vt:lpstr>Calibri</vt:lpstr>
      <vt:lpstr>Calibri Light</vt:lpstr>
      <vt:lpstr>DecoType Naskh</vt:lpstr>
      <vt:lpstr>DecoType Thuluth</vt:lpstr>
      <vt:lpstr>Hacen Saudi Arabia XL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</cp:lastModifiedBy>
  <cp:revision>337</cp:revision>
  <dcterms:created xsi:type="dcterms:W3CDTF">2019-07-10T17:43:06Z</dcterms:created>
  <dcterms:modified xsi:type="dcterms:W3CDTF">2019-10-08T10:37:22Z</dcterms:modified>
</cp:coreProperties>
</file>