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4" r:id="rId2"/>
  </p:sldMasterIdLst>
  <p:notesMasterIdLst>
    <p:notesMasterId r:id="rId23"/>
  </p:notesMasterIdLst>
  <p:sldIdLst>
    <p:sldId id="303" r:id="rId3"/>
    <p:sldId id="267" r:id="rId4"/>
    <p:sldId id="258" r:id="rId5"/>
    <p:sldId id="319" r:id="rId6"/>
    <p:sldId id="325" r:id="rId7"/>
    <p:sldId id="326" r:id="rId8"/>
    <p:sldId id="322" r:id="rId9"/>
    <p:sldId id="321" r:id="rId10"/>
    <p:sldId id="259" r:id="rId11"/>
    <p:sldId id="316" r:id="rId12"/>
    <p:sldId id="323" r:id="rId13"/>
    <p:sldId id="315" r:id="rId14"/>
    <p:sldId id="317" r:id="rId15"/>
    <p:sldId id="324" r:id="rId16"/>
    <p:sldId id="320" r:id="rId17"/>
    <p:sldId id="311" r:id="rId18"/>
    <p:sldId id="312" r:id="rId19"/>
    <p:sldId id="313" r:id="rId20"/>
    <p:sldId id="314" r:id="rId21"/>
    <p:sldId id="309"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Abozaid" initials="MA" lastIdx="1" clrIdx="0">
    <p:extLst>
      <p:ext uri="{19B8F6BF-5375-455C-9EA6-DF929625EA0E}">
        <p15:presenceInfo xmlns:p15="http://schemas.microsoft.com/office/powerpoint/2012/main" userId="5e7a11f8fa4c3d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9F"/>
    <a:srgbClr val="FFF1E7"/>
    <a:srgbClr val="FFAE71"/>
    <a:srgbClr val="E8BAD4"/>
    <a:srgbClr val="FFD1AF"/>
    <a:srgbClr val="CC6B12"/>
    <a:srgbClr val="F4B780"/>
    <a:srgbClr val="C05200"/>
    <a:srgbClr val="964000"/>
    <a:srgbClr val="AD5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259" autoAdjust="0"/>
  </p:normalViewPr>
  <p:slideViewPr>
    <p:cSldViewPr snapToGrid="0">
      <p:cViewPr>
        <p:scale>
          <a:sx n="162" d="100"/>
          <a:sy n="162" d="100"/>
        </p:scale>
        <p:origin x="114"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06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45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93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51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7977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94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05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97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4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58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678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9fd21fc7c3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9fd21fc7c3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6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5413dc4d9d_0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5413dc4d9d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99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50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7c53bfeb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7c53bfeb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438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60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0864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282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20000" y="1124926"/>
            <a:ext cx="7725900" cy="34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AutoNum type="arabicPeriod"/>
              <a:defRPr/>
            </a:lvl1pPr>
            <a:lvl2pPr marL="914400" lvl="1" indent="-317500" rtl="0">
              <a:lnSpc>
                <a:spcPct val="100000"/>
              </a:lnSpc>
              <a:spcBef>
                <a:spcPts val="0"/>
              </a:spcBef>
              <a:spcAft>
                <a:spcPts val="0"/>
              </a:spcAft>
              <a:buSzPts val="1400"/>
              <a:buAutoNum type="alphaLcPeriod"/>
              <a:defRPr/>
            </a:lvl2pPr>
            <a:lvl3pPr marL="1371600" lvl="2" indent="-317500" rtl="0">
              <a:lnSpc>
                <a:spcPct val="100000"/>
              </a:lnSpc>
              <a:spcBef>
                <a:spcPts val="0"/>
              </a:spcBef>
              <a:spcAft>
                <a:spcPts val="0"/>
              </a:spcAft>
              <a:buSzPts val="1400"/>
              <a:buAutoNum type="romanLcPeriod"/>
              <a:defRPr/>
            </a:lvl3pPr>
            <a:lvl4pPr marL="1828800" lvl="3" indent="-317500" rtl="0">
              <a:lnSpc>
                <a:spcPct val="100000"/>
              </a:lnSpc>
              <a:spcBef>
                <a:spcPts val="0"/>
              </a:spcBef>
              <a:spcAft>
                <a:spcPts val="0"/>
              </a:spcAft>
              <a:buSzPts val="1400"/>
              <a:buAutoNum type="arabicPeriod"/>
              <a:defRPr/>
            </a:lvl4pPr>
            <a:lvl5pPr marL="2286000" lvl="4" indent="-317500" rtl="0">
              <a:lnSpc>
                <a:spcPct val="100000"/>
              </a:lnSpc>
              <a:spcBef>
                <a:spcPts val="0"/>
              </a:spcBef>
              <a:spcAft>
                <a:spcPts val="0"/>
              </a:spcAft>
              <a:buSzPts val="1400"/>
              <a:buAutoNum type="alphaLcPeriod"/>
              <a:defRPr/>
            </a:lvl5pPr>
            <a:lvl6pPr marL="2743200" lvl="5" indent="-317500" rtl="0">
              <a:lnSpc>
                <a:spcPct val="100000"/>
              </a:lnSpc>
              <a:spcBef>
                <a:spcPts val="0"/>
              </a:spcBef>
              <a:spcAft>
                <a:spcPts val="0"/>
              </a:spcAft>
              <a:buSzPts val="1400"/>
              <a:buAutoNum type="romanLcPeriod"/>
              <a:defRPr/>
            </a:lvl6pPr>
            <a:lvl7pPr marL="3200400" lvl="6" indent="-317500" rtl="0">
              <a:lnSpc>
                <a:spcPct val="100000"/>
              </a:lnSpc>
              <a:spcBef>
                <a:spcPts val="0"/>
              </a:spcBef>
              <a:spcAft>
                <a:spcPts val="0"/>
              </a:spcAft>
              <a:buSzPts val="1400"/>
              <a:buAutoNum type="arabicPeriod"/>
              <a:defRPr/>
            </a:lvl7pPr>
            <a:lvl8pPr marL="3657600" lvl="7" indent="-317500" rtl="0">
              <a:lnSpc>
                <a:spcPct val="100000"/>
              </a:lnSpc>
              <a:spcBef>
                <a:spcPts val="0"/>
              </a:spcBef>
              <a:spcAft>
                <a:spcPts val="0"/>
              </a:spcAft>
              <a:buSzPts val="1400"/>
              <a:buAutoNum type="alphaLcPeriod"/>
              <a:defRPr/>
            </a:lvl8pPr>
            <a:lvl9pPr marL="4114800" lvl="8" indent="-317500" rtl="0">
              <a:lnSpc>
                <a:spcPct val="100000"/>
              </a:lnSpc>
              <a:spcBef>
                <a:spcPts val="0"/>
              </a:spcBef>
              <a:spcAft>
                <a:spcPts val="0"/>
              </a:spcAft>
              <a:buSzPts val="1400"/>
              <a:buAutoNum type="romanLcPeriod"/>
              <a:defRPr/>
            </a:lvl9pPr>
          </a:lstStyle>
          <a:p>
            <a:endParaRPr/>
          </a:p>
        </p:txBody>
      </p:sp>
      <p:sp>
        <p:nvSpPr>
          <p:cNvPr id="17" name="Google Shape;17;p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56529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56514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994284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261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2781223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endParaRPr/>
          </a:p>
        </p:txBody>
      </p:sp>
    </p:spTree>
    <p:extLst>
      <p:ext uri="{BB962C8B-B14F-4D97-AF65-F5344CB8AC3E}">
        <p14:creationId xmlns:p14="http://schemas.microsoft.com/office/powerpoint/2010/main" val="341162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1978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Tree>
    <p:extLst>
      <p:ext uri="{BB962C8B-B14F-4D97-AF65-F5344CB8AC3E}">
        <p14:creationId xmlns:p14="http://schemas.microsoft.com/office/powerpoint/2010/main" val="383230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r>
              <a:rPr lang="ar-SA" smtClean="0"/>
              <a:t>انقر لتحرير نمط العنوان الرئيسي</a:t>
            </a:r>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3"/>
        <p:cNvGrpSpPr/>
        <p:nvPr/>
      </p:nvGrpSpPr>
      <p:grpSpPr>
        <a:xfrm>
          <a:off x="0" y="0"/>
          <a:ext cx="0" cy="0"/>
          <a:chOff x="0" y="0"/>
          <a:chExt cx="0" cy="0"/>
        </a:xfrm>
      </p:grpSpPr>
    </p:spTree>
    <p:extLst>
      <p:ext uri="{BB962C8B-B14F-4D97-AF65-F5344CB8AC3E}">
        <p14:creationId xmlns:p14="http://schemas.microsoft.com/office/powerpoint/2010/main" val="405287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504990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40" name="Google Shape;840;p14"/>
          <p:cNvSpPr txBox="1">
            <a:spLocks noGrp="1"/>
          </p:cNvSpPr>
          <p:nvPr>
            <p:ph type="title" idx="2" hasCustomPrompt="1"/>
          </p:nvPr>
        </p:nvSpPr>
        <p:spPr>
          <a:xfrm>
            <a:off x="51753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1" name="Google Shape;841;p14"/>
          <p:cNvSpPr txBox="1">
            <a:spLocks noGrp="1"/>
          </p:cNvSpPr>
          <p:nvPr>
            <p:ph type="subTitle" idx="1"/>
          </p:nvPr>
        </p:nvSpPr>
        <p:spPr>
          <a:xfrm>
            <a:off x="51753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2" name="Google Shape;842;p14"/>
          <p:cNvSpPr txBox="1">
            <a:spLocks noGrp="1"/>
          </p:cNvSpPr>
          <p:nvPr>
            <p:ph type="title" idx="3" hasCustomPrompt="1"/>
          </p:nvPr>
        </p:nvSpPr>
        <p:spPr>
          <a:xfrm>
            <a:off x="3410700" y="1543025"/>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3" name="Google Shape;843;p14"/>
          <p:cNvSpPr txBox="1">
            <a:spLocks noGrp="1"/>
          </p:cNvSpPr>
          <p:nvPr>
            <p:ph type="subTitle" idx="4"/>
          </p:nvPr>
        </p:nvSpPr>
        <p:spPr>
          <a:xfrm>
            <a:off x="3410700" y="2156100"/>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4" name="Google Shape;844;p14"/>
          <p:cNvSpPr txBox="1">
            <a:spLocks noGrp="1"/>
          </p:cNvSpPr>
          <p:nvPr>
            <p:ph type="title" idx="5" hasCustomPrompt="1"/>
          </p:nvPr>
        </p:nvSpPr>
        <p:spPr>
          <a:xfrm>
            <a:off x="16479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5" name="Google Shape;845;p14"/>
          <p:cNvSpPr txBox="1">
            <a:spLocks noGrp="1"/>
          </p:cNvSpPr>
          <p:nvPr>
            <p:ph type="subTitle" idx="6"/>
          </p:nvPr>
        </p:nvSpPr>
        <p:spPr>
          <a:xfrm>
            <a:off x="16479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98360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6"/>
        <p:cNvGrpSpPr/>
        <p:nvPr/>
      </p:nvGrpSpPr>
      <p:grpSpPr>
        <a:xfrm>
          <a:off x="0" y="0"/>
          <a:ext cx="0" cy="0"/>
          <a:chOff x="0" y="0"/>
          <a:chExt cx="0" cy="0"/>
        </a:xfrm>
      </p:grpSpPr>
      <p:sp>
        <p:nvSpPr>
          <p:cNvPr id="847" name="Google Shape;847;p15"/>
          <p:cNvSpPr txBox="1">
            <a:spLocks noGrp="1"/>
          </p:cNvSpPr>
          <p:nvPr>
            <p:ph type="title"/>
          </p:nvPr>
        </p:nvSpPr>
        <p:spPr>
          <a:xfrm>
            <a:off x="2290050" y="411612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8" name="Google Shape;848;p15"/>
          <p:cNvSpPr txBox="1">
            <a:spLocks noGrp="1"/>
          </p:cNvSpPr>
          <p:nvPr>
            <p:ph type="subTitle" idx="1"/>
          </p:nvPr>
        </p:nvSpPr>
        <p:spPr>
          <a:xfrm>
            <a:off x="2136600" y="965925"/>
            <a:ext cx="4873800" cy="23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56837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3431891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55"/>
        <p:cNvGrpSpPr/>
        <p:nvPr/>
      </p:nvGrpSpPr>
      <p:grpSpPr>
        <a:xfrm>
          <a:off x="0" y="0"/>
          <a:ext cx="0" cy="0"/>
          <a:chOff x="0" y="0"/>
          <a:chExt cx="0" cy="0"/>
        </a:xfrm>
      </p:grpSpPr>
      <p:sp>
        <p:nvSpPr>
          <p:cNvPr id="856" name="Google Shape;856;p17"/>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7" name="Google Shape;857;p17"/>
          <p:cNvSpPr txBox="1">
            <a:spLocks noGrp="1"/>
          </p:cNvSpPr>
          <p:nvPr>
            <p:ph type="title" idx="2"/>
          </p:nvPr>
        </p:nvSpPr>
        <p:spPr>
          <a:xfrm>
            <a:off x="77620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58" name="Google Shape;858;p17"/>
          <p:cNvSpPr txBox="1">
            <a:spLocks noGrp="1"/>
          </p:cNvSpPr>
          <p:nvPr>
            <p:ph type="subTitle" idx="1"/>
          </p:nvPr>
        </p:nvSpPr>
        <p:spPr>
          <a:xfrm>
            <a:off x="776200"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3"/>
          </p:nvPr>
        </p:nvSpPr>
        <p:spPr>
          <a:xfrm>
            <a:off x="618025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0" name="Google Shape;860;p17"/>
          <p:cNvSpPr txBox="1">
            <a:spLocks noGrp="1"/>
          </p:cNvSpPr>
          <p:nvPr>
            <p:ph type="subTitle" idx="4"/>
          </p:nvPr>
        </p:nvSpPr>
        <p:spPr>
          <a:xfrm>
            <a:off x="618023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1" name="Google Shape;861;p17"/>
          <p:cNvSpPr txBox="1">
            <a:spLocks noGrp="1"/>
          </p:cNvSpPr>
          <p:nvPr>
            <p:ph type="title" idx="5"/>
          </p:nvPr>
        </p:nvSpPr>
        <p:spPr>
          <a:xfrm>
            <a:off x="3478225" y="3013300"/>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2" name="Google Shape;862;p17"/>
          <p:cNvSpPr txBox="1">
            <a:spLocks noGrp="1"/>
          </p:cNvSpPr>
          <p:nvPr>
            <p:ph type="subTitle" idx="6"/>
          </p:nvPr>
        </p:nvSpPr>
        <p:spPr>
          <a:xfrm>
            <a:off x="347821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3" name="Google Shape;863;p17"/>
          <p:cNvSpPr txBox="1">
            <a:spLocks noGrp="1"/>
          </p:cNvSpPr>
          <p:nvPr>
            <p:ph type="title" idx="7" hasCustomPrompt="1"/>
          </p:nvPr>
        </p:nvSpPr>
        <p:spPr>
          <a:xfrm>
            <a:off x="151462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4" name="Google Shape;864;p17"/>
          <p:cNvSpPr txBox="1">
            <a:spLocks noGrp="1"/>
          </p:cNvSpPr>
          <p:nvPr>
            <p:ph type="title" idx="8" hasCustomPrompt="1"/>
          </p:nvPr>
        </p:nvSpPr>
        <p:spPr>
          <a:xfrm>
            <a:off x="4222900"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5" name="Google Shape;865;p17"/>
          <p:cNvSpPr txBox="1">
            <a:spLocks noGrp="1"/>
          </p:cNvSpPr>
          <p:nvPr>
            <p:ph type="title" idx="9" hasCustomPrompt="1"/>
          </p:nvPr>
        </p:nvSpPr>
        <p:spPr>
          <a:xfrm>
            <a:off x="691867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7157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4400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2"/>
        <p:cNvGrpSpPr/>
        <p:nvPr/>
      </p:nvGrpSpPr>
      <p:grpSpPr>
        <a:xfrm>
          <a:off x="0" y="0"/>
          <a:ext cx="0" cy="0"/>
          <a:chOff x="0" y="0"/>
          <a:chExt cx="0" cy="0"/>
        </a:xfrm>
      </p:grpSpPr>
      <p:sp>
        <p:nvSpPr>
          <p:cNvPr id="873" name="Google Shape;873;p19"/>
          <p:cNvSpPr txBox="1">
            <a:spLocks noGrp="1"/>
          </p:cNvSpPr>
          <p:nvPr>
            <p:ph type="title"/>
          </p:nvPr>
        </p:nvSpPr>
        <p:spPr>
          <a:xfrm>
            <a:off x="1102800" y="1667024"/>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4" name="Google Shape;874;p19"/>
          <p:cNvSpPr txBox="1">
            <a:spLocks noGrp="1"/>
          </p:cNvSpPr>
          <p:nvPr>
            <p:ph type="subTitle" idx="1"/>
          </p:nvPr>
        </p:nvSpPr>
        <p:spPr>
          <a:xfrm>
            <a:off x="1102800" y="2000800"/>
            <a:ext cx="2183700" cy="65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5" name="Google Shape;875;p19"/>
          <p:cNvSpPr txBox="1">
            <a:spLocks noGrp="1"/>
          </p:cNvSpPr>
          <p:nvPr>
            <p:ph type="title" idx="2"/>
          </p:nvPr>
        </p:nvSpPr>
        <p:spPr>
          <a:xfrm>
            <a:off x="1102800" y="3256225"/>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6" name="Google Shape;876;p19"/>
          <p:cNvSpPr txBox="1">
            <a:spLocks noGrp="1"/>
          </p:cNvSpPr>
          <p:nvPr>
            <p:ph type="subTitle" idx="3"/>
          </p:nvPr>
        </p:nvSpPr>
        <p:spPr>
          <a:xfrm>
            <a:off x="1102800" y="3589974"/>
            <a:ext cx="2183700" cy="65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7" name="Google Shape;877;p19"/>
          <p:cNvSpPr txBox="1">
            <a:spLocks noGrp="1"/>
          </p:cNvSpPr>
          <p:nvPr>
            <p:ph type="title" idx="4"/>
          </p:nvPr>
        </p:nvSpPr>
        <p:spPr>
          <a:xfrm>
            <a:off x="5872750" y="1667024"/>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78" name="Google Shape;878;p19"/>
          <p:cNvSpPr txBox="1">
            <a:spLocks noGrp="1"/>
          </p:cNvSpPr>
          <p:nvPr>
            <p:ph type="subTitle" idx="5"/>
          </p:nvPr>
        </p:nvSpPr>
        <p:spPr>
          <a:xfrm>
            <a:off x="5872750" y="2000800"/>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9" name="Google Shape;879;p19"/>
          <p:cNvSpPr txBox="1">
            <a:spLocks noGrp="1"/>
          </p:cNvSpPr>
          <p:nvPr>
            <p:ph type="title" idx="6"/>
          </p:nvPr>
        </p:nvSpPr>
        <p:spPr>
          <a:xfrm>
            <a:off x="5872750" y="3256225"/>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80" name="Google Shape;880;p19"/>
          <p:cNvSpPr txBox="1">
            <a:spLocks noGrp="1"/>
          </p:cNvSpPr>
          <p:nvPr>
            <p:ph type="subTitle" idx="7"/>
          </p:nvPr>
        </p:nvSpPr>
        <p:spPr>
          <a:xfrm>
            <a:off x="5872750" y="3589974"/>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1" name="Google Shape;881;p19"/>
          <p:cNvSpPr txBox="1">
            <a:spLocks noGrp="1"/>
          </p:cNvSpPr>
          <p:nvPr>
            <p:ph type="title" idx="8"/>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2778867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2"/>
        <p:cNvGrpSpPr/>
        <p:nvPr/>
      </p:nvGrpSpPr>
      <p:grpSpPr>
        <a:xfrm>
          <a:off x="0" y="0"/>
          <a:ext cx="0" cy="0"/>
          <a:chOff x="0" y="0"/>
          <a:chExt cx="0" cy="0"/>
        </a:xfrm>
      </p:grpSpPr>
      <p:sp>
        <p:nvSpPr>
          <p:cNvPr id="883" name="Google Shape;883;p20"/>
          <p:cNvSpPr txBox="1">
            <a:spLocks noGrp="1"/>
          </p:cNvSpPr>
          <p:nvPr>
            <p:ph type="title"/>
          </p:nvPr>
        </p:nvSpPr>
        <p:spPr>
          <a:xfrm>
            <a:off x="996802"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0"/>
          <p:cNvSpPr txBox="1">
            <a:spLocks noGrp="1"/>
          </p:cNvSpPr>
          <p:nvPr>
            <p:ph type="subTitle" idx="1"/>
          </p:nvPr>
        </p:nvSpPr>
        <p:spPr>
          <a:xfrm>
            <a:off x="996802"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5" name="Google Shape;885;p20"/>
          <p:cNvSpPr txBox="1">
            <a:spLocks noGrp="1"/>
          </p:cNvSpPr>
          <p:nvPr>
            <p:ph type="title" idx="2"/>
          </p:nvPr>
        </p:nvSpPr>
        <p:spPr>
          <a:xfrm>
            <a:off x="3620026"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0"/>
          <p:cNvSpPr txBox="1">
            <a:spLocks noGrp="1"/>
          </p:cNvSpPr>
          <p:nvPr>
            <p:ph type="subTitle" idx="3"/>
          </p:nvPr>
        </p:nvSpPr>
        <p:spPr>
          <a:xfrm>
            <a:off x="3620026"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7" name="Google Shape;887;p20"/>
          <p:cNvSpPr txBox="1">
            <a:spLocks noGrp="1"/>
          </p:cNvSpPr>
          <p:nvPr>
            <p:ph type="title" idx="4"/>
          </p:nvPr>
        </p:nvSpPr>
        <p:spPr>
          <a:xfrm>
            <a:off x="6243400"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0"/>
          <p:cNvSpPr txBox="1">
            <a:spLocks noGrp="1"/>
          </p:cNvSpPr>
          <p:nvPr>
            <p:ph type="subTitle" idx="5"/>
          </p:nvPr>
        </p:nvSpPr>
        <p:spPr>
          <a:xfrm>
            <a:off x="6243400"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4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889" name="Google Shape;889;p20"/>
          <p:cNvSpPr txBox="1">
            <a:spLocks noGrp="1"/>
          </p:cNvSpPr>
          <p:nvPr>
            <p:ph type="title" idx="6"/>
          </p:nvPr>
        </p:nvSpPr>
        <p:spPr>
          <a:xfrm>
            <a:off x="996802"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0"/>
          <p:cNvSpPr txBox="1">
            <a:spLocks noGrp="1"/>
          </p:cNvSpPr>
          <p:nvPr>
            <p:ph type="subTitle" idx="7"/>
          </p:nvPr>
        </p:nvSpPr>
        <p:spPr>
          <a:xfrm>
            <a:off x="996802"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1" name="Google Shape;891;p20"/>
          <p:cNvSpPr txBox="1">
            <a:spLocks noGrp="1"/>
          </p:cNvSpPr>
          <p:nvPr>
            <p:ph type="title" idx="8"/>
          </p:nvPr>
        </p:nvSpPr>
        <p:spPr>
          <a:xfrm>
            <a:off x="3620026"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2" name="Google Shape;892;p20"/>
          <p:cNvSpPr txBox="1">
            <a:spLocks noGrp="1"/>
          </p:cNvSpPr>
          <p:nvPr>
            <p:ph type="subTitle" idx="9"/>
          </p:nvPr>
        </p:nvSpPr>
        <p:spPr>
          <a:xfrm>
            <a:off x="3620026"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3" name="Google Shape;893;p20"/>
          <p:cNvSpPr txBox="1">
            <a:spLocks noGrp="1"/>
          </p:cNvSpPr>
          <p:nvPr>
            <p:ph type="title" idx="13"/>
          </p:nvPr>
        </p:nvSpPr>
        <p:spPr>
          <a:xfrm>
            <a:off x="6243400"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4" name="Google Shape;894;p20"/>
          <p:cNvSpPr txBox="1">
            <a:spLocks noGrp="1"/>
          </p:cNvSpPr>
          <p:nvPr>
            <p:ph type="subTitle" idx="14"/>
          </p:nvPr>
        </p:nvSpPr>
        <p:spPr>
          <a:xfrm>
            <a:off x="6243400"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5" name="Google Shape;895;p20"/>
          <p:cNvSpPr txBox="1">
            <a:spLocks noGrp="1"/>
          </p:cNvSpPr>
          <p:nvPr>
            <p:ph type="title" idx="15"/>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645839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96"/>
        <p:cNvGrpSpPr/>
        <p:nvPr/>
      </p:nvGrpSpPr>
      <p:grpSpPr>
        <a:xfrm>
          <a:off x="0" y="0"/>
          <a:ext cx="0" cy="0"/>
          <a:chOff x="0" y="0"/>
          <a:chExt cx="0" cy="0"/>
        </a:xfrm>
      </p:grpSpPr>
      <p:sp>
        <p:nvSpPr>
          <p:cNvPr id="897" name="Google Shape;897;p21"/>
          <p:cNvSpPr txBox="1">
            <a:spLocks noGrp="1"/>
          </p:cNvSpPr>
          <p:nvPr>
            <p:ph type="ctrTitle"/>
          </p:nvPr>
        </p:nvSpPr>
        <p:spPr>
          <a:xfrm>
            <a:off x="1636950" y="24047"/>
            <a:ext cx="5870100" cy="1321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21"/>
          <p:cNvSpPr txBox="1"/>
          <p:nvPr/>
        </p:nvSpPr>
        <p:spPr>
          <a:xfrm>
            <a:off x="1920925" y="3735925"/>
            <a:ext cx="5302200" cy="54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CREDITS: This presentation template was created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2">
                  <a:extLst>
                    <a:ext uri="{A12FA001-AC4F-418D-AE19-62706E023703}">
                      <ahyp:hlinkClr xmlns:ahyp="http://schemas.microsoft.com/office/drawing/2018/hyperlinkcolor" xmlns="" val="tx"/>
                    </a:ext>
                  </a:extLst>
                </a:hlinkClick>
              </a:rPr>
              <a:t>Slidesgo</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including icons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3">
                  <a:extLst>
                    <a:ext uri="{A12FA001-AC4F-418D-AE19-62706E023703}">
                      <ahyp:hlinkClr xmlns:ahyp="http://schemas.microsoft.com/office/drawing/2018/hyperlinkcolor" xmlns="" val="tx"/>
                    </a:ext>
                  </a:extLst>
                </a:hlinkClick>
              </a:rPr>
              <a:t>Flaticon</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and infographics &amp; images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4">
                  <a:extLst>
                    <a:ext uri="{A12FA001-AC4F-418D-AE19-62706E023703}">
                      <ahyp:hlinkClr xmlns:ahyp="http://schemas.microsoft.com/office/drawing/2018/hyperlinkcolor" xmlns="" val="tx"/>
                    </a:ext>
                  </a:extLst>
                </a:hlinkClick>
              </a:rPr>
              <a:t>Freepik</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t>
            </a:r>
            <a:endParaRPr kumimoji="0" sz="1200" b="0" i="0" u="none" strike="noStrike" kern="0" cap="none" spc="0" normalizeH="0" baseline="0" noProof="0">
              <a:ln>
                <a:noFill/>
              </a:ln>
              <a:solidFill>
                <a:srgbClr val="CEA37C"/>
              </a:solidFill>
              <a:effectLst/>
              <a:uLnTx/>
              <a:uFillTx/>
              <a:latin typeface="Sanchez"/>
              <a:ea typeface="Sanchez"/>
              <a:cs typeface="Sanchez"/>
              <a:sym typeface="Sanchez"/>
            </a:endParaRPr>
          </a:p>
        </p:txBody>
      </p:sp>
    </p:spTree>
    <p:extLst>
      <p:ext uri="{BB962C8B-B14F-4D97-AF65-F5344CB8AC3E}">
        <p14:creationId xmlns:p14="http://schemas.microsoft.com/office/powerpoint/2010/main" val="250576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99"/>
        <p:cNvGrpSpPr/>
        <p:nvPr/>
      </p:nvGrpSpPr>
      <p:grpSpPr>
        <a:xfrm>
          <a:off x="0" y="0"/>
          <a:ext cx="0" cy="0"/>
          <a:chOff x="0" y="0"/>
          <a:chExt cx="0" cy="0"/>
        </a:xfrm>
      </p:grpSpPr>
      <p:grpSp>
        <p:nvGrpSpPr>
          <p:cNvPr id="900" name="Google Shape;900;p22"/>
          <p:cNvGrpSpPr/>
          <p:nvPr/>
        </p:nvGrpSpPr>
        <p:grpSpPr>
          <a:xfrm>
            <a:off x="-1350043" y="-1024576"/>
            <a:ext cx="7149986" cy="4176452"/>
            <a:chOff x="997007" y="-364201"/>
            <a:chExt cx="7149986" cy="4176452"/>
          </a:xfrm>
        </p:grpSpPr>
        <p:sp>
          <p:nvSpPr>
            <p:cNvPr id="901" name="Google Shape;901;p22"/>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22"/>
            <p:cNvGrpSpPr/>
            <p:nvPr/>
          </p:nvGrpSpPr>
          <p:grpSpPr>
            <a:xfrm>
              <a:off x="1184751" y="-307656"/>
              <a:ext cx="6822196" cy="4063363"/>
              <a:chOff x="5930800" y="-1718525"/>
              <a:chExt cx="2767625" cy="1649025"/>
            </a:xfrm>
          </p:grpSpPr>
          <p:sp>
            <p:nvSpPr>
              <p:cNvPr id="903" name="Google Shape;903;p22"/>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2"/>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2"/>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2"/>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2"/>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2"/>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2"/>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2"/>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2"/>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2"/>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2"/>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2"/>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2"/>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2"/>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2"/>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2"/>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2"/>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2"/>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2"/>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2"/>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2"/>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2"/>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2"/>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2"/>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2"/>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2"/>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2"/>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2"/>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2"/>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2"/>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2"/>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2"/>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2"/>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2"/>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2"/>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2"/>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2"/>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2"/>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2"/>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2"/>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2"/>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2"/>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2"/>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2"/>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2"/>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2"/>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2"/>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2"/>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2"/>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2"/>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22"/>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4" name="Google Shape;954;p22"/>
          <p:cNvSpPr/>
          <p:nvPr/>
        </p:nvSpPr>
        <p:spPr>
          <a:xfrm rot="5400000">
            <a:off x="8243565" y="3875365"/>
            <a:ext cx="1784112" cy="2534311"/>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2"/>
          <p:cNvSpPr txBox="1">
            <a:spLocks noGrp="1"/>
          </p:cNvSpPr>
          <p:nvPr>
            <p:ph type="subTitle" idx="1"/>
          </p:nvPr>
        </p:nvSpPr>
        <p:spPr>
          <a:xfrm>
            <a:off x="6022200" y="2439600"/>
            <a:ext cx="2183700" cy="1224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22"/>
          <p:cNvSpPr txBox="1">
            <a:spLocks noGrp="1"/>
          </p:cNvSpPr>
          <p:nvPr>
            <p:ph type="title"/>
          </p:nvPr>
        </p:nvSpPr>
        <p:spPr>
          <a:xfrm>
            <a:off x="6026100" y="1479600"/>
            <a:ext cx="2404800" cy="960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6510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57"/>
        <p:cNvGrpSpPr/>
        <p:nvPr/>
      </p:nvGrpSpPr>
      <p:grpSpPr>
        <a:xfrm>
          <a:off x="0" y="0"/>
          <a:ext cx="0" cy="0"/>
          <a:chOff x="0" y="0"/>
          <a:chExt cx="0" cy="0"/>
        </a:xfrm>
      </p:grpSpPr>
      <p:sp>
        <p:nvSpPr>
          <p:cNvPr id="958" name="Google Shape;958;p23"/>
          <p:cNvSpPr txBox="1">
            <a:spLocks noGrp="1"/>
          </p:cNvSpPr>
          <p:nvPr>
            <p:ph type="subTitle" idx="1"/>
          </p:nvPr>
        </p:nvSpPr>
        <p:spPr>
          <a:xfrm>
            <a:off x="1588427" y="2367300"/>
            <a:ext cx="2708100" cy="1069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9" name="Google Shape;959;p23"/>
          <p:cNvSpPr txBox="1">
            <a:spLocks noGrp="1"/>
          </p:cNvSpPr>
          <p:nvPr>
            <p:ph type="title"/>
          </p:nvPr>
        </p:nvSpPr>
        <p:spPr>
          <a:xfrm>
            <a:off x="1588427" y="1727100"/>
            <a:ext cx="27081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960" name="Google Shape;960;p23"/>
          <p:cNvGrpSpPr/>
          <p:nvPr/>
        </p:nvGrpSpPr>
        <p:grpSpPr>
          <a:xfrm>
            <a:off x="6262444" y="15011"/>
            <a:ext cx="2881859" cy="5113362"/>
            <a:chOff x="5138725" y="846375"/>
            <a:chExt cx="2264900" cy="4018675"/>
          </a:xfrm>
        </p:grpSpPr>
        <p:sp>
          <p:nvSpPr>
            <p:cNvPr id="961" name="Google Shape;961;p2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733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r>
              <a:rPr lang="ar-SA" smtClean="0"/>
              <a:t>انقر لتحرير نمط العنوان الرئيسي</a:t>
            </a:r>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extLst>
      <p:ext uri="{BB962C8B-B14F-4D97-AF65-F5344CB8AC3E}">
        <p14:creationId xmlns:p14="http://schemas.microsoft.com/office/powerpoint/2010/main" val="399870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extLst>
      <p:ext uri="{BB962C8B-B14F-4D97-AF65-F5344CB8AC3E}">
        <p14:creationId xmlns:p14="http://schemas.microsoft.com/office/powerpoint/2010/main" val="197212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59" r:id="rId6"/>
    <p:sldLayoutId id="2147483664"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extLst>
      <p:ext uri="{BB962C8B-B14F-4D97-AF65-F5344CB8AC3E}">
        <p14:creationId xmlns:p14="http://schemas.microsoft.com/office/powerpoint/2010/main" val="1284392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142" name="Google Shape;1035;p26">
            <a:extLst>
              <a:ext uri="{FF2B5EF4-FFF2-40B4-BE49-F238E27FC236}">
                <a16:creationId xmlns:a16="http://schemas.microsoft.com/office/drawing/2014/main" id="{D741714F-9FCF-4450-B6C9-C3C014C60800}"/>
              </a:ext>
            </a:extLst>
          </p:cNvPr>
          <p:cNvGrpSpPr/>
          <p:nvPr/>
        </p:nvGrpSpPr>
        <p:grpSpPr>
          <a:xfrm>
            <a:off x="997007" y="483524"/>
            <a:ext cx="7149986" cy="4176452"/>
            <a:chOff x="997007" y="483524"/>
            <a:chExt cx="7149986" cy="4176452"/>
          </a:xfrm>
        </p:grpSpPr>
        <p:sp>
          <p:nvSpPr>
            <p:cNvPr id="143" name="Google Shape;1036;p26">
              <a:extLst>
                <a:ext uri="{FF2B5EF4-FFF2-40B4-BE49-F238E27FC236}">
                  <a16:creationId xmlns:a16="http://schemas.microsoft.com/office/drawing/2014/main" id="{D43E18C5-40CF-452B-AF19-0F41ABF3DAD3}"/>
                </a:ext>
              </a:extLst>
            </p:cNvPr>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037;p26">
              <a:extLst>
                <a:ext uri="{FF2B5EF4-FFF2-40B4-BE49-F238E27FC236}">
                  <a16:creationId xmlns:a16="http://schemas.microsoft.com/office/drawing/2014/main" id="{4AF04BD3-4937-4BB4-AB0A-7B771B5F0890}"/>
                </a:ext>
              </a:extLst>
            </p:cNvPr>
            <p:cNvGrpSpPr/>
            <p:nvPr/>
          </p:nvGrpSpPr>
          <p:grpSpPr>
            <a:xfrm>
              <a:off x="1184751" y="540069"/>
              <a:ext cx="6822196" cy="4063363"/>
              <a:chOff x="5930800" y="-1718525"/>
              <a:chExt cx="2767625" cy="1649025"/>
            </a:xfrm>
          </p:grpSpPr>
          <p:sp>
            <p:nvSpPr>
              <p:cNvPr id="152" name="Google Shape;1038;p26">
                <a:extLst>
                  <a:ext uri="{FF2B5EF4-FFF2-40B4-BE49-F238E27FC236}">
                    <a16:creationId xmlns:a16="http://schemas.microsoft.com/office/drawing/2014/main" id="{020A57EB-B82F-4FE1-9DC0-83C77B04C42A}"/>
                  </a:ext>
                </a:extLst>
              </p:cNvPr>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39;p26">
                <a:extLst>
                  <a:ext uri="{FF2B5EF4-FFF2-40B4-BE49-F238E27FC236}">
                    <a16:creationId xmlns:a16="http://schemas.microsoft.com/office/drawing/2014/main" id="{C146D25A-5AA4-420D-836A-A096985B6FB4}"/>
                  </a:ext>
                </a:extLst>
              </p:cNvPr>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40;p26">
                <a:extLst>
                  <a:ext uri="{FF2B5EF4-FFF2-40B4-BE49-F238E27FC236}">
                    <a16:creationId xmlns:a16="http://schemas.microsoft.com/office/drawing/2014/main" id="{C0B9BAAF-FC81-4AB8-92F4-FFDB3A6551C3}"/>
                  </a:ext>
                </a:extLst>
              </p:cNvPr>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41;p26">
                <a:extLst>
                  <a:ext uri="{FF2B5EF4-FFF2-40B4-BE49-F238E27FC236}">
                    <a16:creationId xmlns:a16="http://schemas.microsoft.com/office/drawing/2014/main" id="{058297EC-3402-4F00-AA2C-F28CD656E1A1}"/>
                  </a:ext>
                </a:extLst>
              </p:cNvPr>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42;p26">
                <a:extLst>
                  <a:ext uri="{FF2B5EF4-FFF2-40B4-BE49-F238E27FC236}">
                    <a16:creationId xmlns:a16="http://schemas.microsoft.com/office/drawing/2014/main" id="{6E9D8631-BBCD-42A5-8C5E-992D8E24E72B}"/>
                  </a:ext>
                </a:extLst>
              </p:cNvPr>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43;p26">
                <a:extLst>
                  <a:ext uri="{FF2B5EF4-FFF2-40B4-BE49-F238E27FC236}">
                    <a16:creationId xmlns:a16="http://schemas.microsoft.com/office/drawing/2014/main" id="{22212EA2-FDBF-4F73-8C16-D6E4158EC1FA}"/>
                  </a:ext>
                </a:extLst>
              </p:cNvPr>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44;p26">
                <a:extLst>
                  <a:ext uri="{FF2B5EF4-FFF2-40B4-BE49-F238E27FC236}">
                    <a16:creationId xmlns:a16="http://schemas.microsoft.com/office/drawing/2014/main" id="{ECCDB235-46D1-4780-8AD7-6CEF3B233BC6}"/>
                  </a:ext>
                </a:extLst>
              </p:cNvPr>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45;p26">
                <a:extLst>
                  <a:ext uri="{FF2B5EF4-FFF2-40B4-BE49-F238E27FC236}">
                    <a16:creationId xmlns:a16="http://schemas.microsoft.com/office/drawing/2014/main" id="{17226526-E149-48DC-8006-F7BDBAD0CF71}"/>
                  </a:ext>
                </a:extLst>
              </p:cNvPr>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46;p26">
                <a:extLst>
                  <a:ext uri="{FF2B5EF4-FFF2-40B4-BE49-F238E27FC236}">
                    <a16:creationId xmlns:a16="http://schemas.microsoft.com/office/drawing/2014/main" id="{B5DDEFF9-858E-4677-B976-7A4495EF617F}"/>
                  </a:ext>
                </a:extLst>
              </p:cNvPr>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47;p26">
                <a:extLst>
                  <a:ext uri="{FF2B5EF4-FFF2-40B4-BE49-F238E27FC236}">
                    <a16:creationId xmlns:a16="http://schemas.microsoft.com/office/drawing/2014/main" id="{8829793B-D144-471C-9536-D702E02DBE55}"/>
                  </a:ext>
                </a:extLst>
              </p:cNvPr>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48;p26">
                <a:extLst>
                  <a:ext uri="{FF2B5EF4-FFF2-40B4-BE49-F238E27FC236}">
                    <a16:creationId xmlns:a16="http://schemas.microsoft.com/office/drawing/2014/main" id="{F0EE8836-6F0F-4443-81B1-85F80D58F6B4}"/>
                  </a:ext>
                </a:extLst>
              </p:cNvPr>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49;p26">
                <a:extLst>
                  <a:ext uri="{FF2B5EF4-FFF2-40B4-BE49-F238E27FC236}">
                    <a16:creationId xmlns:a16="http://schemas.microsoft.com/office/drawing/2014/main" id="{3B2770E7-0FD2-4B50-8435-B1BBFFEB18C3}"/>
                  </a:ext>
                </a:extLst>
              </p:cNvPr>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50;p26">
                <a:extLst>
                  <a:ext uri="{FF2B5EF4-FFF2-40B4-BE49-F238E27FC236}">
                    <a16:creationId xmlns:a16="http://schemas.microsoft.com/office/drawing/2014/main" id="{78E6A651-29F2-4793-BAC4-78948E221375}"/>
                  </a:ext>
                </a:extLst>
              </p:cNvPr>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51;p26">
                <a:extLst>
                  <a:ext uri="{FF2B5EF4-FFF2-40B4-BE49-F238E27FC236}">
                    <a16:creationId xmlns:a16="http://schemas.microsoft.com/office/drawing/2014/main" id="{EB917290-2DEE-4DEA-AA32-1B52176CDE83}"/>
                  </a:ext>
                </a:extLst>
              </p:cNvPr>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52;p26">
                <a:extLst>
                  <a:ext uri="{FF2B5EF4-FFF2-40B4-BE49-F238E27FC236}">
                    <a16:creationId xmlns:a16="http://schemas.microsoft.com/office/drawing/2014/main" id="{BF761B5C-D6E8-4AA3-9BA8-F9E92F808910}"/>
                  </a:ext>
                </a:extLst>
              </p:cNvPr>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53;p26">
                <a:extLst>
                  <a:ext uri="{FF2B5EF4-FFF2-40B4-BE49-F238E27FC236}">
                    <a16:creationId xmlns:a16="http://schemas.microsoft.com/office/drawing/2014/main" id="{7C21FA1C-5D8E-4A6A-887E-EC6AB9A8D3E9}"/>
                  </a:ext>
                </a:extLst>
              </p:cNvPr>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54;p26">
                <a:extLst>
                  <a:ext uri="{FF2B5EF4-FFF2-40B4-BE49-F238E27FC236}">
                    <a16:creationId xmlns:a16="http://schemas.microsoft.com/office/drawing/2014/main" id="{6C39B11C-234B-4882-9976-894945993C21}"/>
                  </a:ext>
                </a:extLst>
              </p:cNvPr>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55;p26">
                <a:extLst>
                  <a:ext uri="{FF2B5EF4-FFF2-40B4-BE49-F238E27FC236}">
                    <a16:creationId xmlns:a16="http://schemas.microsoft.com/office/drawing/2014/main" id="{D45B5AF3-2732-4716-92B8-ACF20A6B1AEB}"/>
                  </a:ext>
                </a:extLst>
              </p:cNvPr>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56;p26">
                <a:extLst>
                  <a:ext uri="{FF2B5EF4-FFF2-40B4-BE49-F238E27FC236}">
                    <a16:creationId xmlns:a16="http://schemas.microsoft.com/office/drawing/2014/main" id="{91D315C4-80CF-49CA-9F01-9980FBB14C5D}"/>
                  </a:ext>
                </a:extLst>
              </p:cNvPr>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57;p26">
                <a:extLst>
                  <a:ext uri="{FF2B5EF4-FFF2-40B4-BE49-F238E27FC236}">
                    <a16:creationId xmlns:a16="http://schemas.microsoft.com/office/drawing/2014/main" id="{1E8EEB6E-1A97-404C-A5E7-7E5F4038C934}"/>
                  </a:ext>
                </a:extLst>
              </p:cNvPr>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58;p26">
                <a:extLst>
                  <a:ext uri="{FF2B5EF4-FFF2-40B4-BE49-F238E27FC236}">
                    <a16:creationId xmlns:a16="http://schemas.microsoft.com/office/drawing/2014/main" id="{DBEEA394-6003-46AF-A180-1493D94E0A5D}"/>
                  </a:ext>
                </a:extLst>
              </p:cNvPr>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59;p26">
                <a:extLst>
                  <a:ext uri="{FF2B5EF4-FFF2-40B4-BE49-F238E27FC236}">
                    <a16:creationId xmlns:a16="http://schemas.microsoft.com/office/drawing/2014/main" id="{21B769E2-A68B-4602-946C-2E433A001595}"/>
                  </a:ext>
                </a:extLst>
              </p:cNvPr>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60;p26">
                <a:extLst>
                  <a:ext uri="{FF2B5EF4-FFF2-40B4-BE49-F238E27FC236}">
                    <a16:creationId xmlns:a16="http://schemas.microsoft.com/office/drawing/2014/main" id="{00650C80-DDA1-474F-AFF7-29DB8F5ED689}"/>
                  </a:ext>
                </a:extLst>
              </p:cNvPr>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061;p26">
                <a:extLst>
                  <a:ext uri="{FF2B5EF4-FFF2-40B4-BE49-F238E27FC236}">
                    <a16:creationId xmlns:a16="http://schemas.microsoft.com/office/drawing/2014/main" id="{81643848-50F9-43FA-86E7-5EDBCE431BFA}"/>
                  </a:ext>
                </a:extLst>
              </p:cNvPr>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062;p26">
                <a:extLst>
                  <a:ext uri="{FF2B5EF4-FFF2-40B4-BE49-F238E27FC236}">
                    <a16:creationId xmlns:a16="http://schemas.microsoft.com/office/drawing/2014/main" id="{E4F58FD9-A82D-4DFF-AC3B-74AAA5C63EAF}"/>
                  </a:ext>
                </a:extLst>
              </p:cNvPr>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63;p26">
                <a:extLst>
                  <a:ext uri="{FF2B5EF4-FFF2-40B4-BE49-F238E27FC236}">
                    <a16:creationId xmlns:a16="http://schemas.microsoft.com/office/drawing/2014/main" id="{5691EEEC-C8BE-4C22-B8EA-278EE01BFC96}"/>
                  </a:ext>
                </a:extLst>
              </p:cNvPr>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64;p26">
                <a:extLst>
                  <a:ext uri="{FF2B5EF4-FFF2-40B4-BE49-F238E27FC236}">
                    <a16:creationId xmlns:a16="http://schemas.microsoft.com/office/drawing/2014/main" id="{4386B2E3-6486-41FA-9B4C-C577FDEF430A}"/>
                  </a:ext>
                </a:extLst>
              </p:cNvPr>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65;p26">
                <a:extLst>
                  <a:ext uri="{FF2B5EF4-FFF2-40B4-BE49-F238E27FC236}">
                    <a16:creationId xmlns:a16="http://schemas.microsoft.com/office/drawing/2014/main" id="{EB7CF17D-194A-423A-90D4-954BF81B355A}"/>
                  </a:ext>
                </a:extLst>
              </p:cNvPr>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66;p26">
                <a:extLst>
                  <a:ext uri="{FF2B5EF4-FFF2-40B4-BE49-F238E27FC236}">
                    <a16:creationId xmlns:a16="http://schemas.microsoft.com/office/drawing/2014/main" id="{7747C295-05F2-49B3-9E4A-F2A25249D666}"/>
                  </a:ext>
                </a:extLst>
              </p:cNvPr>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67;p26">
                <a:extLst>
                  <a:ext uri="{FF2B5EF4-FFF2-40B4-BE49-F238E27FC236}">
                    <a16:creationId xmlns:a16="http://schemas.microsoft.com/office/drawing/2014/main" id="{B92B4E69-29C3-4EE1-A2B9-AFEAE5A04D4E}"/>
                  </a:ext>
                </a:extLst>
              </p:cNvPr>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68;p26">
                <a:extLst>
                  <a:ext uri="{FF2B5EF4-FFF2-40B4-BE49-F238E27FC236}">
                    <a16:creationId xmlns:a16="http://schemas.microsoft.com/office/drawing/2014/main" id="{9DE63056-BEDF-4CB1-AEFC-EE81D951773B}"/>
                  </a:ext>
                </a:extLst>
              </p:cNvPr>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69;p26">
                <a:extLst>
                  <a:ext uri="{FF2B5EF4-FFF2-40B4-BE49-F238E27FC236}">
                    <a16:creationId xmlns:a16="http://schemas.microsoft.com/office/drawing/2014/main" id="{BCB7D325-E406-419D-A826-0AF7298E23DF}"/>
                  </a:ext>
                </a:extLst>
              </p:cNvPr>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70;p26">
                <a:extLst>
                  <a:ext uri="{FF2B5EF4-FFF2-40B4-BE49-F238E27FC236}">
                    <a16:creationId xmlns:a16="http://schemas.microsoft.com/office/drawing/2014/main" id="{5DA863AD-CC39-4B16-BB2D-6E7CCDB88101}"/>
                  </a:ext>
                </a:extLst>
              </p:cNvPr>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71;p26">
                <a:extLst>
                  <a:ext uri="{FF2B5EF4-FFF2-40B4-BE49-F238E27FC236}">
                    <a16:creationId xmlns:a16="http://schemas.microsoft.com/office/drawing/2014/main" id="{E7303B58-EAF4-4EB8-B42F-3E84FD17A57E}"/>
                  </a:ext>
                </a:extLst>
              </p:cNvPr>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72;p26">
                <a:extLst>
                  <a:ext uri="{FF2B5EF4-FFF2-40B4-BE49-F238E27FC236}">
                    <a16:creationId xmlns:a16="http://schemas.microsoft.com/office/drawing/2014/main" id="{99D74174-5159-44D6-9EA9-352D53A6FFB0}"/>
                  </a:ext>
                </a:extLst>
              </p:cNvPr>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73;p26">
                <a:extLst>
                  <a:ext uri="{FF2B5EF4-FFF2-40B4-BE49-F238E27FC236}">
                    <a16:creationId xmlns:a16="http://schemas.microsoft.com/office/drawing/2014/main" id="{DC66CE7E-C5A3-40E2-87A8-311593EEC9D3}"/>
                  </a:ext>
                </a:extLst>
              </p:cNvPr>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74;p26">
                <a:extLst>
                  <a:ext uri="{FF2B5EF4-FFF2-40B4-BE49-F238E27FC236}">
                    <a16:creationId xmlns:a16="http://schemas.microsoft.com/office/drawing/2014/main" id="{F5947DBC-DFD4-4D42-B5BC-BC262DF35A9F}"/>
                  </a:ext>
                </a:extLst>
              </p:cNvPr>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75;p26">
                <a:extLst>
                  <a:ext uri="{FF2B5EF4-FFF2-40B4-BE49-F238E27FC236}">
                    <a16:creationId xmlns:a16="http://schemas.microsoft.com/office/drawing/2014/main" id="{876B5B9F-F907-4C57-B8D2-26383930B17F}"/>
                  </a:ext>
                </a:extLst>
              </p:cNvPr>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076;p26">
                <a:extLst>
                  <a:ext uri="{FF2B5EF4-FFF2-40B4-BE49-F238E27FC236}">
                    <a16:creationId xmlns:a16="http://schemas.microsoft.com/office/drawing/2014/main" id="{7164A2DF-1353-4E9C-A377-17B9FF506EDD}"/>
                  </a:ext>
                </a:extLst>
              </p:cNvPr>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77;p26">
                <a:extLst>
                  <a:ext uri="{FF2B5EF4-FFF2-40B4-BE49-F238E27FC236}">
                    <a16:creationId xmlns:a16="http://schemas.microsoft.com/office/drawing/2014/main" id="{767085DE-CCBC-4E4A-83F5-01BF9C4D648C}"/>
                  </a:ext>
                </a:extLst>
              </p:cNvPr>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78;p26">
                <a:extLst>
                  <a:ext uri="{FF2B5EF4-FFF2-40B4-BE49-F238E27FC236}">
                    <a16:creationId xmlns:a16="http://schemas.microsoft.com/office/drawing/2014/main" id="{ECF614B5-9593-4D0A-BDC5-F5B3E0DB3940}"/>
                  </a:ext>
                </a:extLst>
              </p:cNvPr>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79;p26">
                <a:extLst>
                  <a:ext uri="{FF2B5EF4-FFF2-40B4-BE49-F238E27FC236}">
                    <a16:creationId xmlns:a16="http://schemas.microsoft.com/office/drawing/2014/main" id="{D6A25ADD-FDCB-4F73-9589-9D68EFDF79F4}"/>
                  </a:ext>
                </a:extLst>
              </p:cNvPr>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80;p26">
                <a:extLst>
                  <a:ext uri="{FF2B5EF4-FFF2-40B4-BE49-F238E27FC236}">
                    <a16:creationId xmlns:a16="http://schemas.microsoft.com/office/drawing/2014/main" id="{D345DB9C-0A4A-4C7B-A3D8-DB24015BAF62}"/>
                  </a:ext>
                </a:extLst>
              </p:cNvPr>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81;p26">
                <a:extLst>
                  <a:ext uri="{FF2B5EF4-FFF2-40B4-BE49-F238E27FC236}">
                    <a16:creationId xmlns:a16="http://schemas.microsoft.com/office/drawing/2014/main" id="{D0B307DE-161B-487C-962C-9C1582D405A9}"/>
                  </a:ext>
                </a:extLst>
              </p:cNvPr>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082;p26">
                <a:extLst>
                  <a:ext uri="{FF2B5EF4-FFF2-40B4-BE49-F238E27FC236}">
                    <a16:creationId xmlns:a16="http://schemas.microsoft.com/office/drawing/2014/main" id="{B14958B5-EE4E-452C-9381-31FDCE2030F0}"/>
                  </a:ext>
                </a:extLst>
              </p:cNvPr>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83;p26">
                <a:extLst>
                  <a:ext uri="{FF2B5EF4-FFF2-40B4-BE49-F238E27FC236}">
                    <a16:creationId xmlns:a16="http://schemas.microsoft.com/office/drawing/2014/main" id="{3AFAA3E7-08BB-4250-B726-0F97773EA88A}"/>
                  </a:ext>
                </a:extLst>
              </p:cNvPr>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84;p26">
                <a:extLst>
                  <a:ext uri="{FF2B5EF4-FFF2-40B4-BE49-F238E27FC236}">
                    <a16:creationId xmlns:a16="http://schemas.microsoft.com/office/drawing/2014/main" id="{436B5FF0-4F0F-406F-96A1-0429AF239A5A}"/>
                  </a:ext>
                </a:extLst>
              </p:cNvPr>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85;p26">
                <a:extLst>
                  <a:ext uri="{FF2B5EF4-FFF2-40B4-BE49-F238E27FC236}">
                    <a16:creationId xmlns:a16="http://schemas.microsoft.com/office/drawing/2014/main" id="{635E4CDF-296B-42D9-9E8D-E3487D7F735A}"/>
                  </a:ext>
                </a:extLst>
              </p:cNvPr>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86;p26">
                <a:extLst>
                  <a:ext uri="{FF2B5EF4-FFF2-40B4-BE49-F238E27FC236}">
                    <a16:creationId xmlns:a16="http://schemas.microsoft.com/office/drawing/2014/main" id="{2243F239-DC26-46D6-BA8F-FD14D2FC9C5D}"/>
                  </a:ext>
                </a:extLst>
              </p:cNvPr>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87;p26">
                <a:extLst>
                  <a:ext uri="{FF2B5EF4-FFF2-40B4-BE49-F238E27FC236}">
                    <a16:creationId xmlns:a16="http://schemas.microsoft.com/office/drawing/2014/main" id="{3DE61669-C089-41C3-9967-6DA0946958DC}"/>
                  </a:ext>
                </a:extLst>
              </p:cNvPr>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088;p26">
              <a:extLst>
                <a:ext uri="{FF2B5EF4-FFF2-40B4-BE49-F238E27FC236}">
                  <a16:creationId xmlns:a16="http://schemas.microsoft.com/office/drawing/2014/main" id="{CAE2E6B0-95F6-4B3A-8A1C-721735E9B847}"/>
                </a:ext>
              </a:extLst>
            </p:cNvPr>
            <p:cNvGrpSpPr/>
            <p:nvPr/>
          </p:nvGrpSpPr>
          <p:grpSpPr>
            <a:xfrm>
              <a:off x="2999644" y="2503296"/>
              <a:ext cx="3144711" cy="2100136"/>
              <a:chOff x="2265450" y="-2416250"/>
              <a:chExt cx="1130825" cy="755200"/>
            </a:xfrm>
          </p:grpSpPr>
          <p:sp>
            <p:nvSpPr>
              <p:cNvPr id="147" name="Google Shape;1089;p26">
                <a:extLst>
                  <a:ext uri="{FF2B5EF4-FFF2-40B4-BE49-F238E27FC236}">
                    <a16:creationId xmlns:a16="http://schemas.microsoft.com/office/drawing/2014/main" id="{82FDF9BC-2E9A-4D91-88A1-AF09C080C8FD}"/>
                  </a:ext>
                </a:extLst>
              </p:cNvPr>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90;p26">
                <a:extLst>
                  <a:ext uri="{FF2B5EF4-FFF2-40B4-BE49-F238E27FC236}">
                    <a16:creationId xmlns:a16="http://schemas.microsoft.com/office/drawing/2014/main" id="{414F390B-7973-488E-8163-05581C6E7366}"/>
                  </a:ext>
                </a:extLst>
              </p:cNvPr>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91;p26">
                <a:extLst>
                  <a:ext uri="{FF2B5EF4-FFF2-40B4-BE49-F238E27FC236}">
                    <a16:creationId xmlns:a16="http://schemas.microsoft.com/office/drawing/2014/main" id="{E3BE760F-C495-443E-ABB1-AA60A51C3B8E}"/>
                  </a:ext>
                </a:extLst>
              </p:cNvPr>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92;p26">
                <a:extLst>
                  <a:ext uri="{FF2B5EF4-FFF2-40B4-BE49-F238E27FC236}">
                    <a16:creationId xmlns:a16="http://schemas.microsoft.com/office/drawing/2014/main" id="{9C0EA284-AEC4-4DE7-A582-414CE3D073F8}"/>
                  </a:ext>
                </a:extLst>
              </p:cNvPr>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93;p26">
                <a:extLst>
                  <a:ext uri="{FF2B5EF4-FFF2-40B4-BE49-F238E27FC236}">
                    <a16:creationId xmlns:a16="http://schemas.microsoft.com/office/drawing/2014/main" id="{94DDC370-1B89-4E67-8C5A-3AFC9D3B568C}"/>
                  </a:ext>
                </a:extLst>
              </p:cNvPr>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094;p26">
              <a:extLst>
                <a:ext uri="{FF2B5EF4-FFF2-40B4-BE49-F238E27FC236}">
                  <a16:creationId xmlns:a16="http://schemas.microsoft.com/office/drawing/2014/main" id="{5F9C5D22-DF19-43B3-BC55-9E8D39A51A86}"/>
                </a:ext>
              </a:extLst>
            </p:cNvPr>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1097;p26">
            <a:extLst>
              <a:ext uri="{FF2B5EF4-FFF2-40B4-BE49-F238E27FC236}">
                <a16:creationId xmlns:a16="http://schemas.microsoft.com/office/drawing/2014/main" id="{9C5F5A40-B200-4953-9488-1C993DD65826}"/>
              </a:ext>
            </a:extLst>
          </p:cNvPr>
          <p:cNvGrpSpPr/>
          <p:nvPr/>
        </p:nvGrpSpPr>
        <p:grpSpPr>
          <a:xfrm>
            <a:off x="4287263" y="664519"/>
            <a:ext cx="558125" cy="536100"/>
            <a:chOff x="6535925" y="-2669850"/>
            <a:chExt cx="558125" cy="536100"/>
          </a:xfrm>
        </p:grpSpPr>
        <p:sp>
          <p:nvSpPr>
            <p:cNvPr id="203" name="Google Shape;1098;p26">
              <a:extLst>
                <a:ext uri="{FF2B5EF4-FFF2-40B4-BE49-F238E27FC236}">
                  <a16:creationId xmlns:a16="http://schemas.microsoft.com/office/drawing/2014/main" id="{75B32D3D-E4DB-430C-B0C2-33B3B05B21F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99;p26">
              <a:extLst>
                <a:ext uri="{FF2B5EF4-FFF2-40B4-BE49-F238E27FC236}">
                  <a16:creationId xmlns:a16="http://schemas.microsoft.com/office/drawing/2014/main" id="{92CDC220-F770-45E0-A4EF-614370696C0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00;p26">
              <a:extLst>
                <a:ext uri="{FF2B5EF4-FFF2-40B4-BE49-F238E27FC236}">
                  <a16:creationId xmlns:a16="http://schemas.microsoft.com/office/drawing/2014/main" id="{8A3E086F-38A5-4F2F-80E2-A17546205CEC}"/>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6" name="صورة 205" descr="صورة تحتوي على نص&#10;&#10;تم إنشاء الوصف تلقائياً">
            <a:extLst>
              <a:ext uri="{FF2B5EF4-FFF2-40B4-BE49-F238E27FC236}">
                <a16:creationId xmlns:a16="http://schemas.microsoft.com/office/drawing/2014/main" id="{E050D8F4-1B78-4633-97E3-67F2123DAFEB}"/>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207" name="صورة 206" descr="صورة تحتوي على طعام, رسم&#10;&#10;تم إنشاء الوصف تلقائياً">
            <a:extLst>
              <a:ext uri="{FF2B5EF4-FFF2-40B4-BE49-F238E27FC236}">
                <a16:creationId xmlns:a16="http://schemas.microsoft.com/office/drawing/2014/main" id="{36F63747-BC2B-4BB5-A865-64246C3FD0FD}"/>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208" name="Google Shape;126;p26">
            <a:extLst>
              <a:ext uri="{FF2B5EF4-FFF2-40B4-BE49-F238E27FC236}">
                <a16:creationId xmlns:a16="http://schemas.microsoft.com/office/drawing/2014/main" id="{73990C65-A1F5-4691-8575-27B4B62FEACC}"/>
              </a:ext>
            </a:extLst>
          </p:cNvPr>
          <p:cNvSpPr txBox="1">
            <a:spLocks/>
          </p:cNvSpPr>
          <p:nvPr/>
        </p:nvSpPr>
        <p:spPr>
          <a:xfrm>
            <a:off x="2073145" y="2478073"/>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الثالثة (سورة الأعراف)</a:t>
            </a:r>
          </a:p>
        </p:txBody>
      </p:sp>
      <p:sp>
        <p:nvSpPr>
          <p:cNvPr id="209" name="Google Shape;126;p26">
            <a:extLst>
              <a:ext uri="{FF2B5EF4-FFF2-40B4-BE49-F238E27FC236}">
                <a16:creationId xmlns:a16="http://schemas.microsoft.com/office/drawing/2014/main" id="{614BB209-65AE-49D2-B16F-8F5ECA6C5707}"/>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210" name="Google Shape;126;p26">
            <a:extLst>
              <a:ext uri="{FF2B5EF4-FFF2-40B4-BE49-F238E27FC236}">
                <a16:creationId xmlns:a16="http://schemas.microsoft.com/office/drawing/2014/main" id="{2F5EFA5D-238C-457E-9D5E-3A2C36819B0C}"/>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55</a:t>
            </a:r>
          </a:p>
        </p:txBody>
      </p:sp>
      <p:sp>
        <p:nvSpPr>
          <p:cNvPr id="211" name="Google Shape;126;p26">
            <a:extLst>
              <a:ext uri="{FF2B5EF4-FFF2-40B4-BE49-F238E27FC236}">
                <a16:creationId xmlns:a16="http://schemas.microsoft.com/office/drawing/2014/main" id="{0E673048-10E5-4E33-A23A-B922FE322235}"/>
              </a:ext>
            </a:extLst>
          </p:cNvPr>
          <p:cNvSpPr txBox="1">
            <a:spLocks/>
          </p:cNvSpPr>
          <p:nvPr/>
        </p:nvSpPr>
        <p:spPr>
          <a:xfrm>
            <a:off x="1640913" y="1156407"/>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تفسير سورة الأعراف</a:t>
            </a:r>
          </a:p>
        </p:txBody>
      </p:sp>
      <p:sp>
        <p:nvSpPr>
          <p:cNvPr id="212" name="دبوس زينة 211">
            <a:extLst>
              <a:ext uri="{FF2B5EF4-FFF2-40B4-BE49-F238E27FC236}">
                <a16:creationId xmlns:a16="http://schemas.microsoft.com/office/drawing/2014/main" id="{9D3309DA-B821-44CA-BA40-8A613972BD1E}"/>
              </a:ext>
            </a:extLst>
          </p:cNvPr>
          <p:cNvSpPr/>
          <p:nvPr/>
        </p:nvSpPr>
        <p:spPr>
          <a:xfrm>
            <a:off x="3257433" y="1991467"/>
            <a:ext cx="2773555" cy="484078"/>
          </a:xfrm>
          <a:prstGeom prst="plaque">
            <a:avLst/>
          </a:prstGeom>
          <a:gradFill>
            <a:gsLst>
              <a:gs pos="0">
                <a:srgbClr val="C05200"/>
              </a:gs>
              <a:gs pos="100000">
                <a:srgbClr val="F4B780"/>
              </a:gs>
            </a:gsLst>
            <a:lin ang="5400000" scaled="1"/>
          </a:gradFill>
          <a:ln w="38100">
            <a:solidFill>
              <a:srgbClr val="CC6B12"/>
            </a:solidFill>
          </a:ln>
          <a:effectLst>
            <a:outerShdw blurRad="76200" dir="18900000" sy="23000" kx="-1200000" algn="bl" rotWithShape="0">
              <a:prstClr val="black">
                <a:alpha val="2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3" name="Google Shape;126;p26">
            <a:extLst>
              <a:ext uri="{FF2B5EF4-FFF2-40B4-BE49-F238E27FC236}">
                <a16:creationId xmlns:a16="http://schemas.microsoft.com/office/drawing/2014/main" id="{762433AD-FE8E-4488-9290-C92C6D8D3C87}"/>
              </a:ext>
            </a:extLst>
          </p:cNvPr>
          <p:cNvSpPr txBox="1">
            <a:spLocks/>
          </p:cNvSpPr>
          <p:nvPr/>
        </p:nvSpPr>
        <p:spPr>
          <a:xfrm>
            <a:off x="3134122" y="2150696"/>
            <a:ext cx="3016468" cy="3195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1800" b="1" dirty="0">
                <a:solidFill>
                  <a:schemeClr val="accent6">
                    <a:lumMod val="90000"/>
                  </a:schemeClr>
                </a:solidFill>
                <a:effectLst>
                  <a:glow rad="88900">
                    <a:srgbClr val="964000"/>
                  </a:glow>
                  <a:outerShdw blurRad="38100" dist="38100" dir="2700000" algn="tl">
                    <a:srgbClr val="000000">
                      <a:alpha val="43137"/>
                    </a:srgbClr>
                  </a:outerShdw>
                </a:effectLst>
                <a:latin typeface="Mikhak Bold" panose="02000803000000000000" pitchFamily="2" charset="-78"/>
                <a:cs typeface="Mikhak Bold" panose="02000803000000000000" pitchFamily="2" charset="-78"/>
              </a:rPr>
              <a:t>من الآية (28) إلى الآية (30)</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211">
                                            <p:txEl>
                                              <p:pRg st="0" end="0"/>
                                            </p:txEl>
                                          </p:spTgt>
                                        </p:tgtEl>
                                        <p:attrNameLst>
                                          <p:attrName>style.color</p:attrName>
                                        </p:attrNameLst>
                                      </p:cBhvr>
                                      <p:to>
                                        <a:srgbClr val="FFB075"/>
                                      </p:to>
                                    </p:animClr>
                                    <p:animClr clrSpc="rgb" dir="cw">
                                      <p:cBhvr>
                                        <p:cTn id="7" dur="500" fill="hold"/>
                                        <p:tgtEl>
                                          <p:spTgt spid="211">
                                            <p:txEl>
                                              <p:pRg st="0" end="0"/>
                                            </p:txEl>
                                          </p:spTgt>
                                        </p:tgtEl>
                                        <p:attrNameLst>
                                          <p:attrName>fillcolor</p:attrName>
                                        </p:attrNameLst>
                                      </p:cBhvr>
                                      <p:to>
                                        <a:srgbClr val="FFB075"/>
                                      </p:to>
                                    </p:animClr>
                                    <p:set>
                                      <p:cBhvr>
                                        <p:cTn id="8" dur="500" fill="hold"/>
                                        <p:tgtEl>
                                          <p:spTgt spid="211">
                                            <p:txEl>
                                              <p:pRg st="0" end="0"/>
                                            </p:txEl>
                                          </p:spTgt>
                                        </p:tgtEl>
                                        <p:attrNameLst>
                                          <p:attrName>fill.type</p:attrName>
                                        </p:attrNameLst>
                                      </p:cBhvr>
                                      <p:to>
                                        <p:strVal val="solid"/>
                                      </p:to>
                                    </p:set>
                                    <p:set>
                                      <p:cBhvr>
                                        <p:cTn id="9" dur="500" fill="hold"/>
                                        <p:tgtEl>
                                          <p:spTgt spid="211">
                                            <p:txEl>
                                              <p:pRg st="0" end="0"/>
                                            </p:txEl>
                                          </p:spTgt>
                                        </p:tgtEl>
                                        <p:attrNameLst>
                                          <p:attrName>fill.on</p:attrName>
                                        </p:attrNameLst>
                                      </p:cBhvr>
                                      <p:to>
                                        <p:strVal val="true"/>
                                      </p:to>
                                    </p:set>
                                  </p:childTnLst>
                                </p:cTn>
                              </p:par>
                              <p:par>
                                <p:cTn id="10" presetID="32" presetClass="emph" presetSubtype="0" repeatCount="indefinite" fill="hold" nodeType="withEffect">
                                  <p:stCondLst>
                                    <p:cond delay="0"/>
                                  </p:stCondLst>
                                  <p:iterate type="wd">
                                    <p:tmPct val="10000"/>
                                  </p:iterate>
                                  <p:childTnLst>
                                    <p:animRot by="120000">
                                      <p:cBhvr>
                                        <p:cTn id="11" dur="100" fill="hold">
                                          <p:stCondLst>
                                            <p:cond delay="0"/>
                                          </p:stCondLst>
                                        </p:cTn>
                                        <p:tgtEl>
                                          <p:spTgt spid="213">
                                            <p:txEl>
                                              <p:pRg st="0" end="0"/>
                                            </p:txEl>
                                          </p:spTgt>
                                        </p:tgtEl>
                                        <p:attrNameLst>
                                          <p:attrName>r</p:attrName>
                                        </p:attrNameLst>
                                      </p:cBhvr>
                                    </p:animRot>
                                    <p:animRot by="-240000">
                                      <p:cBhvr>
                                        <p:cTn id="12" dur="200" fill="hold">
                                          <p:stCondLst>
                                            <p:cond delay="200"/>
                                          </p:stCondLst>
                                        </p:cTn>
                                        <p:tgtEl>
                                          <p:spTgt spid="213">
                                            <p:txEl>
                                              <p:pRg st="0" end="0"/>
                                            </p:txEl>
                                          </p:spTgt>
                                        </p:tgtEl>
                                        <p:attrNameLst>
                                          <p:attrName>r</p:attrName>
                                        </p:attrNameLst>
                                      </p:cBhvr>
                                    </p:animRot>
                                    <p:animRot by="240000">
                                      <p:cBhvr>
                                        <p:cTn id="13" dur="200" fill="hold">
                                          <p:stCondLst>
                                            <p:cond delay="400"/>
                                          </p:stCondLst>
                                        </p:cTn>
                                        <p:tgtEl>
                                          <p:spTgt spid="213">
                                            <p:txEl>
                                              <p:pRg st="0" end="0"/>
                                            </p:txEl>
                                          </p:spTgt>
                                        </p:tgtEl>
                                        <p:attrNameLst>
                                          <p:attrName>r</p:attrName>
                                        </p:attrNameLst>
                                      </p:cBhvr>
                                    </p:animRot>
                                    <p:animRot by="-240000">
                                      <p:cBhvr>
                                        <p:cTn id="14" dur="200" fill="hold">
                                          <p:stCondLst>
                                            <p:cond delay="600"/>
                                          </p:stCondLst>
                                        </p:cTn>
                                        <p:tgtEl>
                                          <p:spTgt spid="213">
                                            <p:txEl>
                                              <p:pRg st="0" end="0"/>
                                            </p:txEl>
                                          </p:spTgt>
                                        </p:tgtEl>
                                        <p:attrNameLst>
                                          <p:attrName>r</p:attrName>
                                        </p:attrNameLst>
                                      </p:cBhvr>
                                    </p:animRot>
                                    <p:animRot by="120000">
                                      <p:cBhvr>
                                        <p:cTn id="15" dur="200" fill="hold">
                                          <p:stCondLst>
                                            <p:cond delay="800"/>
                                          </p:stCondLst>
                                        </p:cTn>
                                        <p:tgtEl>
                                          <p:spTgt spid="21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p:cNvGrpSpPr/>
          <p:nvPr/>
        </p:nvGrpSpPr>
        <p:grpSpPr>
          <a:xfrm>
            <a:off x="8623018" y="268414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6</a:t>
              </a:r>
            </a:p>
          </p:txBody>
        </p:sp>
      </p:grpSp>
      <p:grpSp>
        <p:nvGrpSpPr>
          <p:cNvPr id="44" name="مجموعة 43"/>
          <p:cNvGrpSpPr/>
          <p:nvPr/>
        </p:nvGrpSpPr>
        <p:grpSpPr>
          <a:xfrm>
            <a:off x="8610646" y="3804435"/>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7</a:t>
              </a:r>
            </a:p>
          </p:txBody>
        </p:sp>
      </p:grpSp>
      <p:grpSp>
        <p:nvGrpSpPr>
          <p:cNvPr id="69" name="Google Shape;1526;p38"/>
          <p:cNvGrpSpPr/>
          <p:nvPr/>
        </p:nvGrpSpPr>
        <p:grpSpPr>
          <a:xfrm>
            <a:off x="4103803" y="1661971"/>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700492" y="2667544"/>
            <a:ext cx="4960873" cy="867930"/>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a:lnSpc>
                <a:spcPct val="120000"/>
              </a:lnSpc>
            </a:pPr>
            <a:r>
              <a:rPr lang="ar-SA" sz="2100" dirty="0"/>
              <a:t>أن الله تعالى خلق العباد وجعل منهم المؤمنين والكافر.</a:t>
            </a:r>
          </a:p>
        </p:txBody>
      </p:sp>
      <p:sp>
        <p:nvSpPr>
          <p:cNvPr id="127" name="مربع نص 126">
            <a:extLst>
              <a:ext uri="{FF2B5EF4-FFF2-40B4-BE49-F238E27FC236}">
                <a16:creationId xmlns:a16="http://schemas.microsoft.com/office/drawing/2014/main" id="{C301AA7F-EF74-4806-9686-ED66E192751E}"/>
              </a:ext>
            </a:extLst>
          </p:cNvPr>
          <p:cNvSpPr txBox="1"/>
          <p:nvPr/>
        </p:nvSpPr>
        <p:spPr>
          <a:xfrm>
            <a:off x="4029027" y="3899238"/>
            <a:ext cx="4591505" cy="86793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a:lnSpc>
                <a:spcPct val="120000"/>
              </a:lnSpc>
            </a:pPr>
            <a:r>
              <a:rPr lang="ar-SA" sz="2100" dirty="0"/>
              <a:t>أن من الكفار من يتقربون إلى الله بالباطل ويحسبون أنهم على هدى.</a:t>
            </a:r>
          </a:p>
        </p:txBody>
      </p:sp>
      <p:grpSp>
        <p:nvGrpSpPr>
          <p:cNvPr id="124" name="مجموعة 123">
            <a:extLst>
              <a:ext uri="{FF2B5EF4-FFF2-40B4-BE49-F238E27FC236}">
                <a16:creationId xmlns:a16="http://schemas.microsoft.com/office/drawing/2014/main" id="{AEE707C8-CEA6-4EC7-B44B-E4409E9636C1}"/>
              </a:ext>
            </a:extLst>
          </p:cNvPr>
          <p:cNvGrpSpPr/>
          <p:nvPr/>
        </p:nvGrpSpPr>
        <p:grpSpPr>
          <a:xfrm>
            <a:off x="236857" y="1498151"/>
            <a:ext cx="3709636" cy="3097353"/>
            <a:chOff x="236857" y="1498151"/>
            <a:chExt cx="3709636" cy="3097353"/>
          </a:xfrm>
        </p:grpSpPr>
        <p:sp>
          <p:nvSpPr>
            <p:cNvPr id="125" name="Google Shape;1138;p29">
              <a:extLst>
                <a:ext uri="{FF2B5EF4-FFF2-40B4-BE49-F238E27FC236}">
                  <a16:creationId xmlns:a16="http://schemas.microsoft.com/office/drawing/2014/main" id="{84221A8B-F723-4879-9FB5-CE153BCF9007}"/>
                </a:ext>
              </a:extLst>
            </p:cNvPr>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39;p29">
              <a:extLst>
                <a:ext uri="{FF2B5EF4-FFF2-40B4-BE49-F238E27FC236}">
                  <a16:creationId xmlns:a16="http://schemas.microsoft.com/office/drawing/2014/main" id="{72A27C24-2795-4055-87B5-13DB33F333BF}"/>
                </a:ext>
              </a:extLst>
            </p:cNvPr>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40;p29">
              <a:extLst>
                <a:ext uri="{FF2B5EF4-FFF2-40B4-BE49-F238E27FC236}">
                  <a16:creationId xmlns:a16="http://schemas.microsoft.com/office/drawing/2014/main" id="{92DBA0EC-581F-4889-A8D8-4985FB9BEEBB}"/>
                </a:ext>
              </a:extLst>
            </p:cNvPr>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41;p29">
              <a:extLst>
                <a:ext uri="{FF2B5EF4-FFF2-40B4-BE49-F238E27FC236}">
                  <a16:creationId xmlns:a16="http://schemas.microsoft.com/office/drawing/2014/main" id="{A64ECB34-E74A-4109-92CC-0D213F364D58}"/>
                </a:ext>
              </a:extLst>
            </p:cNvPr>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42;p29">
              <a:extLst>
                <a:ext uri="{FF2B5EF4-FFF2-40B4-BE49-F238E27FC236}">
                  <a16:creationId xmlns:a16="http://schemas.microsoft.com/office/drawing/2014/main" id="{7C1AE6C4-468B-438F-AE38-44CEA676BD31}"/>
                </a:ext>
              </a:extLst>
            </p:cNvPr>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47;p29">
              <a:extLst>
                <a:ext uri="{FF2B5EF4-FFF2-40B4-BE49-F238E27FC236}">
                  <a16:creationId xmlns:a16="http://schemas.microsoft.com/office/drawing/2014/main" id="{A65472C5-52E3-455C-89E5-BFF48A26961B}"/>
                </a:ext>
              </a:extLst>
            </p:cNvPr>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48;p29">
              <a:extLst>
                <a:ext uri="{FF2B5EF4-FFF2-40B4-BE49-F238E27FC236}">
                  <a16:creationId xmlns:a16="http://schemas.microsoft.com/office/drawing/2014/main" id="{E448ED7F-6FD8-40B2-A26F-C3CC19FEE5F0}"/>
                </a:ext>
              </a:extLst>
            </p:cNvPr>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49;p29">
              <a:extLst>
                <a:ext uri="{FF2B5EF4-FFF2-40B4-BE49-F238E27FC236}">
                  <a16:creationId xmlns:a16="http://schemas.microsoft.com/office/drawing/2014/main" id="{15A5B19A-DB1A-48B4-95B8-24ECBDB7A4FC}"/>
                </a:ext>
              </a:extLst>
            </p:cNvPr>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0;p29">
              <a:extLst>
                <a:ext uri="{FF2B5EF4-FFF2-40B4-BE49-F238E27FC236}">
                  <a16:creationId xmlns:a16="http://schemas.microsoft.com/office/drawing/2014/main" id="{87AEB499-C3F5-40FA-967D-56BD3CD875FF}"/>
                </a:ext>
              </a:extLst>
            </p:cNvPr>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صورة 135" descr="صورة تحتوي على نص&#10;&#10;تم إنشاء الوصف تلقائياً">
              <a:extLst>
                <a:ext uri="{FF2B5EF4-FFF2-40B4-BE49-F238E27FC236}">
                  <a16:creationId xmlns:a16="http://schemas.microsoft.com/office/drawing/2014/main" id="{CA4C0B4F-38DD-4885-B522-BB651BB21968}"/>
                </a:ext>
              </a:extLst>
            </p:cNvPr>
            <p:cNvPicPr>
              <a:picLocks noChangeAspect="1"/>
            </p:cNvPicPr>
            <p:nvPr/>
          </p:nvPicPr>
          <p:blipFill>
            <a:blip r:embed="rId3"/>
            <a:stretch>
              <a:fillRect/>
            </a:stretch>
          </p:blipFill>
          <p:spPr>
            <a:xfrm>
              <a:off x="1333025" y="3465928"/>
              <a:ext cx="1572017" cy="928918"/>
            </a:xfrm>
            <a:prstGeom prst="rect">
              <a:avLst/>
            </a:prstGeom>
            <a:effectLst/>
          </p:spPr>
        </p:pic>
        <p:grpSp>
          <p:nvGrpSpPr>
            <p:cNvPr id="137" name="Google Shape;1143;p29">
              <a:extLst>
                <a:ext uri="{FF2B5EF4-FFF2-40B4-BE49-F238E27FC236}">
                  <a16:creationId xmlns:a16="http://schemas.microsoft.com/office/drawing/2014/main" id="{446183D1-0EE9-4DF2-B9EE-36CBF756C9C2}"/>
                </a:ext>
              </a:extLst>
            </p:cNvPr>
            <p:cNvGrpSpPr/>
            <p:nvPr/>
          </p:nvGrpSpPr>
          <p:grpSpPr>
            <a:xfrm>
              <a:off x="1828953" y="1771906"/>
              <a:ext cx="558125" cy="536100"/>
              <a:chOff x="6535925" y="-2669850"/>
              <a:chExt cx="558125" cy="536100"/>
            </a:xfrm>
          </p:grpSpPr>
          <p:sp>
            <p:nvSpPr>
              <p:cNvPr id="138" name="Google Shape;1144;p29">
                <a:extLst>
                  <a:ext uri="{FF2B5EF4-FFF2-40B4-BE49-F238E27FC236}">
                    <a16:creationId xmlns:a16="http://schemas.microsoft.com/office/drawing/2014/main" id="{0FBCDE60-38E5-4C62-AAD9-8D8558C373E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45;p29">
                <a:extLst>
                  <a:ext uri="{FF2B5EF4-FFF2-40B4-BE49-F238E27FC236}">
                    <a16:creationId xmlns:a16="http://schemas.microsoft.com/office/drawing/2014/main" id="{7AB5D4BB-4239-4567-B3D5-0FE39DEA169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46;p29">
                <a:extLst>
                  <a:ext uri="{FF2B5EF4-FFF2-40B4-BE49-F238E27FC236}">
                    <a16:creationId xmlns:a16="http://schemas.microsoft.com/office/drawing/2014/main" id="{DCCB7E84-5C15-44D0-A4CD-4CD18F13CB22}"/>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مجموعة 140">
            <a:extLst>
              <a:ext uri="{FF2B5EF4-FFF2-40B4-BE49-F238E27FC236}">
                <a16:creationId xmlns:a16="http://schemas.microsoft.com/office/drawing/2014/main" id="{07AF3889-7593-406A-AF3C-38190CAFEA22}"/>
              </a:ext>
            </a:extLst>
          </p:cNvPr>
          <p:cNvGrpSpPr/>
          <p:nvPr/>
        </p:nvGrpSpPr>
        <p:grpSpPr>
          <a:xfrm>
            <a:off x="4452529" y="186933"/>
            <a:ext cx="4624094" cy="767667"/>
            <a:chOff x="6478215" y="1907849"/>
            <a:chExt cx="1594361" cy="931299"/>
          </a:xfrm>
        </p:grpSpPr>
        <p:sp>
          <p:nvSpPr>
            <p:cNvPr id="142" name="Google Shape;1261;p32">
              <a:extLst>
                <a:ext uri="{FF2B5EF4-FFF2-40B4-BE49-F238E27FC236}">
                  <a16:creationId xmlns:a16="http://schemas.microsoft.com/office/drawing/2014/main" id="{2026DCA7-9C1A-463E-99DD-3452A1D996D9}"/>
                </a:ext>
              </a:extLst>
            </p:cNvPr>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75;p32">
              <a:extLst>
                <a:ext uri="{FF2B5EF4-FFF2-40B4-BE49-F238E27FC236}">
                  <a16:creationId xmlns:a16="http://schemas.microsoft.com/office/drawing/2014/main" id="{FEF29F42-4D85-4F0E-B5FB-BFC1FB955303}"/>
                </a:ext>
              </a:extLst>
            </p:cNvPr>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مربع نص 143">
            <a:extLst>
              <a:ext uri="{FF2B5EF4-FFF2-40B4-BE49-F238E27FC236}">
                <a16:creationId xmlns:a16="http://schemas.microsoft.com/office/drawing/2014/main" id="{78EEB9CD-576F-40C7-9103-1A84ABF9B6AE}"/>
              </a:ext>
            </a:extLst>
          </p:cNvPr>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123" name="مجموعة 122">
            <a:extLst>
              <a:ext uri="{FF2B5EF4-FFF2-40B4-BE49-F238E27FC236}">
                <a16:creationId xmlns:a16="http://schemas.microsoft.com/office/drawing/2014/main" id="{2E16107F-A312-4FD7-8167-EAD858540212}"/>
              </a:ext>
            </a:extLst>
          </p:cNvPr>
          <p:cNvGrpSpPr/>
          <p:nvPr/>
        </p:nvGrpSpPr>
        <p:grpSpPr>
          <a:xfrm>
            <a:off x="8620533" y="1469385"/>
            <a:ext cx="425282" cy="580622"/>
            <a:chOff x="8599086" y="1498151"/>
            <a:chExt cx="452387" cy="660927"/>
          </a:xfrm>
        </p:grpSpPr>
        <p:grpSp>
          <p:nvGrpSpPr>
            <p:cNvPr id="147" name="Google Shape;1581;p38">
              <a:extLst>
                <a:ext uri="{FF2B5EF4-FFF2-40B4-BE49-F238E27FC236}">
                  <a16:creationId xmlns:a16="http://schemas.microsoft.com/office/drawing/2014/main" id="{BCF38401-4215-420E-98D9-1A76C2DA8934}"/>
                </a:ext>
              </a:extLst>
            </p:cNvPr>
            <p:cNvGrpSpPr/>
            <p:nvPr/>
          </p:nvGrpSpPr>
          <p:grpSpPr>
            <a:xfrm rot="5400000">
              <a:off x="8493875" y="1604369"/>
              <a:ext cx="660927" cy="448492"/>
              <a:chOff x="1074165" y="1907849"/>
              <a:chExt cx="1594361" cy="931299"/>
            </a:xfrm>
          </p:grpSpPr>
          <p:sp>
            <p:nvSpPr>
              <p:cNvPr id="149" name="Google Shape;1582;p38">
                <a:extLst>
                  <a:ext uri="{FF2B5EF4-FFF2-40B4-BE49-F238E27FC236}">
                    <a16:creationId xmlns:a16="http://schemas.microsoft.com/office/drawing/2014/main" id="{9EEBDD9F-F853-429D-A585-6CD215FD1F0C}"/>
                  </a:ext>
                </a:extLst>
              </p:cNvPr>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0" name="Google Shape;1583;p38">
                <a:extLst>
                  <a:ext uri="{FF2B5EF4-FFF2-40B4-BE49-F238E27FC236}">
                    <a16:creationId xmlns:a16="http://schemas.microsoft.com/office/drawing/2014/main" id="{B9A38E3C-6420-4B55-9059-CFE230147B29}"/>
                  </a:ext>
                </a:extLst>
              </p:cNvPr>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48" name="مربع نص 147">
              <a:extLst>
                <a:ext uri="{FF2B5EF4-FFF2-40B4-BE49-F238E27FC236}">
                  <a16:creationId xmlns:a16="http://schemas.microsoft.com/office/drawing/2014/main" id="{976C9E3E-6E1F-48ED-8D39-E0BF545AFFDD}"/>
                </a:ext>
              </a:extLst>
            </p:cNvPr>
            <p:cNvSpPr txBox="1"/>
            <p:nvPr/>
          </p:nvSpPr>
          <p:spPr>
            <a:xfrm>
              <a:off x="8599086" y="163865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5</a:t>
              </a:r>
            </a:p>
          </p:txBody>
        </p:sp>
      </p:grpSp>
      <p:sp>
        <p:nvSpPr>
          <p:cNvPr id="151" name="مربع نص 150">
            <a:extLst>
              <a:ext uri="{FF2B5EF4-FFF2-40B4-BE49-F238E27FC236}">
                <a16:creationId xmlns:a16="http://schemas.microsoft.com/office/drawing/2014/main" id="{B6AE6731-DFD9-43A0-8C1D-2811E3B0C95D}"/>
              </a:ext>
            </a:extLst>
          </p:cNvPr>
          <p:cNvSpPr txBox="1"/>
          <p:nvPr/>
        </p:nvSpPr>
        <p:spPr>
          <a:xfrm>
            <a:off x="3880969" y="1433514"/>
            <a:ext cx="4780396" cy="86793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a:lnSpc>
                <a:spcPct val="120000"/>
              </a:lnSpc>
            </a:pPr>
            <a:r>
              <a:rPr lang="ar-SA" sz="2100" dirty="0"/>
              <a:t>طاعة الشيطان والإصغاء إلى وساوسه سبب للضلالة.</a:t>
            </a:r>
          </a:p>
        </p:txBody>
      </p:sp>
    </p:spTree>
    <p:extLst>
      <p:ext uri="{BB962C8B-B14F-4D97-AF65-F5344CB8AC3E}">
        <p14:creationId xmlns:p14="http://schemas.microsoft.com/office/powerpoint/2010/main" val="15696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ppt_w</p:attrName>
                                        </p:attrNameLst>
                                      </p:cBhvr>
                                      <p:tavLst>
                                        <p:tav tm="0">
                                          <p:val>
                                            <p:fltVal val="0"/>
                                          </p:val>
                                        </p:tav>
                                        <p:tav tm="100000">
                                          <p:val>
                                            <p:strVal val="#ppt_w"/>
                                          </p:val>
                                        </p:tav>
                                      </p:tavLst>
                                    </p:anim>
                                    <p:anim calcmode="lin" valueType="num">
                                      <p:cBhvr>
                                        <p:cTn id="8" dur="500" fill="hold"/>
                                        <p:tgtEl>
                                          <p:spTgt spid="1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51"/>
                                        </p:tgtEl>
                                        <p:attrNameLst>
                                          <p:attrName>style.visibility</p:attrName>
                                        </p:attrNameLst>
                                      </p:cBhvr>
                                      <p:to>
                                        <p:strVal val="visible"/>
                                      </p:to>
                                    </p:set>
                                    <p:anim calcmode="lin" valueType="num">
                                      <p:cBhvr>
                                        <p:cTn id="12" dur="750" fill="hold"/>
                                        <p:tgtEl>
                                          <p:spTgt spid="151"/>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51"/>
                                        </p:tgtEl>
                                        <p:attrNameLst>
                                          <p:attrName>ppt_y</p:attrName>
                                        </p:attrNameLst>
                                      </p:cBhvr>
                                      <p:tavLst>
                                        <p:tav tm="0">
                                          <p:val>
                                            <p:strVal val="#ppt_y"/>
                                          </p:val>
                                        </p:tav>
                                        <p:tav tm="100000">
                                          <p:val>
                                            <p:strVal val="#ppt_y"/>
                                          </p:val>
                                        </p:tav>
                                      </p:tavLst>
                                    </p:anim>
                                    <p:anim calcmode="lin" valueType="num">
                                      <p:cBhvr>
                                        <p:cTn id="14" dur="750" fill="hold"/>
                                        <p:tgtEl>
                                          <p:spTgt spid="151"/>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5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5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2"/>
                                        </p:tgtEl>
                                        <p:attrNameLst>
                                          <p:attrName>style.visibility</p:attrName>
                                        </p:attrNameLst>
                                      </p:cBhvr>
                                      <p:to>
                                        <p:strVal val="visible"/>
                                      </p:to>
                                    </p:set>
                                    <p:anim calcmode="lin" valueType="num">
                                      <p:cBhvr>
                                        <p:cTn id="26"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2"/>
                                        </p:tgtEl>
                                        <p:attrNameLst>
                                          <p:attrName>ppt_y</p:attrName>
                                        </p:attrNameLst>
                                      </p:cBhvr>
                                      <p:tavLst>
                                        <p:tav tm="0">
                                          <p:val>
                                            <p:strVal val="#ppt_y"/>
                                          </p:val>
                                        </p:tav>
                                        <p:tav tm="100000">
                                          <p:val>
                                            <p:strVal val="#ppt_y"/>
                                          </p:val>
                                        </p:tav>
                                      </p:tavLst>
                                    </p:anim>
                                    <p:anim calcmode="lin" valueType="num">
                                      <p:cBhvr>
                                        <p:cTn id="28"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41" presetClass="entr" presetSubtype="0" fill="hold" grpId="0" nodeType="afterEffect">
                                  <p:stCondLst>
                                    <p:cond delay="0"/>
                                  </p:stCondLst>
                                  <p:iterate type="wd">
                                    <p:tmPct val="10000"/>
                                  </p:iterate>
                                  <p:childTnLst>
                                    <p:set>
                                      <p:cBhvr>
                                        <p:cTn id="39" dur="1" fill="hold">
                                          <p:stCondLst>
                                            <p:cond delay="0"/>
                                          </p:stCondLst>
                                        </p:cTn>
                                        <p:tgtEl>
                                          <p:spTgt spid="127"/>
                                        </p:tgtEl>
                                        <p:attrNameLst>
                                          <p:attrName>style.visibility</p:attrName>
                                        </p:attrNameLst>
                                      </p:cBhvr>
                                      <p:to>
                                        <p:strVal val="visible"/>
                                      </p:to>
                                    </p:set>
                                    <p:anim calcmode="lin" valueType="num">
                                      <p:cBhvr>
                                        <p:cTn id="40" dur="75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41" dur="750" fill="hold"/>
                                        <p:tgtEl>
                                          <p:spTgt spid="127"/>
                                        </p:tgtEl>
                                        <p:attrNameLst>
                                          <p:attrName>ppt_y</p:attrName>
                                        </p:attrNameLst>
                                      </p:cBhvr>
                                      <p:tavLst>
                                        <p:tav tm="0">
                                          <p:val>
                                            <p:strVal val="#ppt_y"/>
                                          </p:val>
                                        </p:tav>
                                        <p:tav tm="100000">
                                          <p:val>
                                            <p:strVal val="#ppt_y"/>
                                          </p:val>
                                        </p:tav>
                                      </p:tavLst>
                                    </p:anim>
                                    <p:anim calcmode="lin" valueType="num">
                                      <p:cBhvr>
                                        <p:cTn id="42" dur="75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43" dur="75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44" dur="750" tmFilter="0,0; .5, 1; 1, 1"/>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7" grpId="0"/>
      <p:bldP spid="1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74210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الأنشطة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24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66066" y="1236867"/>
            <a:ext cx="9210066" cy="492443"/>
          </a:xfrm>
          <a:prstGeom prst="rect">
            <a:avLst/>
          </a:prstGeom>
          <a:noFill/>
        </p:spPr>
        <p:txBody>
          <a:bodyPr wrap="square">
            <a:spAutoFit/>
          </a:bodyPr>
          <a:lstStyle/>
          <a:p>
            <a:pPr lvl="1" algn="ctr" rtl="1">
              <a:spcAft>
                <a:spcPts val="800"/>
              </a:spcAft>
            </a:pPr>
            <a:r>
              <a:rPr lang="ar-SA" sz="26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ماذا يحقق الإخلاص للعبد في الدنيا والآخرة؟</a:t>
            </a:r>
            <a:endParaRPr kumimoji="0" lang="en-US" sz="26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0" y="1808310"/>
            <a:ext cx="9144587" cy="2333139"/>
          </a:xfrm>
          <a:prstGeom prst="rect">
            <a:avLst/>
          </a:prstGeom>
          <a:noFill/>
        </p:spPr>
        <p:txBody>
          <a:bodyPr wrap="square">
            <a:spAutoFit/>
          </a:bodyPr>
          <a:lstStyle/>
          <a:p>
            <a:pPr lvl="0" algn="ctr" rtl="1">
              <a:lnSpc>
                <a:spcPct val="130000"/>
              </a:lnSpc>
              <a:spcAft>
                <a:spcPts val="800"/>
              </a:spcAft>
            </a:pPr>
            <a:r>
              <a:rPr lang="ar-SA" sz="19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جعل الله تعالى بعض الشروط لقبول الاعمال عنده ومن هذه الشروط هي الإخلاص، حيث يعد أصل من أصول الشريعة الإسلامية، وقد جاءت الكثير من النصوص الشرعية في القرآن الكريم والسنة النبوية عن الإخلاص والذي يعد شعاراً اساسياً ومهماً للمسلمين والمؤمنين ومن ذلك قوله تعالى: (وَمَا أُمِرُوا إِلَّا لِيَعْبُدُوا اللَّـهَ مُخْلِصِينَ لَهُ الدِّينَ حُنَفَاءَ)، إذ يجب على المسلم أن يخلص في جميع أعماله سواء في عمله أو في عبادته وطاعته لكي يكسب الثواب العظيم من الله تعالى.</a:t>
            </a:r>
          </a:p>
        </p:txBody>
      </p:sp>
    </p:spTree>
    <p:extLst>
      <p:ext uri="{BB962C8B-B14F-4D97-AF65-F5344CB8AC3E}">
        <p14:creationId xmlns:p14="http://schemas.microsoft.com/office/powerpoint/2010/main" val="403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141223" y="1042145"/>
            <a:ext cx="9159454" cy="600164"/>
          </a:xfrm>
          <a:prstGeom prst="rect">
            <a:avLst/>
          </a:prstGeom>
          <a:noFill/>
        </p:spPr>
        <p:txBody>
          <a:bodyPr wrap="square">
            <a:spAutoFit/>
          </a:bodyPr>
          <a:lstStyle/>
          <a:p>
            <a:pPr lvl="1" algn="ctr" rtl="1">
              <a:lnSpc>
                <a:spcPct val="150000"/>
              </a:lnSpc>
              <a:spcAft>
                <a:spcPts val="800"/>
              </a:spcAft>
              <a:defRPr/>
            </a:pPr>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دون الأوامر والنواهي الواردة في الآيات :</a:t>
            </a:r>
            <a:endParaRPr kumimoji="0" lang="en-US" sz="24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graphicFrame>
        <p:nvGraphicFramePr>
          <p:cNvPr id="37" name="جدول 36"/>
          <p:cNvGraphicFramePr>
            <a:graphicFrameLocks noGrp="1"/>
          </p:cNvGraphicFramePr>
          <p:nvPr>
            <p:extLst>
              <p:ext uri="{D42A27DB-BD31-4B8C-83A1-F6EECF244321}">
                <p14:modId xmlns:p14="http://schemas.microsoft.com/office/powerpoint/2010/main" val="1934969790"/>
              </p:ext>
            </p:extLst>
          </p:nvPr>
        </p:nvGraphicFramePr>
        <p:xfrm>
          <a:off x="385928" y="1787451"/>
          <a:ext cx="8403052" cy="1984941"/>
        </p:xfrm>
        <a:graphic>
          <a:graphicData uri="http://schemas.openxmlformats.org/drawingml/2006/table">
            <a:tbl>
              <a:tblPr rtl="1" firstRow="1" firstCol="1" bandRow="1">
                <a:tableStyleId>{1199872C-FC81-420D-8984-7931245BD08B}</a:tableStyleId>
              </a:tblPr>
              <a:tblGrid>
                <a:gridCol w="4201526">
                  <a:extLst>
                    <a:ext uri="{9D8B030D-6E8A-4147-A177-3AD203B41FA5}">
                      <a16:colId xmlns:a16="http://schemas.microsoft.com/office/drawing/2014/main" val="2324783481"/>
                    </a:ext>
                  </a:extLst>
                </a:gridCol>
                <a:gridCol w="4201526">
                  <a:extLst>
                    <a:ext uri="{9D8B030D-6E8A-4147-A177-3AD203B41FA5}">
                      <a16:colId xmlns:a16="http://schemas.microsoft.com/office/drawing/2014/main" val="3570430927"/>
                    </a:ext>
                  </a:extLst>
                </a:gridCol>
              </a:tblGrid>
              <a:tr h="648583">
                <a:tc>
                  <a:txBody>
                    <a:bodyPr/>
                    <a:lstStyle/>
                    <a:p>
                      <a:pPr marR="0" algn="ctr" rtl="0">
                        <a:lnSpc>
                          <a:spcPct val="100000"/>
                        </a:lnSpc>
                        <a:spcBef>
                          <a:spcPts val="0"/>
                        </a:spcBef>
                        <a:spcAft>
                          <a:spcPts val="0"/>
                        </a:spcAft>
                        <a:buClr>
                          <a:srgbClr val="000000"/>
                        </a:buClr>
                        <a:buFont typeface="Arial"/>
                      </a:pPr>
                      <a:r>
                        <a:rPr lang="ar-SA" sz="26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الأوامر</a:t>
                      </a:r>
                      <a:endParaRPr lang="en-US" sz="26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R="0" algn="ctr" rtl="0">
                        <a:lnSpc>
                          <a:spcPct val="107000"/>
                        </a:lnSpc>
                        <a:spcBef>
                          <a:spcPts val="0"/>
                        </a:spcBef>
                        <a:spcAft>
                          <a:spcPts val="0"/>
                        </a:spcAft>
                        <a:buClr>
                          <a:srgbClr val="000000"/>
                        </a:buClr>
                        <a:buFont typeface="Arial"/>
                      </a:pPr>
                      <a:r>
                        <a:rPr lang="ar-SA" sz="26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النواهي</a:t>
                      </a:r>
                      <a:endParaRPr lang="en-US" sz="26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22544166"/>
                  </a:ext>
                </a:extLst>
              </a:tr>
              <a:tr h="459306">
                <a:tc>
                  <a:txBody>
                    <a:bodyPr/>
                    <a:lstStyle/>
                    <a:p>
                      <a:pPr marR="0" algn="ctr" rtl="0">
                        <a:lnSpc>
                          <a:spcPct val="100000"/>
                        </a:lnSpc>
                        <a:spcBef>
                          <a:spcPts val="0"/>
                        </a:spcBef>
                        <a:spcAft>
                          <a:spcPts val="0"/>
                        </a:spcAft>
                        <a:buClr>
                          <a:srgbClr val="000000"/>
                        </a:buClr>
                        <a:buFont typeface="Arial"/>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القسط</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0">
                        <a:lnSpc>
                          <a:spcPct val="107000"/>
                        </a:lnSpc>
                        <a:spcBef>
                          <a:spcPts val="0"/>
                        </a:spcBef>
                        <a:spcAft>
                          <a:spcPts val="0"/>
                        </a:spcAft>
                        <a:buClr>
                          <a:srgbClr val="000000"/>
                        </a:buClr>
                        <a:buFont typeface="Arial"/>
                      </a:pPr>
                      <a:r>
                        <a:rPr lang="ar-SA" sz="20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لا يأمر بالفحشاء </a:t>
                      </a:r>
                      <a:endParaRPr lang="en-US" sz="20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004508398"/>
                  </a:ext>
                </a:extLst>
              </a:tr>
              <a:tr h="459306">
                <a:tc>
                  <a:txBody>
                    <a:bodyPr/>
                    <a:lstStyle/>
                    <a:p>
                      <a:pPr marR="0" algn="ctr" rtl="0">
                        <a:lnSpc>
                          <a:spcPct val="100000"/>
                        </a:lnSpc>
                        <a:spcBef>
                          <a:spcPts val="0"/>
                        </a:spcBef>
                        <a:spcAft>
                          <a:spcPts val="0"/>
                        </a:spcAft>
                        <a:buClr>
                          <a:srgbClr val="000000"/>
                        </a:buClr>
                        <a:buFont typeface="Arial"/>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إخلاص</a:t>
                      </a:r>
                      <a:r>
                        <a:rPr lang="ar-SA" sz="2000" b="1" i="0" u="none" strike="noStrike" cap="none" baseline="0" dirty="0">
                          <a:solidFill>
                            <a:srgbClr val="F3AF71"/>
                          </a:solidFill>
                          <a:effectLst>
                            <a:glow rad="114300">
                              <a:srgbClr val="4C2100"/>
                            </a:glow>
                          </a:effectLst>
                          <a:latin typeface="BoutrosNewsH1" pitchFamily="2" charset="-78"/>
                          <a:ea typeface="+mn-ea"/>
                          <a:cs typeface="BoutrosNewsH1" pitchFamily="2" charset="-78"/>
                          <a:sym typeface="Arial"/>
                        </a:rPr>
                        <a:t> العبادة ظاهراً وباطناً لله</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0">
                        <a:lnSpc>
                          <a:spcPct val="107000"/>
                        </a:lnSpc>
                        <a:spcBef>
                          <a:spcPts val="0"/>
                        </a:spcBef>
                        <a:spcAft>
                          <a:spcPts val="0"/>
                        </a:spcAft>
                        <a:buClr>
                          <a:srgbClr val="000000"/>
                        </a:buClr>
                        <a:buFont typeface="Arial"/>
                      </a:pPr>
                      <a:r>
                        <a:rPr lang="ar-SA" sz="20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اتخاذ الشياطين اولياء</a:t>
                      </a:r>
                      <a:endParaRPr lang="en-US" sz="20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238740622"/>
                  </a:ext>
                </a:extLst>
              </a:tr>
              <a:tr h="417746">
                <a:tc>
                  <a:txBody>
                    <a:bodyPr/>
                    <a:lstStyle/>
                    <a:p>
                      <a:pPr marR="0" algn="ctr" rtl="0">
                        <a:lnSpc>
                          <a:spcPct val="100000"/>
                        </a:lnSpc>
                        <a:spcBef>
                          <a:spcPts val="0"/>
                        </a:spcBef>
                        <a:spcAft>
                          <a:spcPts val="0"/>
                        </a:spcAft>
                        <a:buClr>
                          <a:srgbClr val="000000"/>
                        </a:buClr>
                        <a:buFont typeface="Arial"/>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إخلاص الدعاء  لله</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0">
                        <a:lnSpc>
                          <a:spcPct val="107000"/>
                        </a:lnSpc>
                        <a:spcBef>
                          <a:spcPts val="0"/>
                        </a:spcBef>
                        <a:spcAft>
                          <a:spcPts val="0"/>
                        </a:spcAft>
                        <a:buClr>
                          <a:srgbClr val="000000"/>
                        </a:buClr>
                        <a:buFont typeface="Arial"/>
                      </a:pPr>
                      <a:endParaRPr lang="en-US" sz="17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4440" marR="644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584348376"/>
                  </a:ext>
                </a:extLst>
              </a:tr>
            </a:tbl>
          </a:graphicData>
        </a:graphic>
      </p:graphicFrame>
    </p:spTree>
    <p:extLst>
      <p:ext uri="{BB962C8B-B14F-4D97-AF65-F5344CB8AC3E}">
        <p14:creationId xmlns:p14="http://schemas.microsoft.com/office/powerpoint/2010/main" val="308241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83279" y="1355162"/>
            <a:ext cx="9144000" cy="584775"/>
          </a:xfrm>
          <a:prstGeom prst="rect">
            <a:avLst/>
          </a:prstGeom>
          <a:noFill/>
        </p:spPr>
        <p:txBody>
          <a:bodyPr wrap="square">
            <a:spAutoFit/>
          </a:bodyPr>
          <a:lstStyle/>
          <a:p>
            <a:pPr lvl="1" algn="ctr" rtl="1">
              <a:spcAft>
                <a:spcPts val="800"/>
              </a:spcAft>
            </a:pPr>
            <a:r>
              <a:rPr lang="ar-SA"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لم خص الوجه بالذكر في قوله تعالى: </a:t>
            </a:r>
            <a:r>
              <a:rPr lang="ar-SA" sz="3200" b="1" dirty="0">
                <a:solidFill>
                  <a:srgbClr val="C3F2B8"/>
                </a:solidFill>
                <a:effectLst>
                  <a:glow rad="88900">
                    <a:srgbClr val="246A14"/>
                  </a:glow>
                </a:effectLst>
                <a:latin typeface="BoutrosNewsH1" pitchFamily="2" charset="-78"/>
                <a:cs typeface="AlWatanHeadlines-Bold" panose="00000700000000000000" pitchFamily="2" charset="-78"/>
              </a:rPr>
              <a:t>( وَأَقِيمُوا وُجُوهَكُمْ عِندَ كُلِّ مَسْجِدٍ ) </a:t>
            </a:r>
            <a:r>
              <a:rPr lang="ar-SA"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a:t>
            </a:r>
            <a:endParaRPr lang="en-US"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0" y="1891017"/>
            <a:ext cx="9144000" cy="2200602"/>
          </a:xfrm>
          <a:prstGeom prst="rect">
            <a:avLst/>
          </a:prstGeom>
          <a:noFill/>
        </p:spPr>
        <p:txBody>
          <a:bodyPr wrap="square">
            <a:spAutoFit/>
          </a:bodyPr>
          <a:lstStyle/>
          <a:p>
            <a:pPr lvl="0" algn="r" rtl="1">
              <a:lnSpc>
                <a:spcPct val="130000"/>
              </a:lnSpc>
              <a:spcAft>
                <a:spcPts val="800"/>
              </a:spcAft>
            </a:pP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إنما خص الوجه بالذكر لوجوه:</a:t>
            </a:r>
          </a:p>
          <a:p>
            <a:pPr lvl="0" algn="r" rtl="1">
              <a:lnSpc>
                <a:spcPct val="130000"/>
              </a:lnSpc>
              <a:spcAft>
                <a:spcPts val="800"/>
              </a:spcAft>
            </a:pP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أحدها: لأنه أسرف الأعضاء من حيث أنه معدن الحواس والفكر والتخيل، فإذا تواضع الاشرف كان غيره أولى.</a:t>
            </a:r>
          </a:p>
          <a:p>
            <a:pPr lvl="0" algn="r" rtl="1">
              <a:lnSpc>
                <a:spcPct val="130000"/>
              </a:lnSpc>
              <a:spcAft>
                <a:spcPts val="800"/>
              </a:spcAft>
            </a:pP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وثانيها: أ، الوجه قد يكنى به عن النفس.</a:t>
            </a:r>
          </a:p>
          <a:p>
            <a:pPr lvl="0" algn="r" rtl="1">
              <a:lnSpc>
                <a:spcPct val="130000"/>
              </a:lnSpc>
              <a:spcAft>
                <a:spcPts val="800"/>
              </a:spcAft>
            </a:pP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وثالثها: أن أعظم العبادات السجدة، وهي إنما تحصل بالوجه فلا جرم خصه بالذكر.</a:t>
            </a:r>
          </a:p>
        </p:txBody>
      </p:sp>
    </p:spTree>
    <p:extLst>
      <p:ext uri="{BB962C8B-B14F-4D97-AF65-F5344CB8AC3E}">
        <p14:creationId xmlns:p14="http://schemas.microsoft.com/office/powerpoint/2010/main" val="270444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24279" y="145064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التقويم</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5368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2406650"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2508249" y="1314908"/>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2200060" y="253358"/>
            <a:ext cx="4533901" cy="769441"/>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س1/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وضع الفرق بين التقليد المحمود والتقليد المذموم.</a:t>
            </a:r>
            <a:endParaRPr lang="en-US"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2219227" y="2093903"/>
            <a:ext cx="4533901" cy="461665"/>
          </a:xfrm>
          <a:prstGeom prst="rect">
            <a:avLst/>
          </a:prstGeom>
          <a:noFill/>
        </p:spPr>
        <p:txBody>
          <a:bodyPr wrap="square" rtlCol="1">
            <a:spAutoFit/>
          </a:bodyPr>
          <a:lstStyle/>
          <a:p>
            <a:pPr algn="r" rtl="1">
              <a:defRPr/>
            </a:pPr>
            <a:r>
              <a:rPr kumimoji="0" lang="ar-SA" sz="2400" b="0" i="0" u="none" strike="noStrike" kern="0" cap="none" spc="0" normalizeH="0" baseline="0" noProof="0" dirty="0">
                <a:ln w="19050">
                  <a:noFill/>
                </a:ln>
                <a:solidFill>
                  <a:srgbClr val="DD9BC1"/>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س2/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لم حقت الضلالة على الكافرين؟</a:t>
            </a:r>
            <a:endParaRPr lang="en-US"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2364939" y="2601657"/>
            <a:ext cx="4353244" cy="369332"/>
          </a:xfrm>
          <a:prstGeom prst="rect">
            <a:avLst/>
          </a:prstGeom>
          <a:noFill/>
        </p:spPr>
        <p:txBody>
          <a:bodyPr wrap="square" rtlCol="1">
            <a:spAutoFit/>
          </a:bodyPr>
          <a:lstStyle/>
          <a:p>
            <a:pPr algn="r" rtl="1">
              <a:defRPr/>
            </a:pPr>
            <a:r>
              <a:rPr lang="ar-SA" sz="1800" dirty="0">
                <a:solidFill>
                  <a:srgbClr val="E1A7C7"/>
                </a:solidFill>
                <a:effectLst>
                  <a:glow rad="88900">
                    <a:srgbClr val="3F152C"/>
                  </a:glow>
                </a:effectLst>
                <a:latin typeface="STC Bold" panose="01000500000000020006" pitchFamily="2" charset="-78"/>
                <a:cs typeface="STC Bold" panose="01000500000000020006" pitchFamily="2" charset="-78"/>
              </a:rPr>
              <a:t>بما عملوا من أسباب الغواية.</a:t>
            </a:r>
            <a:endParaRPr kumimoji="0" lang="ar-SA" sz="1800" b="0" i="0" u="none" strike="noStrike" kern="0" cap="none" spc="0" normalizeH="0" baseline="0" noProof="0" dirty="0">
              <a:ln>
                <a:noFill/>
              </a:ln>
              <a:solidFill>
                <a:srgbClr val="E1A7C7"/>
              </a:solidFill>
              <a:effectLst>
                <a:glow rad="88900">
                  <a:srgbClr val="3F152C"/>
                </a:glow>
              </a:effectLst>
              <a:uLnTx/>
              <a:uFillTx/>
              <a:latin typeface="STC Bold" panose="01000500000000020006" pitchFamily="2" charset="-78"/>
              <a:cs typeface="STC Bold" panose="01000500000000020006" pitchFamily="2" charset="-78"/>
              <a:sym typeface="Arial"/>
            </a:endParaRP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2364939" y="3352314"/>
            <a:ext cx="4353244" cy="769441"/>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س3/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ورد في الآيات دليل عقلي على البعث، اذكره.</a:t>
            </a:r>
            <a:endParaRPr lang="en-US"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2364939" y="4154356"/>
            <a:ext cx="4330701" cy="646331"/>
          </a:xfrm>
          <a:prstGeom prst="rect">
            <a:avLst/>
          </a:prstGeom>
          <a:noFill/>
        </p:spPr>
        <p:txBody>
          <a:bodyPr wrap="square" rtlCol="1">
            <a:spAutoFit/>
          </a:bodyPr>
          <a:lstStyle/>
          <a:p>
            <a:pPr algn="r" rtl="1"/>
            <a:r>
              <a:rPr lang="ar-SA" sz="180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كما أنشأكم أول مرة يبعثكم أحياء فترجعون إليه للحساب.</a:t>
            </a:r>
            <a:endParaRPr lang="en-US"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endParaRPr>
          </a:p>
        </p:txBody>
      </p:sp>
      <p:sp>
        <p:nvSpPr>
          <p:cNvPr id="31" name="مربع نص 30">
            <a:extLst>
              <a:ext uri="{FF2B5EF4-FFF2-40B4-BE49-F238E27FC236}">
                <a16:creationId xmlns:a16="http://schemas.microsoft.com/office/drawing/2014/main" id="{799B9149-5A54-47FF-BA6C-7AEE47621E56}"/>
              </a:ext>
            </a:extLst>
          </p:cNvPr>
          <p:cNvSpPr txBox="1"/>
          <p:nvPr/>
        </p:nvSpPr>
        <p:spPr>
          <a:xfrm>
            <a:off x="2436510" y="891608"/>
            <a:ext cx="4299145" cy="888705"/>
          </a:xfrm>
          <a:prstGeom prst="rect">
            <a:avLst/>
          </a:prstGeom>
          <a:noFill/>
        </p:spPr>
        <p:txBody>
          <a:bodyPr wrap="square" rtlCol="1">
            <a:spAutoFit/>
          </a:bodyPr>
          <a:lstStyle/>
          <a:p>
            <a:pPr algn="r" rtl="1">
              <a:lnSpc>
                <a:spcPct val="150000"/>
              </a:lnSpc>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التقليد المحمود: ما كان موافق للكتاب والسنة.</a:t>
            </a:r>
          </a:p>
          <a:p>
            <a:pPr algn="r" rtl="1">
              <a:lnSpc>
                <a:spcPct val="150000"/>
              </a:lnSpc>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التقليد المذموم: ما كان مخالف للكتب والسنة.</a:t>
            </a:r>
          </a:p>
        </p:txBody>
      </p:sp>
    </p:spTree>
    <p:extLst>
      <p:ext uri="{BB962C8B-B14F-4D97-AF65-F5344CB8AC3E}">
        <p14:creationId xmlns:p14="http://schemas.microsoft.com/office/powerpoint/2010/main" val="38966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51106" y="159043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أسئلة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3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6016137" y="1007962"/>
            <a:ext cx="2418136" cy="769441"/>
          </a:xfrm>
          <a:prstGeom prst="rect">
            <a:avLst/>
          </a:prstGeom>
          <a:noFill/>
        </p:spPr>
        <p:txBody>
          <a:bodyPr wrap="square" rtlCol="1">
            <a:spAutoFit/>
          </a:bodyPr>
          <a:lstStyle/>
          <a:p>
            <a:pPr marL="0" marR="0" lvl="0" indent="0" algn="ctr" defTabSz="914400" eaLnBrk="1" fontAlgn="auto" latinLnBrk="0" hangingPunct="1">
              <a:lnSpc>
                <a:spcPct val="11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معنى كلمة (فاحشة) </a:t>
            </a:r>
          </a:p>
          <a:p>
            <a:pPr marL="0" marR="0" lvl="0" indent="0" algn="ctr" defTabSz="914400" eaLnBrk="1" fontAlgn="auto" latinLnBrk="0" hangingPunct="1">
              <a:lnSpc>
                <a:spcPct val="11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أي ........ ؟</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جميع ما ذكر</a:t>
              </a:r>
              <a:endParaRPr kumimoji="0"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9" y="2774901"/>
            <a:ext cx="3122084" cy="421200"/>
            <a:chOff x="4476564" y="2464088"/>
            <a:chExt cx="580440"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1"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ar-SA" sz="2200" b="1" dirty="0">
                  <a:ln w="6600">
                    <a:noFill/>
                    <a:prstDash val="solid"/>
                  </a:ln>
                  <a:solidFill>
                    <a:srgbClr val="FFD1AF"/>
                  </a:solidFill>
                  <a:effectLst>
                    <a:glow rad="76200">
                      <a:srgbClr val="FFF7F1">
                        <a:lumMod val="25000"/>
                      </a:srgbClr>
                    </a:glow>
                  </a:effectLst>
                  <a:cs typeface="AlWatanHeadlines-Bold" panose="00000700000000000000" pitchFamily="2" charset="-78"/>
                </a:rPr>
                <a:t>ما عظم قبحه من اعتقاد</a:t>
              </a: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ar-SA" sz="2200" b="1" dirty="0">
                  <a:ln w="6600">
                    <a:noFill/>
                    <a:prstDash val="solid"/>
                  </a:ln>
                  <a:solidFill>
                    <a:srgbClr val="FFD1AF"/>
                  </a:solidFill>
                  <a:effectLst>
                    <a:glow rad="76200">
                      <a:srgbClr val="FFF7F1">
                        <a:lumMod val="25000"/>
                      </a:srgbClr>
                    </a:glow>
                  </a:effectLst>
                  <a:cs typeface="AlWatanHeadlines-Bold" panose="00000700000000000000" pitchFamily="2" charset="-78"/>
                </a:rPr>
                <a:t>ما عظم قبحه من فعل</a:t>
              </a: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200" b="1" dirty="0">
                  <a:ln w="6600">
                    <a:noFill/>
                    <a:prstDash val="solid"/>
                  </a:ln>
                  <a:solidFill>
                    <a:srgbClr val="FFD1AF"/>
                  </a:solidFill>
                  <a:effectLst>
                    <a:glow rad="76200">
                      <a:srgbClr val="FFF7F1">
                        <a:lumMod val="25000"/>
                      </a:srgbClr>
                    </a:glow>
                  </a:effectLst>
                  <a:cs typeface="AlWatanHeadlines-Bold" panose="00000700000000000000" pitchFamily="2" charset="-78"/>
                </a:rPr>
                <a:t>ما عظم قبحه من قول</a:t>
              </a:r>
              <a:endParaRPr kumimoji="0"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2</a:t>
            </a:r>
            <a:r>
              <a:rPr kumimoji="0" lang="ar-SA" sz="2000" b="1" i="0" u="none" strike="noStrike" kern="0" cap="none" spc="0" normalizeH="0" baseline="0" noProof="0" dirty="0">
                <a:ln>
                  <a:noFill/>
                </a:ln>
                <a:solidFill>
                  <a:srgbClr val="F8D1AE"/>
                </a:solidFill>
                <a:effectLst>
                  <a:glow rad="127000">
                    <a:srgbClr val="5C2700"/>
                  </a:glow>
                </a:effectLst>
                <a:uLnTx/>
                <a:uFillTx/>
                <a:latin typeface="Mikhak Bold" panose="02000803000000000000" pitchFamily="2" charset="-78"/>
                <a:cs typeface="Mikhak Bold" panose="02000803000000000000" pitchFamily="2" charset="-78"/>
                <a:sym typeface="Arial"/>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395149" y="1046339"/>
            <a:ext cx="2859386" cy="430887"/>
          </a:xfrm>
          <a:prstGeom prst="rect">
            <a:avLst/>
          </a:prstGeom>
          <a:noFill/>
        </p:spPr>
        <p:txBody>
          <a:bodyPr wrap="square" rtlCol="1">
            <a:spAutoFit/>
          </a:bodyPr>
          <a:lstStyle/>
          <a:p>
            <a:pPr marL="0" marR="0" lvl="0" indent="0" algn="ctr" defTabSz="914400" eaLnBrk="1" fontAlgn="auto" latinLnBrk="0" hangingPunct="1">
              <a:lnSpc>
                <a:spcPct val="11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من دلائل الجهل ......</a:t>
            </a:r>
            <a:r>
              <a:rPr kumimoji="0" lang="ar-SA" sz="2000" b="1" i="0" u="none" strike="noStrike" kern="0" cap="none" spc="0" normalizeH="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a:t>
            </a:r>
            <a:endPar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أ + ب</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rPr>
                <a:t>اتباع</a:t>
              </a:r>
              <a:r>
                <a:rPr kumimoji="0" lang="ar-SA" sz="2200" b="1" i="0" u="none" strike="noStrike" kern="0" cap="none" spc="0" normalizeH="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rPr>
                <a:t> الحق</a:t>
              </a:r>
              <a:endParaRPr kumimoji="0" sz="22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تقليدهم في الحق</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الاحتجاج بفعل الاباء</a:t>
              </a:r>
              <a:endParaRPr kumimoji="0"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Tree>
    <p:extLst>
      <p:ext uri="{BB962C8B-B14F-4D97-AF65-F5344CB8AC3E}">
        <p14:creationId xmlns:p14="http://schemas.microsoft.com/office/powerpoint/2010/main" val="28629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39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49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59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69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9"/>
                                        </p:tgtEl>
                                        <p:attrNameLst>
                                          <p:attrName>r</p:attrName>
                                        </p:attrNameLst>
                                      </p:cBhvr>
                                    </p:animRot>
                                    <p:animRot by="-240000">
                                      <p:cBhvr>
                                        <p:cTn id="61" dur="200" fill="hold">
                                          <p:stCondLst>
                                            <p:cond delay="200"/>
                                          </p:stCondLst>
                                        </p:cTn>
                                        <p:tgtEl>
                                          <p:spTgt spid="59"/>
                                        </p:tgtEl>
                                        <p:attrNameLst>
                                          <p:attrName>r</p:attrName>
                                        </p:attrNameLst>
                                      </p:cBhvr>
                                    </p:animRot>
                                    <p:animRot by="240000">
                                      <p:cBhvr>
                                        <p:cTn id="62" dur="200" fill="hold">
                                          <p:stCondLst>
                                            <p:cond delay="400"/>
                                          </p:stCondLst>
                                        </p:cTn>
                                        <p:tgtEl>
                                          <p:spTgt spid="59"/>
                                        </p:tgtEl>
                                        <p:attrNameLst>
                                          <p:attrName>r</p:attrName>
                                        </p:attrNameLst>
                                      </p:cBhvr>
                                    </p:animRot>
                                    <p:animRot by="-240000">
                                      <p:cBhvr>
                                        <p:cTn id="63" dur="200" fill="hold">
                                          <p:stCondLst>
                                            <p:cond delay="600"/>
                                          </p:stCondLst>
                                        </p:cTn>
                                        <p:tgtEl>
                                          <p:spTgt spid="59"/>
                                        </p:tgtEl>
                                        <p:attrNameLst>
                                          <p:attrName>r</p:attrName>
                                        </p:attrNameLst>
                                      </p:cBhvr>
                                    </p:animRot>
                                    <p:animRot by="120000">
                                      <p:cBhvr>
                                        <p:cTn id="64" dur="200" fill="hold">
                                          <p:stCondLst>
                                            <p:cond delay="800"/>
                                          </p:stCondLst>
                                        </p:cTn>
                                        <p:tgtEl>
                                          <p:spTgt spid="5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33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43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53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63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5"/>
                                        </p:tgtEl>
                                        <p:attrNameLst>
                                          <p:attrName>r</p:attrName>
                                        </p:attrNameLst>
                                      </p:cBhvr>
                                    </p:animRot>
                                    <p:animRot by="-240000">
                                      <p:cBhvr>
                                        <p:cTn id="114" dur="200" fill="hold">
                                          <p:stCondLst>
                                            <p:cond delay="200"/>
                                          </p:stCondLst>
                                        </p:cTn>
                                        <p:tgtEl>
                                          <p:spTgt spid="75"/>
                                        </p:tgtEl>
                                        <p:attrNameLst>
                                          <p:attrName>r</p:attrName>
                                        </p:attrNameLst>
                                      </p:cBhvr>
                                    </p:animRot>
                                    <p:animRot by="240000">
                                      <p:cBhvr>
                                        <p:cTn id="115" dur="200" fill="hold">
                                          <p:stCondLst>
                                            <p:cond delay="400"/>
                                          </p:stCondLst>
                                        </p:cTn>
                                        <p:tgtEl>
                                          <p:spTgt spid="75"/>
                                        </p:tgtEl>
                                        <p:attrNameLst>
                                          <p:attrName>r</p:attrName>
                                        </p:attrNameLst>
                                      </p:cBhvr>
                                    </p:animRot>
                                    <p:animRot by="-240000">
                                      <p:cBhvr>
                                        <p:cTn id="116" dur="200" fill="hold">
                                          <p:stCondLst>
                                            <p:cond delay="600"/>
                                          </p:stCondLst>
                                        </p:cTn>
                                        <p:tgtEl>
                                          <p:spTgt spid="75"/>
                                        </p:tgtEl>
                                        <p:attrNameLst>
                                          <p:attrName>r</p:attrName>
                                        </p:attrNameLst>
                                      </p:cBhvr>
                                    </p:animRot>
                                    <p:animRot by="120000">
                                      <p:cBhvr>
                                        <p:cTn id="117" dur="200" fill="hold">
                                          <p:stCondLst>
                                            <p:cond delay="80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5416252" y="1959389"/>
            <a:ext cx="2958240" cy="1154162"/>
          </a:xfrm>
          <a:prstGeom prst="rect">
            <a:avLst/>
          </a:prstGeom>
          <a:noFill/>
        </p:spPr>
        <p:txBody>
          <a:bodyPr wrap="square" rtlCol="1">
            <a:spAutoFit/>
          </a:bodyPr>
          <a:lstStyle/>
          <a:p>
            <a:pPr lvl="0" algn="ctr">
              <a:lnSpc>
                <a:spcPct val="150000"/>
              </a:lnSpc>
              <a:defRPr/>
            </a:pPr>
            <a:r>
              <a:rPr kumimoji="0" lang="ar-SA" sz="24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لا تقبل العبادة إلا بشرطين</a:t>
            </a:r>
            <a:r>
              <a:rPr kumimoji="0" lang="ar-SA" sz="2400" b="1" i="0" u="none" strike="noStrike" kern="0" cap="none" spc="0" normalizeH="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a:t>
            </a:r>
            <a:r>
              <a:rPr kumimoji="0" lang="ar-SA" sz="24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a:t>
            </a: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762000" y="1944709"/>
            <a:ext cx="2951832" cy="1154162"/>
          </a:xfrm>
          <a:prstGeom prst="rect">
            <a:avLst/>
          </a:prstGeom>
          <a:noFill/>
        </p:spPr>
        <p:txBody>
          <a:bodyPr wrap="square" rtlCol="1">
            <a:spAutoFit/>
          </a:bodyPr>
          <a:lstStyle/>
          <a:p>
            <a:pPr algn="ctr">
              <a:lnSpc>
                <a:spcPct val="150000"/>
              </a:lnSpc>
            </a:pPr>
            <a:r>
              <a:rPr lang="ar-SA" sz="24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معنى ( فريقاً هدى ) أي هداهم في الآخرة ؟</a:t>
            </a: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4 </a:t>
            </a:r>
          </a:p>
        </p:txBody>
      </p:sp>
    </p:spTree>
    <p:extLst>
      <p:ext uri="{BB962C8B-B14F-4D97-AF65-F5344CB8AC3E}">
        <p14:creationId xmlns:p14="http://schemas.microsoft.com/office/powerpoint/2010/main" val="24697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32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42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37"/>
                                        </p:tgtEl>
                                        <p:attrNameLst>
                                          <p:attrName>fillcolor</p:attrName>
                                        </p:attrNameLst>
                                      </p:cBhvr>
                                      <p:to>
                                        <a:srgbClr val="92D050"/>
                                      </p:to>
                                    </p:animClr>
                                    <p:set>
                                      <p:cBhvr>
                                        <p:cTn id="65" dur="1000" fill="hold"/>
                                        <p:tgtEl>
                                          <p:spTgt spid="37"/>
                                        </p:tgtEl>
                                        <p:attrNameLst>
                                          <p:attrName>fill.type</p:attrName>
                                        </p:attrNameLst>
                                      </p:cBhvr>
                                      <p:to>
                                        <p:strVal val="solid"/>
                                      </p:to>
                                    </p:set>
                                    <p:set>
                                      <p:cBhvr>
                                        <p:cTn id="66" dur="1000" fill="hold"/>
                                        <p:tgtEl>
                                          <p:spTgt spid="37"/>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40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50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6"/>
                                        </p:tgtEl>
                                        <p:attrNameLst>
                                          <p:attrName>fillcolor</p:attrName>
                                        </p:attrNameLst>
                                      </p:cBhvr>
                                      <p:to>
                                        <a:srgbClr val="92D050"/>
                                      </p:to>
                                    </p:animClr>
                                    <p:set>
                                      <p:cBhvr>
                                        <p:cTn id="121" dur="1000" fill="hold"/>
                                        <p:tgtEl>
                                          <p:spTgt spid="56"/>
                                        </p:tgtEl>
                                        <p:attrNameLst>
                                          <p:attrName>fill.type</p:attrName>
                                        </p:attrNameLst>
                                      </p:cBhvr>
                                      <p:to>
                                        <p:strVal val="solid"/>
                                      </p:to>
                                    </p:set>
                                    <p:set>
                                      <p:cBhvr>
                                        <p:cTn id="122" dur="10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2" grpId="0"/>
      <p:bldP spid="52" grpId="0"/>
      <p:bldP spid="56" grpId="0" animBg="1"/>
      <p:bldP spid="57" grpId="0" animBg="1"/>
      <p:bldP spid="60"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تفسير الآيات</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6" name="Google Shape;1685;p43">
            <a:extLst>
              <a:ext uri="{FF2B5EF4-FFF2-40B4-BE49-F238E27FC236}">
                <a16:creationId xmlns:a16="http://schemas.microsoft.com/office/drawing/2014/main" id="{90A77777-A5FB-4F70-88A2-DB92986A6AF2}"/>
              </a:ext>
            </a:extLst>
          </p:cNvPr>
          <p:cNvGrpSpPr/>
          <p:nvPr/>
        </p:nvGrpSpPr>
        <p:grpSpPr>
          <a:xfrm>
            <a:off x="1522151" y="539400"/>
            <a:ext cx="454448" cy="1887747"/>
            <a:chOff x="3846700" y="-166175"/>
            <a:chExt cx="454448" cy="1887747"/>
          </a:xfrm>
        </p:grpSpPr>
        <p:sp>
          <p:nvSpPr>
            <p:cNvPr id="17" name="Google Shape;1686;p43">
              <a:extLst>
                <a:ext uri="{FF2B5EF4-FFF2-40B4-BE49-F238E27FC236}">
                  <a16:creationId xmlns:a16="http://schemas.microsoft.com/office/drawing/2014/main" id="{A2540972-3866-4281-8222-B20C833ADFB5}"/>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87;p43">
              <a:extLst>
                <a:ext uri="{FF2B5EF4-FFF2-40B4-BE49-F238E27FC236}">
                  <a16:creationId xmlns:a16="http://schemas.microsoft.com/office/drawing/2014/main" id="{3253BDA4-C719-4348-A03C-3CA9D11236B0}"/>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8;p43">
              <a:extLst>
                <a:ext uri="{FF2B5EF4-FFF2-40B4-BE49-F238E27FC236}">
                  <a16:creationId xmlns:a16="http://schemas.microsoft.com/office/drawing/2014/main" id="{DD3B9EEE-937F-4C34-B422-5FA000C4271E}"/>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689;p43">
            <a:extLst>
              <a:ext uri="{FF2B5EF4-FFF2-40B4-BE49-F238E27FC236}">
                <a16:creationId xmlns:a16="http://schemas.microsoft.com/office/drawing/2014/main" id="{EBE79C96-1080-48C6-8461-919784C533BA}"/>
              </a:ext>
            </a:extLst>
          </p:cNvPr>
          <p:cNvGrpSpPr/>
          <p:nvPr/>
        </p:nvGrpSpPr>
        <p:grpSpPr>
          <a:xfrm>
            <a:off x="7167401" y="539400"/>
            <a:ext cx="454448" cy="1887747"/>
            <a:chOff x="3846700" y="-166175"/>
            <a:chExt cx="454448" cy="1887747"/>
          </a:xfrm>
        </p:grpSpPr>
        <p:sp>
          <p:nvSpPr>
            <p:cNvPr id="31" name="Google Shape;1690;p43">
              <a:extLst>
                <a:ext uri="{FF2B5EF4-FFF2-40B4-BE49-F238E27FC236}">
                  <a16:creationId xmlns:a16="http://schemas.microsoft.com/office/drawing/2014/main" id="{61EC672A-CDC3-48CC-86D9-E1C7731A0A1D}"/>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91;p43">
              <a:extLst>
                <a:ext uri="{FF2B5EF4-FFF2-40B4-BE49-F238E27FC236}">
                  <a16:creationId xmlns:a16="http://schemas.microsoft.com/office/drawing/2014/main" id="{BB7177E5-968A-44DF-8E89-148B600B10AD}"/>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92;p43">
              <a:extLst>
                <a:ext uri="{FF2B5EF4-FFF2-40B4-BE49-F238E27FC236}">
                  <a16:creationId xmlns:a16="http://schemas.microsoft.com/office/drawing/2014/main" id="{7A572EE8-8E68-4D73-BDE4-912A34D9D7E2}"/>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693;p43">
            <a:extLst>
              <a:ext uri="{FF2B5EF4-FFF2-40B4-BE49-F238E27FC236}">
                <a16:creationId xmlns:a16="http://schemas.microsoft.com/office/drawing/2014/main" id="{13C10AF1-B699-4051-A1C6-C01A0C9C733E}"/>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35" name="Google Shape;1694;p43">
              <a:extLst>
                <a:ext uri="{FF2B5EF4-FFF2-40B4-BE49-F238E27FC236}">
                  <a16:creationId xmlns:a16="http://schemas.microsoft.com/office/drawing/2014/main" id="{326C445A-3730-4ADB-B6F4-D52EC7AE5D3D}"/>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95;p43">
              <a:extLst>
                <a:ext uri="{FF2B5EF4-FFF2-40B4-BE49-F238E27FC236}">
                  <a16:creationId xmlns:a16="http://schemas.microsoft.com/office/drawing/2014/main" id="{A1DF2EDB-25EC-46F1-BA19-94FC0F32CD4F}"/>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96;p43">
              <a:extLst>
                <a:ext uri="{FF2B5EF4-FFF2-40B4-BE49-F238E27FC236}">
                  <a16:creationId xmlns:a16="http://schemas.microsoft.com/office/drawing/2014/main" id="{0986B437-078A-4066-A01B-DE6B45BCDD0B}"/>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704;p43">
            <a:extLst>
              <a:ext uri="{FF2B5EF4-FFF2-40B4-BE49-F238E27FC236}">
                <a16:creationId xmlns:a16="http://schemas.microsoft.com/office/drawing/2014/main" id="{F630B3E4-2D81-4A88-A4C7-92E1D0D50342}"/>
              </a:ext>
            </a:extLst>
          </p:cNvPr>
          <p:cNvGrpSpPr/>
          <p:nvPr/>
        </p:nvGrpSpPr>
        <p:grpSpPr>
          <a:xfrm>
            <a:off x="801426" y="1021725"/>
            <a:ext cx="454448" cy="1887747"/>
            <a:chOff x="3846700" y="-166175"/>
            <a:chExt cx="454448" cy="1887747"/>
          </a:xfrm>
        </p:grpSpPr>
        <p:sp>
          <p:nvSpPr>
            <p:cNvPr id="39" name="Google Shape;1705;p43">
              <a:extLst>
                <a:ext uri="{FF2B5EF4-FFF2-40B4-BE49-F238E27FC236}">
                  <a16:creationId xmlns:a16="http://schemas.microsoft.com/office/drawing/2014/main" id="{05846525-837E-4190-9883-8EA1383F279D}"/>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06;p43">
              <a:extLst>
                <a:ext uri="{FF2B5EF4-FFF2-40B4-BE49-F238E27FC236}">
                  <a16:creationId xmlns:a16="http://schemas.microsoft.com/office/drawing/2014/main" id="{70984835-465F-4C7E-B2A9-F5F52242C54B}"/>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07;p43">
              <a:extLst>
                <a:ext uri="{FF2B5EF4-FFF2-40B4-BE49-F238E27FC236}">
                  <a16:creationId xmlns:a16="http://schemas.microsoft.com/office/drawing/2014/main" id="{636030A3-14FA-446F-9CAD-352B15FB9662}"/>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08;p43">
            <a:extLst>
              <a:ext uri="{FF2B5EF4-FFF2-40B4-BE49-F238E27FC236}">
                <a16:creationId xmlns:a16="http://schemas.microsoft.com/office/drawing/2014/main" id="{9BF69B15-5A35-496C-80EF-594D2D180AA5}"/>
              </a:ext>
            </a:extLst>
          </p:cNvPr>
          <p:cNvGrpSpPr/>
          <p:nvPr/>
        </p:nvGrpSpPr>
        <p:grpSpPr>
          <a:xfrm>
            <a:off x="7903376" y="1021725"/>
            <a:ext cx="454448" cy="1887747"/>
            <a:chOff x="3846700" y="-166175"/>
            <a:chExt cx="454448" cy="1887747"/>
          </a:xfrm>
        </p:grpSpPr>
        <p:sp>
          <p:nvSpPr>
            <p:cNvPr id="43" name="Google Shape;1709;p43">
              <a:extLst>
                <a:ext uri="{FF2B5EF4-FFF2-40B4-BE49-F238E27FC236}">
                  <a16:creationId xmlns:a16="http://schemas.microsoft.com/office/drawing/2014/main" id="{3F87CA53-75FD-406D-B2B2-87064ED035FD}"/>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10;p43">
              <a:extLst>
                <a:ext uri="{FF2B5EF4-FFF2-40B4-BE49-F238E27FC236}">
                  <a16:creationId xmlns:a16="http://schemas.microsoft.com/office/drawing/2014/main" id="{88016874-0BF6-4F7B-95B4-47DB201F21E1}"/>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1;p43">
              <a:extLst>
                <a:ext uri="{FF2B5EF4-FFF2-40B4-BE49-F238E27FC236}">
                  <a16:creationId xmlns:a16="http://schemas.microsoft.com/office/drawing/2014/main" id="{9F317814-B811-4619-BF42-6C4E9FEFAF01}"/>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مربع نص 45">
            <a:extLst>
              <a:ext uri="{FF2B5EF4-FFF2-40B4-BE49-F238E27FC236}">
                <a16:creationId xmlns:a16="http://schemas.microsoft.com/office/drawing/2014/main" id="{DB49BD87-7E58-4232-8D2B-CD93D563ECAB}"/>
              </a:ext>
            </a:extLst>
          </p:cNvPr>
          <p:cNvSpPr txBox="1"/>
          <p:nvPr/>
        </p:nvSpPr>
        <p:spPr>
          <a:xfrm>
            <a:off x="5860142" y="2909472"/>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7" name="Google Shape;126;p26">
            <a:extLst>
              <a:ext uri="{FF2B5EF4-FFF2-40B4-BE49-F238E27FC236}">
                <a16:creationId xmlns:a16="http://schemas.microsoft.com/office/drawing/2014/main" id="{57E58EA4-F0E9-4114-AD63-E6054204561D}"/>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8" name="مستطيل 47">
            <a:extLst>
              <a:ext uri="{FF2B5EF4-FFF2-40B4-BE49-F238E27FC236}">
                <a16:creationId xmlns:a16="http://schemas.microsoft.com/office/drawing/2014/main" id="{F0135E78-482A-4CED-90D5-210E3A6D846C}"/>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5922F1C2-1FF0-492D-9DDE-8D0463D11A32}"/>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50" name="صورة 49" descr="صورة تحتوي على نص&#10;&#10;تم إنشاء الوصف تلقائياً">
            <a:extLst>
              <a:ext uri="{FF2B5EF4-FFF2-40B4-BE49-F238E27FC236}">
                <a16:creationId xmlns:a16="http://schemas.microsoft.com/office/drawing/2014/main" id="{1F731633-A406-456F-88F6-8D70071C6F80}"/>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40709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grpSp>
        <p:nvGrpSpPr>
          <p:cNvPr id="1111" name="Google Shape;1111;p28"/>
          <p:cNvGrpSpPr/>
          <p:nvPr/>
        </p:nvGrpSpPr>
        <p:grpSpPr>
          <a:xfrm>
            <a:off x="143941" y="2015107"/>
            <a:ext cx="8941867" cy="2950862"/>
            <a:chOff x="463764" y="1472422"/>
            <a:chExt cx="8216459" cy="3283008"/>
          </a:xfrm>
          <a:effectLst>
            <a:glow rad="101600">
              <a:srgbClr val="7A3400">
                <a:alpha val="94902"/>
              </a:srgbClr>
            </a:glow>
          </a:effectLst>
        </p:grpSpPr>
        <p:sp>
          <p:nvSpPr>
            <p:cNvPr id="1112" name="Google Shape;1112;p28"/>
            <p:cNvSpPr/>
            <p:nvPr/>
          </p:nvSpPr>
          <p:spPr>
            <a:xfrm rot="5400000">
              <a:off x="5919467"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1778654" y="1472425"/>
              <a:ext cx="5586970" cy="3282600"/>
            </a:xfrm>
            <a:prstGeom prst="rect">
              <a:avLst/>
            </a:pr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a:spcBef>
                  <a:spcPts val="0"/>
                </a:spcBef>
                <a:spcAft>
                  <a:spcPts val="0"/>
                </a:spcAft>
                <a:buNone/>
              </a:pPr>
              <a:endParaRPr dirty="0"/>
            </a:p>
          </p:txBody>
        </p:sp>
      </p:grpSp>
      <p:sp>
        <p:nvSpPr>
          <p:cNvPr id="16" name="مربع نص 15"/>
          <p:cNvSpPr txBox="1"/>
          <p:nvPr/>
        </p:nvSpPr>
        <p:spPr>
          <a:xfrm>
            <a:off x="1598386" y="1929434"/>
            <a:ext cx="6028174" cy="3539430"/>
          </a:xfrm>
          <a:prstGeom prst="rect">
            <a:avLst/>
          </a:prstGeom>
          <a:noFill/>
          <a:ln>
            <a:noFill/>
          </a:ln>
          <a:effectLst/>
        </p:spPr>
        <p:txBody>
          <a:bodyPr wrap="square" rtlCol="1">
            <a:spAutoFit/>
          </a:bodyPr>
          <a:lstStyle/>
          <a:p>
            <a:pPr algn="ctr">
              <a:lnSpc>
                <a:spcPct val="200000"/>
              </a:lnSpc>
            </a:pP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وَإِذَا فَعَلُوا فَاحِشَةً قَالُوا وَجَدْنَا عَلَيْهَا آبَاءَنَا وَاللَّهُ أَمَرَنَا بِهَا ۗ قُلْ إِنَّ اللَّهَ لَا يَأْمُرُ بِالْفَحْشَاءِ ۖ أَتَقُولُونَ عَلَى اللَّهِ مَا لَا تَعْلَمُونَ</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﴿28﴾</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قُلْ أَمَرَ رَبِّي بِالْقِسْطِ ۖ وَأَقِيمُوا وُجُوهَكُمْ عِندَ كُلِّ مَسْجِدٍ وَادْعُوهُ مُخْلِصِينَ لَهُ الدِّينَ ۚ كَمَا بَدَأَكُمْ تَعُودُونَ </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﴿29﴾</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a:t>
            </a:r>
            <a:r>
              <a:rPr lang="ar-SA" sz="1600" b="1" dirty="0">
                <a:ln w="3175" cmpd="sng">
                  <a:noFill/>
                  <a:prstDash val="solid"/>
                </a:ln>
                <a:solidFill>
                  <a:srgbClr val="FFF1E7"/>
                </a:solidFill>
                <a:latin typeface="AbdoMaster-Bold" panose="02000500030000020004" pitchFamily="50" charset="-78"/>
                <a:cs typeface="AbdoMaster-Bold" panose="02000500030000020004" pitchFamily="50" charset="-78"/>
              </a:rPr>
              <a:t>ت</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فَرِيقًا </a:t>
            </a:r>
            <a:r>
              <a:rPr lang="ar-SA" sz="1600" b="1" dirty="0" err="1">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هَدَىٰ</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وَفَرِيقًا حَقَّ عَلَيْهِمُ الضَّلَالَةُ ۗ إِنَّهُمُ اتَّخَذُوا الشَّيَاطِينَ أَوْلِيَاءَ مِن دُونِ اللَّهِ وَيَحْسَبُونَ أَنَّهُم مُّهْتَدُونَ </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﴿30﴾</a:t>
            </a:r>
            <a:r>
              <a:rPr lang="ar-SA" sz="16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a:t>
            </a:r>
          </a:p>
          <a:p>
            <a:pPr algn="ctr">
              <a:lnSpc>
                <a:spcPct val="200000"/>
              </a:lnSpc>
            </a:pPr>
            <a:endParaRPr lang="ar-SA" sz="16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endParaRPr>
          </a:p>
        </p:txBody>
      </p:sp>
      <p:sp>
        <p:nvSpPr>
          <p:cNvPr id="1115" name="Google Shape;1115;p28"/>
          <p:cNvSpPr txBox="1">
            <a:spLocks noGrp="1"/>
          </p:cNvSpPr>
          <p:nvPr>
            <p:ph type="title"/>
          </p:nvPr>
        </p:nvSpPr>
        <p:spPr>
          <a:xfrm>
            <a:off x="2165340" y="610064"/>
            <a:ext cx="475914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rPr>
              <a:t>تفسير سورة الأعراف</a:t>
            </a:r>
            <a:endParaRPr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endParaRPr>
          </a:p>
        </p:txBody>
      </p:sp>
      <p:pic>
        <p:nvPicPr>
          <p:cNvPr id="55" name="صورة 54" descr="صورة تحتوي على نص&#10;&#10;تم إنشاء الوصف تلقائياً">
            <a:extLst>
              <a:ext uri="{FF2B5EF4-FFF2-40B4-BE49-F238E27FC236}">
                <a16:creationId xmlns:a16="http://schemas.microsoft.com/office/drawing/2014/main" id="{0FA6C0D4-2849-486D-9EF2-271CB448E12A}"/>
              </a:ext>
            </a:extLst>
          </p:cNvPr>
          <p:cNvPicPr>
            <a:picLocks noChangeAspect="1"/>
          </p:cNvPicPr>
          <p:nvPr/>
        </p:nvPicPr>
        <p:blipFill>
          <a:blip r:embed="rId6"/>
          <a:stretch>
            <a:fillRect/>
          </a:stretch>
        </p:blipFill>
        <p:spPr>
          <a:xfrm>
            <a:off x="7707119" y="76827"/>
            <a:ext cx="1391739" cy="822390"/>
          </a:xfrm>
          <a:prstGeom prst="rect">
            <a:avLst/>
          </a:prstGeom>
          <a:effectLst/>
        </p:spPr>
      </p:pic>
      <p:sp>
        <p:nvSpPr>
          <p:cNvPr id="1129" name="Google Shape;1129;p28"/>
          <p:cNvSpPr/>
          <p:nvPr/>
        </p:nvSpPr>
        <p:spPr>
          <a:xfrm>
            <a:off x="53346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endParaRPr/>
          </a:p>
        </p:txBody>
      </p:sp>
      <p:sp>
        <p:nvSpPr>
          <p:cNvPr id="1130" name="Google Shape;1130;p28"/>
          <p:cNvSpPr/>
          <p:nvPr/>
        </p:nvSpPr>
        <p:spPr>
          <a:xfrm>
            <a:off x="801418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nvGrpSpPr>
          <p:cNvPr id="14" name="مجموعة 13"/>
          <p:cNvGrpSpPr/>
          <p:nvPr/>
        </p:nvGrpSpPr>
        <p:grpSpPr>
          <a:xfrm>
            <a:off x="212073" y="232730"/>
            <a:ext cx="2158578" cy="1590027"/>
            <a:chOff x="192823" y="232730"/>
            <a:chExt cx="2158578" cy="1590027"/>
          </a:xfrm>
        </p:grpSpPr>
        <p:sp>
          <p:nvSpPr>
            <p:cNvPr id="36"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8F0D252C-4291-445B-95D8-90CCE366CF74}"/>
                </a:ext>
              </a:extLst>
            </p:cNvPr>
            <p:cNvSpPr/>
            <p:nvPr/>
          </p:nvSpPr>
          <p:spPr>
            <a:xfrm flipH="1">
              <a:off x="1152117" y="53080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مجموعة 43"/>
          <p:cNvGrpSpPr/>
          <p:nvPr/>
        </p:nvGrpSpPr>
        <p:grpSpPr>
          <a:xfrm flipH="1">
            <a:off x="6794697" y="245514"/>
            <a:ext cx="2158578" cy="1590027"/>
            <a:chOff x="192823" y="232730"/>
            <a:chExt cx="2158578" cy="1590027"/>
          </a:xfrm>
        </p:grpSpPr>
        <p:sp>
          <p:nvSpPr>
            <p:cNvPr id="45"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8F0D252C-4291-445B-95D8-90CCE366CF74}"/>
                </a:ext>
              </a:extLst>
            </p:cNvPr>
            <p:cNvSpPr/>
            <p:nvPr/>
          </p:nvSpPr>
          <p:spPr>
            <a:xfrm flipH="1">
              <a:off x="1479414" y="54990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مجموعة 14"/>
          <p:cNvGrpSpPr/>
          <p:nvPr/>
        </p:nvGrpSpPr>
        <p:grpSpPr>
          <a:xfrm>
            <a:off x="226111" y="4118080"/>
            <a:ext cx="617790" cy="668323"/>
            <a:chOff x="226111" y="4118080"/>
            <a:chExt cx="617790" cy="668323"/>
          </a:xfrm>
        </p:grpSpPr>
        <p:sp>
          <p:nvSpPr>
            <p:cNvPr id="52"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مجموعة 56"/>
          <p:cNvGrpSpPr/>
          <p:nvPr/>
        </p:nvGrpSpPr>
        <p:grpSpPr>
          <a:xfrm flipH="1">
            <a:off x="8348672" y="4118080"/>
            <a:ext cx="620017" cy="943464"/>
            <a:chOff x="223884" y="4118080"/>
            <a:chExt cx="620017" cy="943464"/>
          </a:xfrm>
        </p:grpSpPr>
        <p:sp>
          <p:nvSpPr>
            <p:cNvPr id="58"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9CD24E31-647B-410D-B3D1-8DF15F2D9301}"/>
                </a:ext>
              </a:extLst>
            </p:cNvPr>
            <p:cNvSpPr/>
            <p:nvPr/>
          </p:nvSpPr>
          <p:spPr>
            <a:xfrm flipH="1">
              <a:off x="223884" y="490344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شكل حر 65"/>
          <p:cNvSpPr/>
          <p:nvPr/>
        </p:nvSpPr>
        <p:spPr>
          <a:xfrm rot="5400000">
            <a:off x="4158220" y="-2800190"/>
            <a:ext cx="823815" cy="8335138"/>
          </a:xfrm>
          <a:custGeom>
            <a:avLst/>
            <a:gdLst>
              <a:gd name="connsiteX0" fmla="*/ 0 w 823815"/>
              <a:gd name="connsiteY0" fmla="*/ 7864219 h 8335138"/>
              <a:gd name="connsiteX1" fmla="*/ 0 w 823815"/>
              <a:gd name="connsiteY1" fmla="*/ 7549789 h 8335138"/>
              <a:gd name="connsiteX2" fmla="*/ 1 w 823815"/>
              <a:gd name="connsiteY2" fmla="*/ 7549789 h 8335138"/>
              <a:gd name="connsiteX3" fmla="*/ 1 w 823815"/>
              <a:gd name="connsiteY3" fmla="*/ 654959 h 8335138"/>
              <a:gd name="connsiteX4" fmla="*/ 16 w 823815"/>
              <a:gd name="connsiteY4" fmla="*/ 654959 h 8335138"/>
              <a:gd name="connsiteX5" fmla="*/ 16 w 823815"/>
              <a:gd name="connsiteY5" fmla="*/ 470551 h 8335138"/>
              <a:gd name="connsiteX6" fmla="*/ 77552 w 823815"/>
              <a:gd name="connsiteY6" fmla="*/ 367230 h 8335138"/>
              <a:gd name="connsiteX7" fmla="*/ 81043 w 823815"/>
              <a:gd name="connsiteY7" fmla="*/ 366639 h 8335138"/>
              <a:gd name="connsiteX8" fmla="*/ 81043 w 823815"/>
              <a:gd name="connsiteY8" fmla="*/ 362215 h 8335138"/>
              <a:gd name="connsiteX9" fmla="*/ 147065 w 823815"/>
              <a:gd name="connsiteY9" fmla="*/ 273767 h 8335138"/>
              <a:gd name="connsiteX10" fmla="*/ 147417 w 823815"/>
              <a:gd name="connsiteY10" fmla="*/ 273767 h 8335138"/>
              <a:gd name="connsiteX11" fmla="*/ 151950 w 823815"/>
              <a:gd name="connsiteY11" fmla="*/ 274173 h 8335138"/>
              <a:gd name="connsiteX12" fmla="*/ 151950 w 823815"/>
              <a:gd name="connsiteY12" fmla="*/ 268736 h 8335138"/>
              <a:gd name="connsiteX13" fmla="*/ 192126 w 823815"/>
              <a:gd name="connsiteY13" fmla="*/ 169045 h 8335138"/>
              <a:gd name="connsiteX14" fmla="*/ 251679 w 823815"/>
              <a:gd name="connsiteY14" fmla="*/ 150947 h 8335138"/>
              <a:gd name="connsiteX15" fmla="*/ 259365 w 823815"/>
              <a:gd name="connsiteY15" fmla="*/ 151352 h 8335138"/>
              <a:gd name="connsiteX16" fmla="*/ 264250 w 823815"/>
              <a:gd name="connsiteY16" fmla="*/ 151757 h 8335138"/>
              <a:gd name="connsiteX17" fmla="*/ 264250 w 823815"/>
              <a:gd name="connsiteY17" fmla="*/ 146321 h 8335138"/>
              <a:gd name="connsiteX18" fmla="*/ 364669 w 823815"/>
              <a:gd name="connsiteY18" fmla="*/ 39995 h 8335138"/>
              <a:gd name="connsiteX19" fmla="*/ 412003 w 823815"/>
              <a:gd name="connsiteY19" fmla="*/ 0 h 8335138"/>
              <a:gd name="connsiteX20" fmla="*/ 459147 w 823815"/>
              <a:gd name="connsiteY20" fmla="*/ 39995 h 8335138"/>
              <a:gd name="connsiteX21" fmla="*/ 559581 w 823815"/>
              <a:gd name="connsiteY21" fmla="*/ 146321 h 8335138"/>
              <a:gd name="connsiteX22" fmla="*/ 559581 w 823815"/>
              <a:gd name="connsiteY22" fmla="*/ 151757 h 8335138"/>
              <a:gd name="connsiteX23" fmla="*/ 564465 w 823815"/>
              <a:gd name="connsiteY23" fmla="*/ 151352 h 8335138"/>
              <a:gd name="connsiteX24" fmla="*/ 572327 w 823815"/>
              <a:gd name="connsiteY24" fmla="*/ 150947 h 8335138"/>
              <a:gd name="connsiteX25" fmla="*/ 631705 w 823815"/>
              <a:gd name="connsiteY25" fmla="*/ 169045 h 8335138"/>
              <a:gd name="connsiteX26" fmla="*/ 671866 w 823815"/>
              <a:gd name="connsiteY26" fmla="*/ 268939 h 8335138"/>
              <a:gd name="connsiteX27" fmla="*/ 671866 w 823815"/>
              <a:gd name="connsiteY27" fmla="*/ 274173 h 8335138"/>
              <a:gd name="connsiteX28" fmla="*/ 676413 w 823815"/>
              <a:gd name="connsiteY28" fmla="*/ 273970 h 8335138"/>
              <a:gd name="connsiteX29" fmla="*/ 676942 w 823815"/>
              <a:gd name="connsiteY29" fmla="*/ 273970 h 8335138"/>
              <a:gd name="connsiteX30" fmla="*/ 742773 w 823815"/>
              <a:gd name="connsiteY30" fmla="*/ 362418 h 8335138"/>
              <a:gd name="connsiteX31" fmla="*/ 742773 w 823815"/>
              <a:gd name="connsiteY31" fmla="*/ 366639 h 8335138"/>
              <a:gd name="connsiteX32" fmla="*/ 746264 w 823815"/>
              <a:gd name="connsiteY32" fmla="*/ 367432 h 8335138"/>
              <a:gd name="connsiteX33" fmla="*/ 823815 w 823815"/>
              <a:gd name="connsiteY33" fmla="*/ 470551 h 8335138"/>
              <a:gd name="connsiteX34" fmla="*/ 823815 w 823815"/>
              <a:gd name="connsiteY34" fmla="*/ 784735 h 8335138"/>
              <a:gd name="connsiteX35" fmla="*/ 823714 w 823815"/>
              <a:gd name="connsiteY35" fmla="*/ 784735 h 8335138"/>
              <a:gd name="connsiteX36" fmla="*/ 823714 w 823815"/>
              <a:gd name="connsiteY36" fmla="*/ 7549789 h 8335138"/>
              <a:gd name="connsiteX37" fmla="*/ 823801 w 823815"/>
              <a:gd name="connsiteY37" fmla="*/ 7549789 h 8335138"/>
              <a:gd name="connsiteX38" fmla="*/ 823801 w 823815"/>
              <a:gd name="connsiteY38" fmla="*/ 7864219 h 8335138"/>
              <a:gd name="connsiteX39" fmla="*/ 746265 w 823815"/>
              <a:gd name="connsiteY39" fmla="*/ 7967621 h 8335138"/>
              <a:gd name="connsiteX40" fmla="*/ 742774 w 823815"/>
              <a:gd name="connsiteY40" fmla="*/ 7968212 h 8335138"/>
              <a:gd name="connsiteX41" fmla="*/ 742774 w 823815"/>
              <a:gd name="connsiteY41" fmla="*/ 7972639 h 8335138"/>
              <a:gd name="connsiteX42" fmla="*/ 676752 w 823815"/>
              <a:gd name="connsiteY42" fmla="*/ 8061156 h 8335138"/>
              <a:gd name="connsiteX43" fmla="*/ 676399 w 823815"/>
              <a:gd name="connsiteY43" fmla="*/ 8061156 h 8335138"/>
              <a:gd name="connsiteX44" fmla="*/ 671867 w 823815"/>
              <a:gd name="connsiteY44" fmla="*/ 8060751 h 8335138"/>
              <a:gd name="connsiteX45" fmla="*/ 671867 w 823815"/>
              <a:gd name="connsiteY45" fmla="*/ 8066191 h 8335138"/>
              <a:gd name="connsiteX46" fmla="*/ 631690 w 823815"/>
              <a:gd name="connsiteY46" fmla="*/ 8165961 h 8335138"/>
              <a:gd name="connsiteX47" fmla="*/ 572137 w 823815"/>
              <a:gd name="connsiteY47" fmla="*/ 8184073 h 8335138"/>
              <a:gd name="connsiteX48" fmla="*/ 564451 w 823815"/>
              <a:gd name="connsiteY48" fmla="*/ 8183667 h 8335138"/>
              <a:gd name="connsiteX49" fmla="*/ 559566 w 823815"/>
              <a:gd name="connsiteY49" fmla="*/ 8183262 h 8335138"/>
              <a:gd name="connsiteX50" fmla="*/ 559566 w 823815"/>
              <a:gd name="connsiteY50" fmla="*/ 8188702 h 8335138"/>
              <a:gd name="connsiteX51" fmla="*/ 459147 w 823815"/>
              <a:gd name="connsiteY51" fmla="*/ 8295112 h 8335138"/>
              <a:gd name="connsiteX52" fmla="*/ 411813 w 823815"/>
              <a:gd name="connsiteY52" fmla="*/ 8335138 h 8335138"/>
              <a:gd name="connsiteX53" fmla="*/ 364669 w 823815"/>
              <a:gd name="connsiteY53" fmla="*/ 8295112 h 8335138"/>
              <a:gd name="connsiteX54" fmla="*/ 264235 w 823815"/>
              <a:gd name="connsiteY54" fmla="*/ 8188702 h 8335138"/>
              <a:gd name="connsiteX55" fmla="*/ 264235 w 823815"/>
              <a:gd name="connsiteY55" fmla="*/ 8183262 h 8335138"/>
              <a:gd name="connsiteX56" fmla="*/ 259350 w 823815"/>
              <a:gd name="connsiteY56" fmla="*/ 8183667 h 8335138"/>
              <a:gd name="connsiteX57" fmla="*/ 251488 w 823815"/>
              <a:gd name="connsiteY57" fmla="*/ 8184073 h 8335138"/>
              <a:gd name="connsiteX58" fmla="*/ 192111 w 823815"/>
              <a:gd name="connsiteY58" fmla="*/ 8165961 h 8335138"/>
              <a:gd name="connsiteX59" fmla="*/ 151949 w 823815"/>
              <a:gd name="connsiteY59" fmla="*/ 8065988 h 8335138"/>
              <a:gd name="connsiteX60" fmla="*/ 151949 w 823815"/>
              <a:gd name="connsiteY60" fmla="*/ 8060751 h 8335138"/>
              <a:gd name="connsiteX61" fmla="*/ 147402 w 823815"/>
              <a:gd name="connsiteY61" fmla="*/ 8060953 h 8335138"/>
              <a:gd name="connsiteX62" fmla="*/ 146874 w 823815"/>
              <a:gd name="connsiteY62" fmla="*/ 8060953 h 8335138"/>
              <a:gd name="connsiteX63" fmla="*/ 81042 w 823815"/>
              <a:gd name="connsiteY63" fmla="*/ 7972436 h 8335138"/>
              <a:gd name="connsiteX64" fmla="*/ 81042 w 823815"/>
              <a:gd name="connsiteY64" fmla="*/ 7968212 h 8335138"/>
              <a:gd name="connsiteX65" fmla="*/ 77551 w 823815"/>
              <a:gd name="connsiteY65" fmla="*/ 7967418 h 8335138"/>
              <a:gd name="connsiteX66" fmla="*/ 0 w 823815"/>
              <a:gd name="connsiteY66" fmla="*/ 7864219 h 83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3815" h="8335138">
                <a:moveTo>
                  <a:pt x="0" y="7864219"/>
                </a:moveTo>
                <a:lnTo>
                  <a:pt x="0" y="7549789"/>
                </a:lnTo>
                <a:lnTo>
                  <a:pt x="1" y="7549789"/>
                </a:lnTo>
                <a:lnTo>
                  <a:pt x="1" y="654959"/>
                </a:lnTo>
                <a:lnTo>
                  <a:pt x="16" y="654959"/>
                </a:lnTo>
                <a:lnTo>
                  <a:pt x="16" y="470551"/>
                </a:lnTo>
                <a:cubicBezTo>
                  <a:pt x="16" y="384315"/>
                  <a:pt x="74237" y="368040"/>
                  <a:pt x="77552" y="367230"/>
                </a:cubicBezTo>
                <a:lnTo>
                  <a:pt x="81043" y="366639"/>
                </a:lnTo>
                <a:lnTo>
                  <a:pt x="81043" y="362215"/>
                </a:lnTo>
                <a:cubicBezTo>
                  <a:pt x="81043" y="276384"/>
                  <a:pt x="140259" y="273767"/>
                  <a:pt x="147065" y="273767"/>
                </a:cubicBezTo>
                <a:lnTo>
                  <a:pt x="147417" y="273767"/>
                </a:lnTo>
                <a:lnTo>
                  <a:pt x="151950" y="274173"/>
                </a:lnTo>
                <a:lnTo>
                  <a:pt x="151950" y="268736"/>
                </a:lnTo>
                <a:cubicBezTo>
                  <a:pt x="151950" y="222107"/>
                  <a:pt x="165576" y="188747"/>
                  <a:pt x="192126" y="169045"/>
                </a:cubicBezTo>
                <a:cubicBezTo>
                  <a:pt x="213776" y="153158"/>
                  <a:pt x="238756" y="150947"/>
                  <a:pt x="251679" y="150947"/>
                </a:cubicBezTo>
                <a:cubicBezTo>
                  <a:pt x="256388" y="150947"/>
                  <a:pt x="259365" y="151352"/>
                  <a:pt x="259365" y="151352"/>
                </a:cubicBezTo>
                <a:lnTo>
                  <a:pt x="264250" y="151757"/>
                </a:lnTo>
                <a:lnTo>
                  <a:pt x="264250" y="146321"/>
                </a:lnTo>
                <a:cubicBezTo>
                  <a:pt x="264250" y="98695"/>
                  <a:pt x="316117" y="60304"/>
                  <a:pt x="364669" y="39995"/>
                </a:cubicBezTo>
                <a:cubicBezTo>
                  <a:pt x="392612" y="28143"/>
                  <a:pt x="406063" y="10855"/>
                  <a:pt x="412003" y="0"/>
                </a:cubicBezTo>
                <a:cubicBezTo>
                  <a:pt x="417944" y="10855"/>
                  <a:pt x="431204" y="28143"/>
                  <a:pt x="459147" y="39995"/>
                </a:cubicBezTo>
                <a:cubicBezTo>
                  <a:pt x="507875" y="60304"/>
                  <a:pt x="559581" y="98695"/>
                  <a:pt x="559581" y="146321"/>
                </a:cubicBezTo>
                <a:lnTo>
                  <a:pt x="559581" y="151757"/>
                </a:lnTo>
                <a:lnTo>
                  <a:pt x="564465" y="151352"/>
                </a:lnTo>
                <a:cubicBezTo>
                  <a:pt x="564465" y="151352"/>
                  <a:pt x="567428" y="150947"/>
                  <a:pt x="572327" y="150947"/>
                </a:cubicBezTo>
                <a:cubicBezTo>
                  <a:pt x="585250" y="150947"/>
                  <a:pt x="610040" y="153361"/>
                  <a:pt x="631705" y="169045"/>
                </a:cubicBezTo>
                <a:cubicBezTo>
                  <a:pt x="658254" y="188544"/>
                  <a:pt x="671866" y="222107"/>
                  <a:pt x="671866" y="268939"/>
                </a:cubicBezTo>
                <a:lnTo>
                  <a:pt x="671866" y="274173"/>
                </a:lnTo>
                <a:lnTo>
                  <a:pt x="676413" y="273970"/>
                </a:lnTo>
                <a:lnTo>
                  <a:pt x="676942" y="273970"/>
                </a:lnTo>
                <a:cubicBezTo>
                  <a:pt x="683572" y="273970"/>
                  <a:pt x="742773" y="276384"/>
                  <a:pt x="742773" y="362418"/>
                </a:cubicBezTo>
                <a:lnTo>
                  <a:pt x="742773" y="366639"/>
                </a:lnTo>
                <a:lnTo>
                  <a:pt x="746264" y="367432"/>
                </a:lnTo>
                <a:cubicBezTo>
                  <a:pt x="749417" y="368040"/>
                  <a:pt x="823815" y="384517"/>
                  <a:pt x="823815" y="470551"/>
                </a:cubicBezTo>
                <a:lnTo>
                  <a:pt x="823815" y="784735"/>
                </a:lnTo>
                <a:lnTo>
                  <a:pt x="823714" y="784735"/>
                </a:lnTo>
                <a:lnTo>
                  <a:pt x="823714" y="7549789"/>
                </a:lnTo>
                <a:lnTo>
                  <a:pt x="823801" y="7549789"/>
                </a:lnTo>
                <a:lnTo>
                  <a:pt x="823801" y="7864219"/>
                </a:lnTo>
                <a:cubicBezTo>
                  <a:pt x="823801" y="7950523"/>
                  <a:pt x="749580" y="7966810"/>
                  <a:pt x="746265" y="7967621"/>
                </a:cubicBezTo>
                <a:lnTo>
                  <a:pt x="742774" y="7968212"/>
                </a:lnTo>
                <a:lnTo>
                  <a:pt x="742774" y="7972639"/>
                </a:lnTo>
                <a:cubicBezTo>
                  <a:pt x="742774" y="8058537"/>
                  <a:pt x="683558" y="8061156"/>
                  <a:pt x="676752" y="8061156"/>
                </a:cubicBezTo>
                <a:lnTo>
                  <a:pt x="676399" y="8061156"/>
                </a:lnTo>
                <a:lnTo>
                  <a:pt x="671867" y="8060751"/>
                </a:lnTo>
                <a:lnTo>
                  <a:pt x="671867" y="8066191"/>
                </a:lnTo>
                <a:cubicBezTo>
                  <a:pt x="671867" y="8112857"/>
                  <a:pt x="658240" y="8146243"/>
                  <a:pt x="631690" y="8165961"/>
                </a:cubicBezTo>
                <a:cubicBezTo>
                  <a:pt x="610040" y="8181859"/>
                  <a:pt x="585060" y="8184073"/>
                  <a:pt x="572137" y="8184073"/>
                </a:cubicBezTo>
                <a:cubicBezTo>
                  <a:pt x="567429" y="8184073"/>
                  <a:pt x="564451" y="8183667"/>
                  <a:pt x="564451" y="8183667"/>
                </a:cubicBezTo>
                <a:lnTo>
                  <a:pt x="559566" y="8183262"/>
                </a:lnTo>
                <a:lnTo>
                  <a:pt x="559566" y="8188702"/>
                </a:lnTo>
                <a:cubicBezTo>
                  <a:pt x="559566" y="8236365"/>
                  <a:pt x="507699" y="8274786"/>
                  <a:pt x="459147" y="8295112"/>
                </a:cubicBezTo>
                <a:cubicBezTo>
                  <a:pt x="431204" y="8306973"/>
                  <a:pt x="417753" y="8324274"/>
                  <a:pt x="411813" y="8335138"/>
                </a:cubicBezTo>
                <a:cubicBezTo>
                  <a:pt x="405872" y="8324274"/>
                  <a:pt x="392612" y="8306973"/>
                  <a:pt x="364669" y="8295112"/>
                </a:cubicBezTo>
                <a:cubicBezTo>
                  <a:pt x="315941" y="8274786"/>
                  <a:pt x="264235" y="8236365"/>
                  <a:pt x="264235" y="8188702"/>
                </a:cubicBezTo>
                <a:lnTo>
                  <a:pt x="264235" y="8183262"/>
                </a:lnTo>
                <a:lnTo>
                  <a:pt x="259350" y="8183667"/>
                </a:lnTo>
                <a:cubicBezTo>
                  <a:pt x="259350" y="8183667"/>
                  <a:pt x="256387" y="8184073"/>
                  <a:pt x="251488" y="8184073"/>
                </a:cubicBezTo>
                <a:cubicBezTo>
                  <a:pt x="238565" y="8184073"/>
                  <a:pt x="213776" y="8181657"/>
                  <a:pt x="192111" y="8165961"/>
                </a:cubicBezTo>
                <a:cubicBezTo>
                  <a:pt x="165561" y="8146446"/>
                  <a:pt x="151949" y="8112857"/>
                  <a:pt x="151949" y="8065988"/>
                </a:cubicBezTo>
                <a:lnTo>
                  <a:pt x="151949" y="8060751"/>
                </a:lnTo>
                <a:lnTo>
                  <a:pt x="147402" y="8060953"/>
                </a:lnTo>
                <a:lnTo>
                  <a:pt x="146874" y="8060953"/>
                </a:lnTo>
                <a:cubicBezTo>
                  <a:pt x="140244" y="8060953"/>
                  <a:pt x="81042" y="8058537"/>
                  <a:pt x="81042" y="7972436"/>
                </a:cubicBezTo>
                <a:lnTo>
                  <a:pt x="81042" y="7968212"/>
                </a:lnTo>
                <a:lnTo>
                  <a:pt x="77551" y="7967418"/>
                </a:lnTo>
                <a:cubicBezTo>
                  <a:pt x="74398" y="7966810"/>
                  <a:pt x="0" y="7950320"/>
                  <a:pt x="0" y="7864219"/>
                </a:cubicBezTo>
                <a:close/>
              </a:path>
            </a:pathLst>
          </a:custGeom>
          <a:solidFill>
            <a:srgbClr val="FFE9D9">
              <a:alpha val="76000"/>
            </a:srgbClr>
          </a:solidFill>
          <a:ln w="28575">
            <a:solidFill>
              <a:srgbClr val="924C0C"/>
            </a:solidFill>
          </a:ln>
          <a:effectLst>
            <a:glow rad="63500">
              <a:schemeClr val="accent5">
                <a:satMod val="175000"/>
                <a:alpha val="40000"/>
              </a:schemeClr>
            </a:glow>
          </a:effectLst>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3" name="مستطيل 2"/>
          <p:cNvSpPr/>
          <p:nvPr/>
        </p:nvSpPr>
        <p:spPr>
          <a:xfrm>
            <a:off x="5730699" y="2105600"/>
            <a:ext cx="848309" cy="338554"/>
          </a:xfrm>
          <a:prstGeom prst="rect">
            <a:avLst/>
          </a:prstGeom>
        </p:spPr>
        <p:txBody>
          <a:bodyPr wrap="none">
            <a:spAutoFit/>
          </a:bodyPr>
          <a:lstStyle/>
          <a:p>
            <a:r>
              <a:rPr lang="ar-SA" sz="16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فَاحِشَةً</a:t>
            </a:r>
          </a:p>
        </p:txBody>
      </p:sp>
      <p:sp>
        <p:nvSpPr>
          <p:cNvPr id="61" name="مستطيل 60"/>
          <p:cNvSpPr/>
          <p:nvPr/>
        </p:nvSpPr>
        <p:spPr>
          <a:xfrm>
            <a:off x="3904252" y="3083398"/>
            <a:ext cx="1797287" cy="338554"/>
          </a:xfrm>
          <a:prstGeom prst="rect">
            <a:avLst/>
          </a:prstGeom>
        </p:spPr>
        <p:txBody>
          <a:bodyPr wrap="none">
            <a:spAutoFit/>
          </a:bodyPr>
          <a:lstStyle/>
          <a:p>
            <a:r>
              <a:rPr lang="ar-SA" sz="16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وَأَقِيمُوا وُجُوهَكُمْ </a:t>
            </a:r>
          </a:p>
        </p:txBody>
      </p:sp>
      <p:sp>
        <p:nvSpPr>
          <p:cNvPr id="6" name="مربع نص 5"/>
          <p:cNvSpPr txBox="1"/>
          <p:nvPr/>
        </p:nvSpPr>
        <p:spPr>
          <a:xfrm>
            <a:off x="422577" y="1120743"/>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ما عظم قبحه من قول أو فعل أو اعتقاد</a:t>
            </a:r>
          </a:p>
        </p:txBody>
      </p:sp>
      <p:sp>
        <p:nvSpPr>
          <p:cNvPr id="67" name="مربع نص 66"/>
          <p:cNvSpPr txBox="1"/>
          <p:nvPr/>
        </p:nvSpPr>
        <p:spPr>
          <a:xfrm>
            <a:off x="572935" y="1139171"/>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أخلصوا عبادتكم، وأكملوها ظاهراً وباطناً</a:t>
            </a:r>
          </a:p>
        </p:txBody>
      </p:sp>
      <p:sp>
        <p:nvSpPr>
          <p:cNvPr id="68" name="مربع نص 67"/>
          <p:cNvSpPr txBox="1"/>
          <p:nvPr/>
        </p:nvSpPr>
        <p:spPr>
          <a:xfrm>
            <a:off x="544608" y="1104332"/>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كما أنشأكم أول مرة يبعثكم أحياء فترجعون إله للحساب</a:t>
            </a:r>
          </a:p>
        </p:txBody>
      </p:sp>
      <p:sp>
        <p:nvSpPr>
          <p:cNvPr id="69" name="مربع نص 68"/>
          <p:cNvSpPr txBox="1"/>
          <p:nvPr/>
        </p:nvSpPr>
        <p:spPr>
          <a:xfrm>
            <a:off x="599545" y="1112162"/>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وجبت عليهم الضلالة بما عملوا من أسباب الغواية</a:t>
            </a:r>
          </a:p>
        </p:txBody>
      </p:sp>
      <p:sp>
        <p:nvSpPr>
          <p:cNvPr id="70" name="مربع نص 69"/>
          <p:cNvSpPr txBox="1"/>
          <p:nvPr/>
        </p:nvSpPr>
        <p:spPr>
          <a:xfrm>
            <a:off x="678595" y="1122459"/>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يظنون عقائدهم حقاً، وأعمالهم صحيحة</a:t>
            </a:r>
          </a:p>
        </p:txBody>
      </p:sp>
      <p:pic>
        <p:nvPicPr>
          <p:cNvPr id="5" name="سورة الأعراف كاملة">
            <a:hlinkClick r:id="" action="ppaction://media"/>
            <a:extLst>
              <a:ext uri="{FF2B5EF4-FFF2-40B4-BE49-F238E27FC236}">
                <a16:creationId xmlns:a16="http://schemas.microsoft.com/office/drawing/2014/main" id="{5C997365-E6EC-45A4-AFE6-56A55D0A6BDC}"/>
              </a:ext>
            </a:extLst>
          </p:cNvPr>
          <p:cNvPicPr>
            <a:picLocks noChangeAspect="1"/>
          </p:cNvPicPr>
          <p:nvPr>
            <a:audioFile r:link="rId1"/>
            <p:extLst>
              <p:ext uri="{DAA4B4D4-6D71-4841-9C94-3DE7FCFB9230}">
                <p14:media xmlns:p14="http://schemas.microsoft.com/office/powerpoint/2010/main" r:embed="rId2">
                  <p14:trim st="441400" end="3.4439494166E6"/>
                </p14:media>
              </p:ext>
            </p:extLst>
          </p:nvPr>
        </p:nvPicPr>
        <p:blipFill>
          <a:blip r:embed="rId7">
            <a:duotone>
              <a:prstClr val="black"/>
              <a:schemeClr val="accent4">
                <a:tint val="45000"/>
                <a:satMod val="400000"/>
              </a:schemeClr>
            </a:duotone>
          </a:blip>
          <a:stretch>
            <a:fillRect/>
          </a:stretch>
        </p:blipFill>
        <p:spPr>
          <a:xfrm>
            <a:off x="176808" y="102955"/>
            <a:ext cx="609600" cy="609600"/>
          </a:xfrm>
          <a:prstGeom prst="rect">
            <a:avLst/>
          </a:prstGeom>
          <a:ln>
            <a:noFill/>
          </a:ln>
          <a:effectLst/>
          <a:scene3d>
            <a:camera prst="orthographicFront"/>
            <a:lightRig rig="threePt" dir="t">
              <a:rot lat="0" lon="0" rev="2700000"/>
            </a:lightRig>
          </a:scene3d>
          <a:sp3d>
            <a:bevelT w="63500" h="50800"/>
          </a:sp3d>
        </p:spPr>
      </p:pic>
      <p:pic>
        <p:nvPicPr>
          <p:cNvPr id="7" name="أعوذ بالله من الشيطان الرجيم">
            <a:hlinkClick r:id="" action="ppaction://media"/>
            <a:extLst>
              <a:ext uri="{FF2B5EF4-FFF2-40B4-BE49-F238E27FC236}">
                <a16:creationId xmlns:a16="http://schemas.microsoft.com/office/drawing/2014/main" id="{9C772E79-599F-472E-B3CC-F37CD472EE2D}"/>
              </a:ext>
            </a:extLst>
          </p:cNvPr>
          <p:cNvPicPr>
            <a:picLocks noChangeAspect="1"/>
          </p:cNvPicPr>
          <p:nvPr>
            <a:audioFile r:link="rId1"/>
            <p:extLst>
              <p:ext uri="{DAA4B4D4-6D71-4841-9C94-3DE7FCFB9230}">
                <p14:media xmlns:p14="http://schemas.microsoft.com/office/powerpoint/2010/main" r:embed="rId3">
                  <p14:trim st="248100" end="296652.75"/>
                </p14:media>
              </p:ext>
            </p:extLst>
          </p:nvPr>
        </p:nvPicPr>
        <p:blipFill>
          <a:blip r:embed="rId7"/>
          <a:stretch>
            <a:fillRect/>
          </a:stretch>
        </p:blipFill>
        <p:spPr>
          <a:xfrm>
            <a:off x="-839744" y="403614"/>
            <a:ext cx="609600" cy="609600"/>
          </a:xfrm>
          <a:prstGeom prst="rect">
            <a:avLst/>
          </a:prstGeom>
        </p:spPr>
      </p:pic>
      <p:sp>
        <p:nvSpPr>
          <p:cNvPr id="43" name="مستطيل 42">
            <a:extLst>
              <a:ext uri="{FF2B5EF4-FFF2-40B4-BE49-F238E27FC236}">
                <a16:creationId xmlns:a16="http://schemas.microsoft.com/office/drawing/2014/main" id="{26E7961D-B3E8-4AC8-977A-6012A26539E6}"/>
              </a:ext>
            </a:extLst>
          </p:cNvPr>
          <p:cNvSpPr/>
          <p:nvPr/>
        </p:nvSpPr>
        <p:spPr>
          <a:xfrm>
            <a:off x="4072745" y="3571917"/>
            <a:ext cx="1864613" cy="338554"/>
          </a:xfrm>
          <a:prstGeom prst="rect">
            <a:avLst/>
          </a:prstGeom>
        </p:spPr>
        <p:txBody>
          <a:bodyPr wrap="none">
            <a:spAutoFit/>
          </a:bodyPr>
          <a:lstStyle/>
          <a:p>
            <a:r>
              <a:rPr lang="ar-SA" sz="16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كَمَا بَدَأَكُمْ تَعُودُونَ </a:t>
            </a:r>
          </a:p>
        </p:txBody>
      </p:sp>
      <p:sp>
        <p:nvSpPr>
          <p:cNvPr id="49" name="مستطيل 48">
            <a:extLst>
              <a:ext uri="{FF2B5EF4-FFF2-40B4-BE49-F238E27FC236}">
                <a16:creationId xmlns:a16="http://schemas.microsoft.com/office/drawing/2014/main" id="{E99E2E1D-0B63-4A89-82E0-CB57A66057E5}"/>
              </a:ext>
            </a:extLst>
          </p:cNvPr>
          <p:cNvSpPr/>
          <p:nvPr/>
        </p:nvSpPr>
        <p:spPr>
          <a:xfrm>
            <a:off x="5597248" y="4060216"/>
            <a:ext cx="1832553" cy="338554"/>
          </a:xfrm>
          <a:prstGeom prst="rect">
            <a:avLst/>
          </a:prstGeom>
        </p:spPr>
        <p:txBody>
          <a:bodyPr wrap="none">
            <a:spAutoFit/>
          </a:bodyPr>
          <a:lstStyle/>
          <a:p>
            <a:r>
              <a:rPr lang="ar-SA" sz="16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حَقَّ عَلَيْهِمُ الضَّلَالَةُ </a:t>
            </a:r>
          </a:p>
        </p:txBody>
      </p:sp>
      <p:sp>
        <p:nvSpPr>
          <p:cNvPr id="54" name="مستطيل 53">
            <a:extLst>
              <a:ext uri="{FF2B5EF4-FFF2-40B4-BE49-F238E27FC236}">
                <a16:creationId xmlns:a16="http://schemas.microsoft.com/office/drawing/2014/main" id="{DB897830-5B00-4AD9-B02B-E8C10667423E}"/>
              </a:ext>
            </a:extLst>
          </p:cNvPr>
          <p:cNvSpPr/>
          <p:nvPr/>
        </p:nvSpPr>
        <p:spPr>
          <a:xfrm>
            <a:off x="3765179" y="4545003"/>
            <a:ext cx="2425664" cy="338554"/>
          </a:xfrm>
          <a:prstGeom prst="rect">
            <a:avLst/>
          </a:prstGeom>
        </p:spPr>
        <p:txBody>
          <a:bodyPr wrap="none">
            <a:spAutoFit/>
          </a:bodyPr>
          <a:lstStyle/>
          <a:p>
            <a:r>
              <a:rPr lang="ar-SA" sz="16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وَيَحْسَبُونَ أَنَّهُم مُّهْتَدُونَ </a:t>
            </a:r>
          </a:p>
        </p:txBody>
      </p:sp>
      <p:sp>
        <p:nvSpPr>
          <p:cNvPr id="62" name="مربع نص 61">
            <a:extLst>
              <a:ext uri="{FF2B5EF4-FFF2-40B4-BE49-F238E27FC236}">
                <a16:creationId xmlns:a16="http://schemas.microsoft.com/office/drawing/2014/main" id="{8B6617E9-A4B7-49D4-9628-5063327C20EE}"/>
              </a:ext>
            </a:extLst>
          </p:cNvPr>
          <p:cNvSpPr txBox="1"/>
          <p:nvPr/>
        </p:nvSpPr>
        <p:spPr>
          <a:xfrm>
            <a:off x="481608" y="1026967"/>
            <a:ext cx="8369923" cy="707886"/>
          </a:xfrm>
          <a:prstGeom prst="rect">
            <a:avLst/>
          </a:prstGeom>
          <a:noFill/>
        </p:spPr>
        <p:txBody>
          <a:bodyPr wrap="square" rtlCol="1">
            <a:spAutoFit/>
          </a:bodyPr>
          <a:lstStyle/>
          <a:p>
            <a:pPr algn="ctr" rtl="1"/>
            <a:r>
              <a:rPr lang="ar-SA" sz="4000" b="1" dirty="0">
                <a:solidFill>
                  <a:srgbClr val="FFD1AF"/>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موضوع الآيات: </a:t>
            </a:r>
            <a:r>
              <a:rPr lang="ar-SA" sz="3600" dirty="0">
                <a:solidFill>
                  <a:srgbClr val="FFE5D1"/>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شروط قبول العمل الصالح.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29000"/>
                                  </p:iterate>
                                  <p:childTnLst>
                                    <p:set>
                                      <p:cBhvr>
                                        <p:cTn id="6" dur="1" fill="hold">
                                          <p:stCondLst>
                                            <p:cond delay="0"/>
                                          </p:stCondLst>
                                        </p:cTn>
                                        <p:tgtEl>
                                          <p:spTgt spid="1115"/>
                                        </p:tgtEl>
                                        <p:attrNameLst>
                                          <p:attrName>style.visibility</p:attrName>
                                        </p:attrNameLst>
                                      </p:cBhvr>
                                      <p:to>
                                        <p:strVal val="visible"/>
                                      </p:to>
                                    </p:set>
                                    <p:animEffect transition="in" filter="fade">
                                      <p:cBhvr>
                                        <p:cTn id="7" dur="1250"/>
                                        <p:tgtEl>
                                          <p:spTgt spid="1115"/>
                                        </p:tgtEl>
                                      </p:cBhvr>
                                    </p:animEffect>
                                    <p:anim calcmode="lin" valueType="num">
                                      <p:cBhvr>
                                        <p:cTn id="8" dur="1250" fill="hold"/>
                                        <p:tgtEl>
                                          <p:spTgt spid="1115"/>
                                        </p:tgtEl>
                                        <p:attrNameLst>
                                          <p:attrName>ppt_x</p:attrName>
                                        </p:attrNameLst>
                                      </p:cBhvr>
                                      <p:tavLst>
                                        <p:tav tm="0">
                                          <p:val>
                                            <p:strVal val="#ppt_x"/>
                                          </p:val>
                                        </p:tav>
                                        <p:tav tm="100000">
                                          <p:val>
                                            <p:strVal val="#ppt_x"/>
                                          </p:val>
                                        </p:tav>
                                      </p:tavLst>
                                    </p:anim>
                                    <p:anim calcmode="lin" valueType="num">
                                      <p:cBhvr>
                                        <p:cTn id="9" dur="1125" decel="100000" fill="hold"/>
                                        <p:tgtEl>
                                          <p:spTgt spid="111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11"/>
                                        </p:tgtEl>
                                        <p:attrNameLst>
                                          <p:attrName>style.visibility</p:attrName>
                                        </p:attrNameLst>
                                      </p:cBhvr>
                                      <p:to>
                                        <p:strVal val="visible"/>
                                      </p:to>
                                    </p:set>
                                    <p:anim calcmode="lin" valueType="num">
                                      <p:cBhvr>
                                        <p:cTn id="15" dur="750" fill="hold"/>
                                        <p:tgtEl>
                                          <p:spTgt spid="1111"/>
                                        </p:tgtEl>
                                        <p:attrNameLst>
                                          <p:attrName>ppt_w</p:attrName>
                                        </p:attrNameLst>
                                      </p:cBhvr>
                                      <p:tavLst>
                                        <p:tav tm="0">
                                          <p:val>
                                            <p:fltVal val="0"/>
                                          </p:val>
                                        </p:tav>
                                        <p:tav tm="100000">
                                          <p:val>
                                            <p:strVal val="#ppt_w"/>
                                          </p:val>
                                        </p:tav>
                                      </p:tavLst>
                                    </p:anim>
                                    <p:anim calcmode="lin" valueType="num">
                                      <p:cBhvr>
                                        <p:cTn id="16" dur="750" fill="hold"/>
                                        <p:tgtEl>
                                          <p:spTgt spid="1111"/>
                                        </p:tgtEl>
                                        <p:attrNameLst>
                                          <p:attrName>ppt_h</p:attrName>
                                        </p:attrNameLst>
                                      </p:cBhvr>
                                      <p:tavLst>
                                        <p:tav tm="0">
                                          <p:val>
                                            <p:fltVal val="0"/>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1129"/>
                                        </p:tgtEl>
                                        <p:attrNameLst>
                                          <p:attrName>style.visibility</p:attrName>
                                        </p:attrNameLst>
                                      </p:cBhvr>
                                      <p:to>
                                        <p:strVal val="visible"/>
                                      </p:to>
                                    </p:set>
                                    <p:anim calcmode="lin" valueType="num">
                                      <p:cBhvr>
                                        <p:cTn id="20" dur="1000" fill="hold"/>
                                        <p:tgtEl>
                                          <p:spTgt spid="1129"/>
                                        </p:tgtEl>
                                        <p:attrNameLst>
                                          <p:attrName>ppt_w</p:attrName>
                                        </p:attrNameLst>
                                      </p:cBhvr>
                                      <p:tavLst>
                                        <p:tav tm="0">
                                          <p:val>
                                            <p:fltVal val="0"/>
                                          </p:val>
                                        </p:tav>
                                        <p:tav tm="100000">
                                          <p:val>
                                            <p:strVal val="#ppt_w"/>
                                          </p:val>
                                        </p:tav>
                                      </p:tavLst>
                                    </p:anim>
                                    <p:anim calcmode="lin" valueType="num">
                                      <p:cBhvr>
                                        <p:cTn id="21" dur="1000" fill="hold"/>
                                        <p:tgtEl>
                                          <p:spTgt spid="1129"/>
                                        </p:tgtEl>
                                        <p:attrNameLst>
                                          <p:attrName>ppt_h</p:attrName>
                                        </p:attrNameLst>
                                      </p:cBhvr>
                                      <p:tavLst>
                                        <p:tav tm="0">
                                          <p:val>
                                            <p:fltVal val="0"/>
                                          </p:val>
                                        </p:tav>
                                        <p:tav tm="100000">
                                          <p:val>
                                            <p:strVal val="#ppt_h"/>
                                          </p:val>
                                        </p:tav>
                                      </p:tavLst>
                                    </p:anim>
                                    <p:anim calcmode="lin" valueType="num">
                                      <p:cBhvr>
                                        <p:cTn id="22" dur="1000" fill="hold"/>
                                        <p:tgtEl>
                                          <p:spTgt spid="1129"/>
                                        </p:tgtEl>
                                        <p:attrNameLst>
                                          <p:attrName>style.rotation</p:attrName>
                                        </p:attrNameLst>
                                      </p:cBhvr>
                                      <p:tavLst>
                                        <p:tav tm="0">
                                          <p:val>
                                            <p:fltVal val="360"/>
                                          </p:val>
                                        </p:tav>
                                        <p:tav tm="100000">
                                          <p:val>
                                            <p:fltVal val="0"/>
                                          </p:val>
                                        </p:tav>
                                      </p:tavLst>
                                    </p:anim>
                                    <p:animEffect transition="in" filter="fade">
                                      <p:cBhvr>
                                        <p:cTn id="23" dur="1000"/>
                                        <p:tgtEl>
                                          <p:spTgt spid="1129"/>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130"/>
                                        </p:tgtEl>
                                        <p:attrNameLst>
                                          <p:attrName>style.visibility</p:attrName>
                                        </p:attrNameLst>
                                      </p:cBhvr>
                                      <p:to>
                                        <p:strVal val="visible"/>
                                      </p:to>
                                    </p:set>
                                    <p:anim calcmode="lin" valueType="num">
                                      <p:cBhvr>
                                        <p:cTn id="26" dur="1000" fill="hold"/>
                                        <p:tgtEl>
                                          <p:spTgt spid="1130"/>
                                        </p:tgtEl>
                                        <p:attrNameLst>
                                          <p:attrName>ppt_w</p:attrName>
                                        </p:attrNameLst>
                                      </p:cBhvr>
                                      <p:tavLst>
                                        <p:tav tm="0">
                                          <p:val>
                                            <p:fltVal val="0"/>
                                          </p:val>
                                        </p:tav>
                                        <p:tav tm="100000">
                                          <p:val>
                                            <p:strVal val="#ppt_w"/>
                                          </p:val>
                                        </p:tav>
                                      </p:tavLst>
                                    </p:anim>
                                    <p:anim calcmode="lin" valueType="num">
                                      <p:cBhvr>
                                        <p:cTn id="27" dur="1000" fill="hold"/>
                                        <p:tgtEl>
                                          <p:spTgt spid="1130"/>
                                        </p:tgtEl>
                                        <p:attrNameLst>
                                          <p:attrName>ppt_h</p:attrName>
                                        </p:attrNameLst>
                                      </p:cBhvr>
                                      <p:tavLst>
                                        <p:tav tm="0">
                                          <p:val>
                                            <p:fltVal val="0"/>
                                          </p:val>
                                        </p:tav>
                                        <p:tav tm="100000">
                                          <p:val>
                                            <p:strVal val="#ppt_h"/>
                                          </p:val>
                                        </p:tav>
                                      </p:tavLst>
                                    </p:anim>
                                    <p:anim calcmode="lin" valueType="num">
                                      <p:cBhvr>
                                        <p:cTn id="28" dur="1000" fill="hold"/>
                                        <p:tgtEl>
                                          <p:spTgt spid="1130"/>
                                        </p:tgtEl>
                                        <p:attrNameLst>
                                          <p:attrName>style.rotation</p:attrName>
                                        </p:attrNameLst>
                                      </p:cBhvr>
                                      <p:tavLst>
                                        <p:tav tm="0">
                                          <p:val>
                                            <p:fltVal val="360"/>
                                          </p:val>
                                        </p:tav>
                                        <p:tav tm="100000">
                                          <p:val>
                                            <p:fltVal val="0"/>
                                          </p:val>
                                        </p:tav>
                                      </p:tavLst>
                                    </p:anim>
                                    <p:animEffect transition="in" filter="fade">
                                      <p:cBhvr>
                                        <p:cTn id="29" dur="1000"/>
                                        <p:tgtEl>
                                          <p:spTgt spid="1130"/>
                                        </p:tgtEl>
                                      </p:cBhvr>
                                    </p:animEffect>
                                  </p:childTnLst>
                                </p:cTn>
                              </p:par>
                            </p:childTnLst>
                          </p:cTn>
                        </p:par>
                        <p:par>
                          <p:cTn id="30" fill="hold">
                            <p:stCondLst>
                              <p:cond delay="1750"/>
                            </p:stCondLst>
                            <p:childTnLst>
                              <p:par>
                                <p:cTn id="31" presetID="8" presetClass="emph" presetSubtype="0" repeatCount="indefinite" fill="hold" grpId="1" nodeType="afterEffect">
                                  <p:stCondLst>
                                    <p:cond delay="0"/>
                                  </p:stCondLst>
                                  <p:childTnLst>
                                    <p:animRot by="21600000">
                                      <p:cBhvr>
                                        <p:cTn id="32" dur="2000" fill="hold"/>
                                        <p:tgtEl>
                                          <p:spTgt spid="1129"/>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000" fill="hold"/>
                                        <p:tgtEl>
                                          <p:spTgt spid="11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550" fill="hold"/>
                                        <p:tgtEl>
                                          <p:spTgt spid="7"/>
                                        </p:tgtEl>
                                      </p:cBhvr>
                                    </p:cmd>
                                  </p:childTnLst>
                                </p:cTn>
                              </p:par>
                            </p:childTnLst>
                          </p:cTn>
                        </p:par>
                        <p:par>
                          <p:cTn id="39" fill="hold">
                            <p:stCondLst>
                              <p:cond delay="4550"/>
                            </p:stCondLst>
                            <p:childTnLst>
                              <p:par>
                                <p:cTn id="40" presetID="22" presetClass="entr" presetSubtype="2" fill="hold" grpId="0" nodeType="afterEffect">
                                  <p:stCondLst>
                                    <p:cond delay="0"/>
                                  </p:stCondLst>
                                  <p:iterate type="lt">
                                    <p:tmPct val="7259"/>
                                  </p:iterate>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right)">
                                      <p:cBhvr>
                                        <p:cTn id="42" dur="1750"/>
                                        <p:tgtEl>
                                          <p:spTgt spid="16">
                                            <p:txEl>
                                              <p:pRg st="0" end="0"/>
                                            </p:txEl>
                                          </p:spTgt>
                                        </p:tgtEl>
                                      </p:cBhvr>
                                    </p:animEffect>
                                  </p:childTnLst>
                                </p:cTn>
                              </p:par>
                              <p:par>
                                <p:cTn id="43" presetID="1" presetClass="mediacall" presetSubtype="0" fill="hold" nodeType="withEffect">
                                  <p:stCondLst>
                                    <p:cond delay="0"/>
                                  </p:stCondLst>
                                  <p:childTnLst>
                                    <p:cmd type="call" cmd="playFrom(0.0)">
                                      <p:cBhvr>
                                        <p:cTn id="44" dur="64600" fill="hold"/>
                                        <p:tgtEl>
                                          <p:spTgt spid="5"/>
                                        </p:tgtEl>
                                      </p:cBhvr>
                                    </p:cmd>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iterate type="wd">
                                    <p:tmPct val="0"/>
                                  </p:iterate>
                                  <p:childTnLst>
                                    <p:animMotion origin="layout" path="M 1.38889E-6 -4.07407E-6 L -0.00104 -0.0966 " pathEditMode="relative" rAng="0" ptsTypes="AA">
                                      <p:cBhvr>
                                        <p:cTn id="48" dur="2000" fill="hold"/>
                                        <p:tgtEl>
                                          <p:spTgt spid="1115"/>
                                        </p:tgtEl>
                                        <p:attrNameLst>
                                          <p:attrName>ppt_x</p:attrName>
                                          <p:attrName>ppt_y</p:attrName>
                                        </p:attrNameLst>
                                      </p:cBhvr>
                                      <p:rCtr x="-52" y="-4846"/>
                                    </p:animMotion>
                                  </p:childTnLst>
                                </p:cTn>
                              </p:par>
                              <p:par>
                                <p:cTn id="49" presetID="16" presetClass="entr" presetSubtype="21" fill="hold" grpId="0" nodeType="withEffect">
                                  <p:stCondLst>
                                    <p:cond delay="500"/>
                                  </p:stCondLst>
                                  <p:childTnLst>
                                    <p:set>
                                      <p:cBhvr>
                                        <p:cTn id="50" dur="1" fill="hold">
                                          <p:stCondLst>
                                            <p:cond delay="0"/>
                                          </p:stCondLst>
                                        </p:cTn>
                                        <p:tgtEl>
                                          <p:spTgt spid="66"/>
                                        </p:tgtEl>
                                        <p:attrNameLst>
                                          <p:attrName>style.visibility</p:attrName>
                                        </p:attrNameLst>
                                      </p:cBhvr>
                                      <p:to>
                                        <p:strVal val="visible"/>
                                      </p:to>
                                    </p:set>
                                    <p:animEffect transition="in" filter="barn(inVertical)">
                                      <p:cBhvr>
                                        <p:cTn id="51" dur="125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1250"/>
                                        <p:tgtEl>
                                          <p:spTgt spid="3"/>
                                        </p:tgtEl>
                                      </p:cBhvr>
                                    </p:animEffect>
                                  </p:childTnLst>
                                </p:cTn>
                              </p:par>
                            </p:childTnLst>
                          </p:cTn>
                        </p:par>
                        <p:par>
                          <p:cTn id="57" fill="hold">
                            <p:stCondLst>
                              <p:cond delay="1250"/>
                            </p:stCondLst>
                            <p:childTnLst>
                              <p:par>
                                <p:cTn id="58" presetID="38" presetClass="entr" presetSubtype="0" accel="50000" fill="hold" grpId="0" nodeType="afterEffect">
                                  <p:stCondLst>
                                    <p:cond delay="0"/>
                                  </p:stCondLst>
                                  <p:iterate type="wd">
                                    <p:tmPct val="20000"/>
                                  </p:iterate>
                                  <p:childTnLst>
                                    <p:set>
                                      <p:cBhvr>
                                        <p:cTn id="59" dur="1" fill="hold">
                                          <p:stCondLst>
                                            <p:cond delay="0"/>
                                          </p:stCondLst>
                                        </p:cTn>
                                        <p:tgtEl>
                                          <p:spTgt spid="6"/>
                                        </p:tgtEl>
                                        <p:attrNameLst>
                                          <p:attrName>style.visibility</p:attrName>
                                        </p:attrNameLst>
                                      </p:cBhvr>
                                      <p:to>
                                        <p:strVal val="visible"/>
                                      </p:to>
                                    </p:set>
                                    <p:set>
                                      <p:cBhvr>
                                        <p:cTn id="60" dur="455" fill="hold">
                                          <p:stCondLst>
                                            <p:cond delay="0"/>
                                          </p:stCondLst>
                                        </p:cTn>
                                        <p:tgtEl>
                                          <p:spTgt spid="6"/>
                                        </p:tgtEl>
                                        <p:attrNameLst>
                                          <p:attrName>style.rotation</p:attrName>
                                        </p:attrNameLst>
                                      </p:cBhvr>
                                      <p:to>
                                        <p:strVal val="-45.0"/>
                                      </p:to>
                                    </p:set>
                                    <p:anim calcmode="lin" valueType="num">
                                      <p:cBhvr>
                                        <p:cTn id="61"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62"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63"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4"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8" presetClass="exit" presetSubtype="0" accel="50000" fill="hold" grpId="1" nodeType="clickEffect">
                                  <p:stCondLst>
                                    <p:cond delay="0"/>
                                  </p:stCondLst>
                                  <p:iterate type="wd">
                                    <p:tmPct val="20000"/>
                                  </p:iterate>
                                  <p:childTnLst>
                                    <p:anim calcmode="lin" valueType="num">
                                      <p:cBhvr>
                                        <p:cTn id="68" dur="1000">
                                          <p:stCondLst>
                                            <p:cond delay="0"/>
                                          </p:stCondLst>
                                        </p:cTn>
                                        <p:tgtEl>
                                          <p:spTgt spid="6"/>
                                        </p:tgtEl>
                                        <p:attrNameLst>
                                          <p:attrName>style.rotation</p:attrName>
                                        </p:attrNameLst>
                                      </p:cBhvr>
                                      <p:tavLst>
                                        <p:tav tm="0">
                                          <p:val>
                                            <p:fltVal val="0"/>
                                          </p:val>
                                        </p:tav>
                                        <p:tav tm="100000">
                                          <p:val>
                                            <p:fltVal val="45"/>
                                          </p:val>
                                        </p:tav>
                                      </p:tavLst>
                                    </p:anim>
                                    <p:anim calcmode="lin" valueType="num">
                                      <p:cBhvr>
                                        <p:cTn id="69" dur="1000">
                                          <p:stCondLst>
                                            <p:cond delay="0"/>
                                          </p:stCondLst>
                                        </p:cTn>
                                        <p:tgtEl>
                                          <p:spTgt spid="6"/>
                                        </p:tgtEl>
                                        <p:attrNameLst>
                                          <p:attrName>ppt_y</p:attrName>
                                        </p:attrNameLst>
                                      </p:cBhvr>
                                      <p:tavLst>
                                        <p:tav tm="0">
                                          <p:val>
                                            <p:strVal val="ppt_y"/>
                                          </p:val>
                                        </p:tav>
                                        <p:tav tm="100000">
                                          <p:val>
                                            <p:strVal val="ppt_y+1"/>
                                          </p:val>
                                        </p:tav>
                                      </p:tavLst>
                                    </p:anim>
                                    <p:set>
                                      <p:cBhvr>
                                        <p:cTn id="70" dur="1" fill="hold">
                                          <p:stCondLst>
                                            <p:cond delay="999"/>
                                          </p:stCondLst>
                                        </p:cTn>
                                        <p:tgtEl>
                                          <p:spTgt spid="6"/>
                                        </p:tgtEl>
                                        <p:attrNameLst>
                                          <p:attrName>style.visibility</p:attrName>
                                        </p:attrNameLst>
                                      </p:cBhvr>
                                      <p:to>
                                        <p:strVal val="hidden"/>
                                      </p:to>
                                    </p:set>
                                  </p:childTnLst>
                                </p:cTn>
                              </p:par>
                            </p:childTnLst>
                          </p:cTn>
                        </p:par>
                        <p:par>
                          <p:cTn id="71" fill="hold">
                            <p:stCondLst>
                              <p:cond delay="2600"/>
                            </p:stCondLst>
                            <p:childTnLst>
                              <p:par>
                                <p:cTn id="72" presetID="10" presetClass="exit" presetSubtype="0" fill="hold" grpId="1" nodeType="afterEffect">
                                  <p:stCondLst>
                                    <p:cond delay="0"/>
                                  </p:stCondLst>
                                  <p:childTnLst>
                                    <p:animEffect transition="out" filter="fade">
                                      <p:cBhvr>
                                        <p:cTn id="73" dur="1000"/>
                                        <p:tgtEl>
                                          <p:spTgt spid="3"/>
                                        </p:tgtEl>
                                      </p:cBhvr>
                                    </p:animEffect>
                                    <p:set>
                                      <p:cBhvr>
                                        <p:cTn id="74" dur="1" fill="hold">
                                          <p:stCondLst>
                                            <p:cond delay="999"/>
                                          </p:stCondLst>
                                        </p:cTn>
                                        <p:tgtEl>
                                          <p:spTgt spid="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wipe(right)">
                                      <p:cBhvr>
                                        <p:cTn id="79" dur="1250"/>
                                        <p:tgtEl>
                                          <p:spTgt spid="61"/>
                                        </p:tgtEl>
                                      </p:cBhvr>
                                    </p:animEffect>
                                  </p:childTnLst>
                                </p:cTn>
                              </p:par>
                            </p:childTnLst>
                          </p:cTn>
                        </p:par>
                        <p:par>
                          <p:cTn id="80" fill="hold">
                            <p:stCondLst>
                              <p:cond delay="1250"/>
                            </p:stCondLst>
                            <p:childTnLst>
                              <p:par>
                                <p:cTn id="81" presetID="38" presetClass="entr" presetSubtype="0" accel="50000" fill="hold" grpId="0" nodeType="afterEffect">
                                  <p:stCondLst>
                                    <p:cond delay="0"/>
                                  </p:stCondLst>
                                  <p:iterate type="wd">
                                    <p:tmPct val="20000"/>
                                  </p:iterate>
                                  <p:childTnLst>
                                    <p:set>
                                      <p:cBhvr>
                                        <p:cTn id="82" dur="1" fill="hold">
                                          <p:stCondLst>
                                            <p:cond delay="0"/>
                                          </p:stCondLst>
                                        </p:cTn>
                                        <p:tgtEl>
                                          <p:spTgt spid="67"/>
                                        </p:tgtEl>
                                        <p:attrNameLst>
                                          <p:attrName>style.visibility</p:attrName>
                                        </p:attrNameLst>
                                      </p:cBhvr>
                                      <p:to>
                                        <p:strVal val="visible"/>
                                      </p:to>
                                    </p:set>
                                    <p:set>
                                      <p:cBhvr>
                                        <p:cTn id="83" dur="455" fill="hold">
                                          <p:stCondLst>
                                            <p:cond delay="0"/>
                                          </p:stCondLst>
                                        </p:cTn>
                                        <p:tgtEl>
                                          <p:spTgt spid="67"/>
                                        </p:tgtEl>
                                        <p:attrNameLst>
                                          <p:attrName>style.rotation</p:attrName>
                                        </p:attrNameLst>
                                      </p:cBhvr>
                                      <p:to>
                                        <p:strVal val="-45.0"/>
                                      </p:to>
                                    </p:set>
                                    <p:anim calcmode="lin" valueType="num">
                                      <p:cBhvr>
                                        <p:cTn id="84" dur="455" fill="hold">
                                          <p:stCondLst>
                                            <p:cond delay="455"/>
                                          </p:stCondLst>
                                        </p:cTn>
                                        <p:tgtEl>
                                          <p:spTgt spid="67"/>
                                        </p:tgtEl>
                                        <p:attrNameLst>
                                          <p:attrName>style.rotation</p:attrName>
                                        </p:attrNameLst>
                                      </p:cBhvr>
                                      <p:tavLst>
                                        <p:tav tm="0">
                                          <p:val>
                                            <p:fltVal val="-45"/>
                                          </p:val>
                                        </p:tav>
                                        <p:tav tm="69900">
                                          <p:val>
                                            <p:fltVal val="45"/>
                                          </p:val>
                                        </p:tav>
                                        <p:tav tm="100000">
                                          <p:val>
                                            <p:fltVal val="0"/>
                                          </p:val>
                                        </p:tav>
                                      </p:tavLst>
                                    </p:anim>
                                    <p:anim calcmode="lin" valueType="num">
                                      <p:cBhvr>
                                        <p:cTn id="85" dur="455" fill="hold">
                                          <p:stCondLst>
                                            <p:cond delay="0"/>
                                          </p:stCondLst>
                                        </p:cTn>
                                        <p:tgtEl>
                                          <p:spTgt spid="67"/>
                                        </p:tgtEl>
                                        <p:attrNameLst>
                                          <p:attrName>ppt_y</p:attrName>
                                        </p:attrNameLst>
                                      </p:cBhvr>
                                      <p:tavLst>
                                        <p:tav tm="0">
                                          <p:val>
                                            <p:strVal val="#ppt_y-1"/>
                                          </p:val>
                                        </p:tav>
                                        <p:tav tm="100000">
                                          <p:val>
                                            <p:strVal val="#ppt_y-(0.354*#ppt_w-0.172*#ppt_h)"/>
                                          </p:val>
                                        </p:tav>
                                      </p:tavLst>
                                    </p:anim>
                                    <p:anim calcmode="lin" valueType="num">
                                      <p:cBhvr>
                                        <p:cTn id="86" dur="156" decel="50000" autoRev="1" fill="hold">
                                          <p:stCondLst>
                                            <p:cond delay="455"/>
                                          </p:stCondLst>
                                        </p:cTn>
                                        <p:tgtEl>
                                          <p:spTgt spid="67"/>
                                        </p:tgtEl>
                                        <p:attrNameLst>
                                          <p:attrName>ppt_y</p:attrName>
                                        </p:attrNameLst>
                                      </p:cBhvr>
                                      <p:tavLst>
                                        <p:tav tm="0">
                                          <p:val>
                                            <p:strVal val="#ppt_y-(0.354*#ppt_w-0.172*#ppt_h)"/>
                                          </p:val>
                                        </p:tav>
                                        <p:tav tm="100000">
                                          <p:val>
                                            <p:strVal val="#ppt_y-(0.354*#ppt_w-0.172*#ppt_h)-#ppt_h/2"/>
                                          </p:val>
                                        </p:tav>
                                      </p:tavLst>
                                    </p:anim>
                                    <p:anim calcmode="lin" valueType="num">
                                      <p:cBhvr>
                                        <p:cTn id="87" dur="136" fill="hold">
                                          <p:stCondLst>
                                            <p:cond delay="864"/>
                                          </p:stCondLst>
                                        </p:cTn>
                                        <p:tgtEl>
                                          <p:spTgt spid="67"/>
                                        </p:tgtEl>
                                        <p:attrNameLst>
                                          <p:attrName>ppt_y</p:attrName>
                                        </p:attrNameLst>
                                      </p:cBhvr>
                                      <p:tavLst>
                                        <p:tav tm="0">
                                          <p:val>
                                            <p:strVal val="#ppt_y-(0.354*#ppt_w-0.172*#ppt_h)"/>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8" presetClass="exit" presetSubtype="0" accel="50000" fill="hold" grpId="1" nodeType="clickEffect">
                                  <p:stCondLst>
                                    <p:cond delay="0"/>
                                  </p:stCondLst>
                                  <p:iterate type="wd">
                                    <p:tmPct val="20000"/>
                                  </p:iterate>
                                  <p:childTnLst>
                                    <p:anim calcmode="lin" valueType="num">
                                      <p:cBhvr>
                                        <p:cTn id="91" dur="1000">
                                          <p:stCondLst>
                                            <p:cond delay="0"/>
                                          </p:stCondLst>
                                        </p:cTn>
                                        <p:tgtEl>
                                          <p:spTgt spid="67"/>
                                        </p:tgtEl>
                                        <p:attrNameLst>
                                          <p:attrName>style.rotation</p:attrName>
                                        </p:attrNameLst>
                                      </p:cBhvr>
                                      <p:tavLst>
                                        <p:tav tm="0">
                                          <p:val>
                                            <p:fltVal val="0"/>
                                          </p:val>
                                        </p:tav>
                                        <p:tav tm="100000">
                                          <p:val>
                                            <p:fltVal val="45"/>
                                          </p:val>
                                        </p:tav>
                                      </p:tavLst>
                                    </p:anim>
                                    <p:anim calcmode="lin" valueType="num">
                                      <p:cBhvr>
                                        <p:cTn id="92" dur="1000">
                                          <p:stCondLst>
                                            <p:cond delay="0"/>
                                          </p:stCondLst>
                                        </p:cTn>
                                        <p:tgtEl>
                                          <p:spTgt spid="67"/>
                                        </p:tgtEl>
                                        <p:attrNameLst>
                                          <p:attrName>ppt_y</p:attrName>
                                        </p:attrNameLst>
                                      </p:cBhvr>
                                      <p:tavLst>
                                        <p:tav tm="0">
                                          <p:val>
                                            <p:strVal val="ppt_y"/>
                                          </p:val>
                                        </p:tav>
                                        <p:tav tm="100000">
                                          <p:val>
                                            <p:strVal val="ppt_y+1"/>
                                          </p:val>
                                        </p:tav>
                                      </p:tavLst>
                                    </p:anim>
                                    <p:set>
                                      <p:cBhvr>
                                        <p:cTn id="93" dur="1" fill="hold">
                                          <p:stCondLst>
                                            <p:cond delay="999"/>
                                          </p:stCondLst>
                                        </p:cTn>
                                        <p:tgtEl>
                                          <p:spTgt spid="67"/>
                                        </p:tgtEl>
                                        <p:attrNameLst>
                                          <p:attrName>style.visibility</p:attrName>
                                        </p:attrNameLst>
                                      </p:cBhvr>
                                      <p:to>
                                        <p:strVal val="hidden"/>
                                      </p:to>
                                    </p:set>
                                  </p:childTnLst>
                                </p:cTn>
                              </p:par>
                            </p:childTnLst>
                          </p:cTn>
                        </p:par>
                        <p:par>
                          <p:cTn id="94" fill="hold">
                            <p:stCondLst>
                              <p:cond delay="2000"/>
                            </p:stCondLst>
                            <p:childTnLst>
                              <p:par>
                                <p:cTn id="95" presetID="10" presetClass="exit" presetSubtype="0" fill="hold" grpId="1" nodeType="afterEffect">
                                  <p:stCondLst>
                                    <p:cond delay="0"/>
                                  </p:stCondLst>
                                  <p:childTnLst>
                                    <p:animEffect transition="out" filter="fade">
                                      <p:cBhvr>
                                        <p:cTn id="96" dur="1000"/>
                                        <p:tgtEl>
                                          <p:spTgt spid="61"/>
                                        </p:tgtEl>
                                      </p:cBhvr>
                                    </p:animEffect>
                                    <p:set>
                                      <p:cBhvr>
                                        <p:cTn id="97" dur="1" fill="hold">
                                          <p:stCondLst>
                                            <p:cond delay="999"/>
                                          </p:stCondLst>
                                        </p:cTn>
                                        <p:tgtEl>
                                          <p:spTgt spid="6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right)">
                                      <p:cBhvr>
                                        <p:cTn id="102" dur="1250"/>
                                        <p:tgtEl>
                                          <p:spTgt spid="43"/>
                                        </p:tgtEl>
                                      </p:cBhvr>
                                    </p:animEffect>
                                  </p:childTnLst>
                                </p:cTn>
                              </p:par>
                            </p:childTnLst>
                          </p:cTn>
                        </p:par>
                        <p:par>
                          <p:cTn id="103" fill="hold">
                            <p:stCondLst>
                              <p:cond delay="1250"/>
                            </p:stCondLst>
                            <p:childTnLst>
                              <p:par>
                                <p:cTn id="104" presetID="38" presetClass="entr" presetSubtype="0" accel="50000" fill="hold" grpId="0" nodeType="afterEffect">
                                  <p:stCondLst>
                                    <p:cond delay="0"/>
                                  </p:stCondLst>
                                  <p:iterate type="wd">
                                    <p:tmPct val="20000"/>
                                  </p:iterate>
                                  <p:childTnLst>
                                    <p:set>
                                      <p:cBhvr>
                                        <p:cTn id="105" dur="1" fill="hold">
                                          <p:stCondLst>
                                            <p:cond delay="0"/>
                                          </p:stCondLst>
                                        </p:cTn>
                                        <p:tgtEl>
                                          <p:spTgt spid="68"/>
                                        </p:tgtEl>
                                        <p:attrNameLst>
                                          <p:attrName>style.visibility</p:attrName>
                                        </p:attrNameLst>
                                      </p:cBhvr>
                                      <p:to>
                                        <p:strVal val="visible"/>
                                      </p:to>
                                    </p:set>
                                    <p:set>
                                      <p:cBhvr>
                                        <p:cTn id="106" dur="455" fill="hold">
                                          <p:stCondLst>
                                            <p:cond delay="0"/>
                                          </p:stCondLst>
                                        </p:cTn>
                                        <p:tgtEl>
                                          <p:spTgt spid="68"/>
                                        </p:tgtEl>
                                        <p:attrNameLst>
                                          <p:attrName>style.rotation</p:attrName>
                                        </p:attrNameLst>
                                      </p:cBhvr>
                                      <p:to>
                                        <p:strVal val="-45.0"/>
                                      </p:to>
                                    </p:set>
                                    <p:anim calcmode="lin" valueType="num">
                                      <p:cBhvr>
                                        <p:cTn id="107" dur="455" fill="hold">
                                          <p:stCondLst>
                                            <p:cond delay="455"/>
                                          </p:stCondLst>
                                        </p:cTn>
                                        <p:tgtEl>
                                          <p:spTgt spid="68"/>
                                        </p:tgtEl>
                                        <p:attrNameLst>
                                          <p:attrName>style.rotation</p:attrName>
                                        </p:attrNameLst>
                                      </p:cBhvr>
                                      <p:tavLst>
                                        <p:tav tm="0">
                                          <p:val>
                                            <p:fltVal val="-45"/>
                                          </p:val>
                                        </p:tav>
                                        <p:tav tm="69900">
                                          <p:val>
                                            <p:fltVal val="45"/>
                                          </p:val>
                                        </p:tav>
                                        <p:tav tm="100000">
                                          <p:val>
                                            <p:fltVal val="0"/>
                                          </p:val>
                                        </p:tav>
                                      </p:tavLst>
                                    </p:anim>
                                    <p:anim calcmode="lin" valueType="num">
                                      <p:cBhvr>
                                        <p:cTn id="108" dur="455" fill="hold">
                                          <p:stCondLst>
                                            <p:cond delay="0"/>
                                          </p:stCondLst>
                                        </p:cTn>
                                        <p:tgtEl>
                                          <p:spTgt spid="68"/>
                                        </p:tgtEl>
                                        <p:attrNameLst>
                                          <p:attrName>ppt_y</p:attrName>
                                        </p:attrNameLst>
                                      </p:cBhvr>
                                      <p:tavLst>
                                        <p:tav tm="0">
                                          <p:val>
                                            <p:strVal val="#ppt_y-1"/>
                                          </p:val>
                                        </p:tav>
                                        <p:tav tm="100000">
                                          <p:val>
                                            <p:strVal val="#ppt_y-(0.354*#ppt_w-0.172*#ppt_h)"/>
                                          </p:val>
                                        </p:tav>
                                      </p:tavLst>
                                    </p:anim>
                                    <p:anim calcmode="lin" valueType="num">
                                      <p:cBhvr>
                                        <p:cTn id="109" dur="156" decel="50000" autoRev="1" fill="hold">
                                          <p:stCondLst>
                                            <p:cond delay="455"/>
                                          </p:stCondLst>
                                        </p:cTn>
                                        <p:tgtEl>
                                          <p:spTgt spid="68"/>
                                        </p:tgtEl>
                                        <p:attrNameLst>
                                          <p:attrName>ppt_y</p:attrName>
                                        </p:attrNameLst>
                                      </p:cBhvr>
                                      <p:tavLst>
                                        <p:tav tm="0">
                                          <p:val>
                                            <p:strVal val="#ppt_y-(0.354*#ppt_w-0.172*#ppt_h)"/>
                                          </p:val>
                                        </p:tav>
                                        <p:tav tm="100000">
                                          <p:val>
                                            <p:strVal val="#ppt_y-(0.354*#ppt_w-0.172*#ppt_h)-#ppt_h/2"/>
                                          </p:val>
                                        </p:tav>
                                      </p:tavLst>
                                    </p:anim>
                                    <p:anim calcmode="lin" valueType="num">
                                      <p:cBhvr>
                                        <p:cTn id="110" dur="136" fill="hold">
                                          <p:stCondLst>
                                            <p:cond delay="864"/>
                                          </p:stCondLst>
                                        </p:cTn>
                                        <p:tgtEl>
                                          <p:spTgt spid="68"/>
                                        </p:tgtEl>
                                        <p:attrNameLst>
                                          <p:attrName>ppt_y</p:attrName>
                                        </p:attrNameLst>
                                      </p:cBhvr>
                                      <p:tavLst>
                                        <p:tav tm="0">
                                          <p:val>
                                            <p:strVal val="#ppt_y-(0.354*#ppt_w-0.172*#ppt_h)"/>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8" presetClass="exit" presetSubtype="0" accel="50000" fill="hold" grpId="1" nodeType="clickEffect">
                                  <p:stCondLst>
                                    <p:cond delay="0"/>
                                  </p:stCondLst>
                                  <p:iterate type="wd">
                                    <p:tmPct val="20000"/>
                                  </p:iterate>
                                  <p:childTnLst>
                                    <p:anim calcmode="lin" valueType="num">
                                      <p:cBhvr>
                                        <p:cTn id="114" dur="1000">
                                          <p:stCondLst>
                                            <p:cond delay="0"/>
                                          </p:stCondLst>
                                        </p:cTn>
                                        <p:tgtEl>
                                          <p:spTgt spid="68"/>
                                        </p:tgtEl>
                                        <p:attrNameLst>
                                          <p:attrName>style.rotation</p:attrName>
                                        </p:attrNameLst>
                                      </p:cBhvr>
                                      <p:tavLst>
                                        <p:tav tm="0">
                                          <p:val>
                                            <p:fltVal val="0"/>
                                          </p:val>
                                        </p:tav>
                                        <p:tav tm="100000">
                                          <p:val>
                                            <p:fltVal val="45"/>
                                          </p:val>
                                        </p:tav>
                                      </p:tavLst>
                                    </p:anim>
                                    <p:anim calcmode="lin" valueType="num">
                                      <p:cBhvr>
                                        <p:cTn id="115" dur="1000">
                                          <p:stCondLst>
                                            <p:cond delay="0"/>
                                          </p:stCondLst>
                                        </p:cTn>
                                        <p:tgtEl>
                                          <p:spTgt spid="68"/>
                                        </p:tgtEl>
                                        <p:attrNameLst>
                                          <p:attrName>ppt_y</p:attrName>
                                        </p:attrNameLst>
                                      </p:cBhvr>
                                      <p:tavLst>
                                        <p:tav tm="0">
                                          <p:val>
                                            <p:strVal val="ppt_y"/>
                                          </p:val>
                                        </p:tav>
                                        <p:tav tm="100000">
                                          <p:val>
                                            <p:strVal val="ppt_y+1"/>
                                          </p:val>
                                        </p:tav>
                                      </p:tavLst>
                                    </p:anim>
                                    <p:set>
                                      <p:cBhvr>
                                        <p:cTn id="116" dur="1" fill="hold">
                                          <p:stCondLst>
                                            <p:cond delay="999"/>
                                          </p:stCondLst>
                                        </p:cTn>
                                        <p:tgtEl>
                                          <p:spTgt spid="68"/>
                                        </p:tgtEl>
                                        <p:attrNameLst>
                                          <p:attrName>style.visibility</p:attrName>
                                        </p:attrNameLst>
                                      </p:cBhvr>
                                      <p:to>
                                        <p:strVal val="hidden"/>
                                      </p:to>
                                    </p:set>
                                  </p:childTnLst>
                                </p:cTn>
                              </p:par>
                            </p:childTnLst>
                          </p:cTn>
                        </p:par>
                        <p:par>
                          <p:cTn id="117" fill="hold">
                            <p:stCondLst>
                              <p:cond delay="2600"/>
                            </p:stCondLst>
                            <p:childTnLst>
                              <p:par>
                                <p:cTn id="118" presetID="10" presetClass="exit" presetSubtype="0" fill="hold" grpId="1" nodeType="afterEffect">
                                  <p:stCondLst>
                                    <p:cond delay="0"/>
                                  </p:stCondLst>
                                  <p:childTnLst>
                                    <p:animEffect transition="out" filter="fade">
                                      <p:cBhvr>
                                        <p:cTn id="119" dur="1000"/>
                                        <p:tgtEl>
                                          <p:spTgt spid="43"/>
                                        </p:tgtEl>
                                      </p:cBhvr>
                                    </p:animEffect>
                                    <p:set>
                                      <p:cBhvr>
                                        <p:cTn id="120" dur="1" fill="hold">
                                          <p:stCondLst>
                                            <p:cond delay="999"/>
                                          </p:stCondLst>
                                        </p:cTn>
                                        <p:tgtEl>
                                          <p:spTgt spid="4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wipe(right)">
                                      <p:cBhvr>
                                        <p:cTn id="125" dur="1250"/>
                                        <p:tgtEl>
                                          <p:spTgt spid="49"/>
                                        </p:tgtEl>
                                      </p:cBhvr>
                                    </p:animEffect>
                                  </p:childTnLst>
                                </p:cTn>
                              </p:par>
                            </p:childTnLst>
                          </p:cTn>
                        </p:par>
                        <p:par>
                          <p:cTn id="126" fill="hold">
                            <p:stCondLst>
                              <p:cond delay="1250"/>
                            </p:stCondLst>
                            <p:childTnLst>
                              <p:par>
                                <p:cTn id="127" presetID="38" presetClass="entr" presetSubtype="0" accel="50000" fill="hold" grpId="0" nodeType="afterEffect">
                                  <p:stCondLst>
                                    <p:cond delay="0"/>
                                  </p:stCondLst>
                                  <p:iterate type="wd">
                                    <p:tmPct val="20000"/>
                                  </p:iterate>
                                  <p:childTnLst>
                                    <p:set>
                                      <p:cBhvr>
                                        <p:cTn id="128" dur="1" fill="hold">
                                          <p:stCondLst>
                                            <p:cond delay="0"/>
                                          </p:stCondLst>
                                        </p:cTn>
                                        <p:tgtEl>
                                          <p:spTgt spid="69"/>
                                        </p:tgtEl>
                                        <p:attrNameLst>
                                          <p:attrName>style.visibility</p:attrName>
                                        </p:attrNameLst>
                                      </p:cBhvr>
                                      <p:to>
                                        <p:strVal val="visible"/>
                                      </p:to>
                                    </p:set>
                                    <p:set>
                                      <p:cBhvr>
                                        <p:cTn id="129" dur="455" fill="hold">
                                          <p:stCondLst>
                                            <p:cond delay="0"/>
                                          </p:stCondLst>
                                        </p:cTn>
                                        <p:tgtEl>
                                          <p:spTgt spid="69"/>
                                        </p:tgtEl>
                                        <p:attrNameLst>
                                          <p:attrName>style.rotation</p:attrName>
                                        </p:attrNameLst>
                                      </p:cBhvr>
                                      <p:to>
                                        <p:strVal val="-45.0"/>
                                      </p:to>
                                    </p:set>
                                    <p:anim calcmode="lin" valueType="num">
                                      <p:cBhvr>
                                        <p:cTn id="130" dur="455" fill="hold">
                                          <p:stCondLst>
                                            <p:cond delay="455"/>
                                          </p:stCondLst>
                                        </p:cTn>
                                        <p:tgtEl>
                                          <p:spTgt spid="69"/>
                                        </p:tgtEl>
                                        <p:attrNameLst>
                                          <p:attrName>style.rotation</p:attrName>
                                        </p:attrNameLst>
                                      </p:cBhvr>
                                      <p:tavLst>
                                        <p:tav tm="0">
                                          <p:val>
                                            <p:fltVal val="-45"/>
                                          </p:val>
                                        </p:tav>
                                        <p:tav tm="69900">
                                          <p:val>
                                            <p:fltVal val="45"/>
                                          </p:val>
                                        </p:tav>
                                        <p:tav tm="100000">
                                          <p:val>
                                            <p:fltVal val="0"/>
                                          </p:val>
                                        </p:tav>
                                      </p:tavLst>
                                    </p:anim>
                                    <p:anim calcmode="lin" valueType="num">
                                      <p:cBhvr>
                                        <p:cTn id="131" dur="455" fill="hold">
                                          <p:stCondLst>
                                            <p:cond delay="0"/>
                                          </p:stCondLst>
                                        </p:cTn>
                                        <p:tgtEl>
                                          <p:spTgt spid="69"/>
                                        </p:tgtEl>
                                        <p:attrNameLst>
                                          <p:attrName>ppt_y</p:attrName>
                                        </p:attrNameLst>
                                      </p:cBhvr>
                                      <p:tavLst>
                                        <p:tav tm="0">
                                          <p:val>
                                            <p:strVal val="#ppt_y-1"/>
                                          </p:val>
                                        </p:tav>
                                        <p:tav tm="100000">
                                          <p:val>
                                            <p:strVal val="#ppt_y-(0.354*#ppt_w-0.172*#ppt_h)"/>
                                          </p:val>
                                        </p:tav>
                                      </p:tavLst>
                                    </p:anim>
                                    <p:anim calcmode="lin" valueType="num">
                                      <p:cBhvr>
                                        <p:cTn id="132" dur="156" decel="50000" autoRev="1" fill="hold">
                                          <p:stCondLst>
                                            <p:cond delay="455"/>
                                          </p:stCondLst>
                                        </p:cTn>
                                        <p:tgtEl>
                                          <p:spTgt spid="69"/>
                                        </p:tgtEl>
                                        <p:attrNameLst>
                                          <p:attrName>ppt_y</p:attrName>
                                        </p:attrNameLst>
                                      </p:cBhvr>
                                      <p:tavLst>
                                        <p:tav tm="0">
                                          <p:val>
                                            <p:strVal val="#ppt_y-(0.354*#ppt_w-0.172*#ppt_h)"/>
                                          </p:val>
                                        </p:tav>
                                        <p:tav tm="100000">
                                          <p:val>
                                            <p:strVal val="#ppt_y-(0.354*#ppt_w-0.172*#ppt_h)-#ppt_h/2"/>
                                          </p:val>
                                        </p:tav>
                                      </p:tavLst>
                                    </p:anim>
                                    <p:anim calcmode="lin" valueType="num">
                                      <p:cBhvr>
                                        <p:cTn id="133" dur="136" fill="hold">
                                          <p:stCondLst>
                                            <p:cond delay="864"/>
                                          </p:stCondLst>
                                        </p:cTn>
                                        <p:tgtEl>
                                          <p:spTgt spid="69"/>
                                        </p:tgtEl>
                                        <p:attrNameLst>
                                          <p:attrName>ppt_y</p:attrName>
                                        </p:attrNameLst>
                                      </p:cBhvr>
                                      <p:tavLst>
                                        <p:tav tm="0">
                                          <p:val>
                                            <p:strVal val="#ppt_y-(0.354*#ppt_w-0.172*#ppt_h)"/>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38" presetClass="exit" presetSubtype="0" accel="50000" fill="hold" grpId="1" nodeType="clickEffect">
                                  <p:stCondLst>
                                    <p:cond delay="0"/>
                                  </p:stCondLst>
                                  <p:iterate type="wd">
                                    <p:tmPct val="20000"/>
                                  </p:iterate>
                                  <p:childTnLst>
                                    <p:anim calcmode="lin" valueType="num">
                                      <p:cBhvr>
                                        <p:cTn id="137" dur="1000">
                                          <p:stCondLst>
                                            <p:cond delay="0"/>
                                          </p:stCondLst>
                                        </p:cTn>
                                        <p:tgtEl>
                                          <p:spTgt spid="69"/>
                                        </p:tgtEl>
                                        <p:attrNameLst>
                                          <p:attrName>style.rotation</p:attrName>
                                        </p:attrNameLst>
                                      </p:cBhvr>
                                      <p:tavLst>
                                        <p:tav tm="0">
                                          <p:val>
                                            <p:fltVal val="0"/>
                                          </p:val>
                                        </p:tav>
                                        <p:tav tm="100000">
                                          <p:val>
                                            <p:fltVal val="45"/>
                                          </p:val>
                                        </p:tav>
                                      </p:tavLst>
                                    </p:anim>
                                    <p:anim calcmode="lin" valueType="num">
                                      <p:cBhvr>
                                        <p:cTn id="138" dur="1000">
                                          <p:stCondLst>
                                            <p:cond delay="0"/>
                                          </p:stCondLst>
                                        </p:cTn>
                                        <p:tgtEl>
                                          <p:spTgt spid="69"/>
                                        </p:tgtEl>
                                        <p:attrNameLst>
                                          <p:attrName>ppt_y</p:attrName>
                                        </p:attrNameLst>
                                      </p:cBhvr>
                                      <p:tavLst>
                                        <p:tav tm="0">
                                          <p:val>
                                            <p:strVal val="ppt_y"/>
                                          </p:val>
                                        </p:tav>
                                        <p:tav tm="100000">
                                          <p:val>
                                            <p:strVal val="ppt_y+1"/>
                                          </p:val>
                                        </p:tav>
                                      </p:tavLst>
                                    </p:anim>
                                    <p:set>
                                      <p:cBhvr>
                                        <p:cTn id="139" dur="1" fill="hold">
                                          <p:stCondLst>
                                            <p:cond delay="999"/>
                                          </p:stCondLst>
                                        </p:cTn>
                                        <p:tgtEl>
                                          <p:spTgt spid="69"/>
                                        </p:tgtEl>
                                        <p:attrNameLst>
                                          <p:attrName>style.visibility</p:attrName>
                                        </p:attrNameLst>
                                      </p:cBhvr>
                                      <p:to>
                                        <p:strVal val="hidden"/>
                                      </p:to>
                                    </p:set>
                                  </p:childTnLst>
                                </p:cTn>
                              </p:par>
                            </p:childTnLst>
                          </p:cTn>
                        </p:par>
                        <p:par>
                          <p:cTn id="140" fill="hold">
                            <p:stCondLst>
                              <p:cond delay="2600"/>
                            </p:stCondLst>
                            <p:childTnLst>
                              <p:par>
                                <p:cTn id="141" presetID="10" presetClass="exit" presetSubtype="0" fill="hold" grpId="1" nodeType="afterEffect">
                                  <p:stCondLst>
                                    <p:cond delay="0"/>
                                  </p:stCondLst>
                                  <p:childTnLst>
                                    <p:animEffect transition="out" filter="fade">
                                      <p:cBhvr>
                                        <p:cTn id="142" dur="1000"/>
                                        <p:tgtEl>
                                          <p:spTgt spid="49"/>
                                        </p:tgtEl>
                                      </p:cBhvr>
                                    </p:animEffect>
                                    <p:set>
                                      <p:cBhvr>
                                        <p:cTn id="143" dur="1" fill="hold">
                                          <p:stCondLst>
                                            <p:cond delay="999"/>
                                          </p:stCondLst>
                                        </p:cTn>
                                        <p:tgtEl>
                                          <p:spTgt spid="4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2" fill="hold" grpId="0" nodeType="click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wipe(right)">
                                      <p:cBhvr>
                                        <p:cTn id="148" dur="1250"/>
                                        <p:tgtEl>
                                          <p:spTgt spid="54"/>
                                        </p:tgtEl>
                                      </p:cBhvr>
                                    </p:animEffect>
                                  </p:childTnLst>
                                </p:cTn>
                              </p:par>
                            </p:childTnLst>
                          </p:cTn>
                        </p:par>
                        <p:par>
                          <p:cTn id="149" fill="hold">
                            <p:stCondLst>
                              <p:cond delay="1250"/>
                            </p:stCondLst>
                            <p:childTnLst>
                              <p:par>
                                <p:cTn id="150" presetID="38" presetClass="entr" presetSubtype="0" accel="50000" fill="hold" grpId="0" nodeType="afterEffect">
                                  <p:stCondLst>
                                    <p:cond delay="0"/>
                                  </p:stCondLst>
                                  <p:iterate type="wd">
                                    <p:tmPct val="20000"/>
                                  </p:iterate>
                                  <p:childTnLst>
                                    <p:set>
                                      <p:cBhvr>
                                        <p:cTn id="151" dur="1" fill="hold">
                                          <p:stCondLst>
                                            <p:cond delay="0"/>
                                          </p:stCondLst>
                                        </p:cTn>
                                        <p:tgtEl>
                                          <p:spTgt spid="70"/>
                                        </p:tgtEl>
                                        <p:attrNameLst>
                                          <p:attrName>style.visibility</p:attrName>
                                        </p:attrNameLst>
                                      </p:cBhvr>
                                      <p:to>
                                        <p:strVal val="visible"/>
                                      </p:to>
                                    </p:set>
                                    <p:set>
                                      <p:cBhvr>
                                        <p:cTn id="152" dur="455" fill="hold">
                                          <p:stCondLst>
                                            <p:cond delay="0"/>
                                          </p:stCondLst>
                                        </p:cTn>
                                        <p:tgtEl>
                                          <p:spTgt spid="70"/>
                                        </p:tgtEl>
                                        <p:attrNameLst>
                                          <p:attrName>style.rotation</p:attrName>
                                        </p:attrNameLst>
                                      </p:cBhvr>
                                      <p:to>
                                        <p:strVal val="-45.0"/>
                                      </p:to>
                                    </p:set>
                                    <p:anim calcmode="lin" valueType="num">
                                      <p:cBhvr>
                                        <p:cTn id="153" dur="455" fill="hold">
                                          <p:stCondLst>
                                            <p:cond delay="455"/>
                                          </p:stCondLst>
                                        </p:cTn>
                                        <p:tgtEl>
                                          <p:spTgt spid="70"/>
                                        </p:tgtEl>
                                        <p:attrNameLst>
                                          <p:attrName>style.rotation</p:attrName>
                                        </p:attrNameLst>
                                      </p:cBhvr>
                                      <p:tavLst>
                                        <p:tav tm="0">
                                          <p:val>
                                            <p:fltVal val="-45"/>
                                          </p:val>
                                        </p:tav>
                                        <p:tav tm="69900">
                                          <p:val>
                                            <p:fltVal val="45"/>
                                          </p:val>
                                        </p:tav>
                                        <p:tav tm="100000">
                                          <p:val>
                                            <p:fltVal val="0"/>
                                          </p:val>
                                        </p:tav>
                                      </p:tavLst>
                                    </p:anim>
                                    <p:anim calcmode="lin" valueType="num">
                                      <p:cBhvr>
                                        <p:cTn id="154" dur="455" fill="hold">
                                          <p:stCondLst>
                                            <p:cond delay="0"/>
                                          </p:stCondLst>
                                        </p:cTn>
                                        <p:tgtEl>
                                          <p:spTgt spid="70"/>
                                        </p:tgtEl>
                                        <p:attrNameLst>
                                          <p:attrName>ppt_y</p:attrName>
                                        </p:attrNameLst>
                                      </p:cBhvr>
                                      <p:tavLst>
                                        <p:tav tm="0">
                                          <p:val>
                                            <p:strVal val="#ppt_y-1"/>
                                          </p:val>
                                        </p:tav>
                                        <p:tav tm="100000">
                                          <p:val>
                                            <p:strVal val="#ppt_y-(0.354*#ppt_w-0.172*#ppt_h)"/>
                                          </p:val>
                                        </p:tav>
                                      </p:tavLst>
                                    </p:anim>
                                    <p:anim calcmode="lin" valueType="num">
                                      <p:cBhvr>
                                        <p:cTn id="155" dur="156" decel="50000" autoRev="1" fill="hold">
                                          <p:stCondLst>
                                            <p:cond delay="455"/>
                                          </p:stCondLst>
                                        </p:cTn>
                                        <p:tgtEl>
                                          <p:spTgt spid="70"/>
                                        </p:tgtEl>
                                        <p:attrNameLst>
                                          <p:attrName>ppt_y</p:attrName>
                                        </p:attrNameLst>
                                      </p:cBhvr>
                                      <p:tavLst>
                                        <p:tav tm="0">
                                          <p:val>
                                            <p:strVal val="#ppt_y-(0.354*#ppt_w-0.172*#ppt_h)"/>
                                          </p:val>
                                        </p:tav>
                                        <p:tav tm="100000">
                                          <p:val>
                                            <p:strVal val="#ppt_y-(0.354*#ppt_w-0.172*#ppt_h)-#ppt_h/2"/>
                                          </p:val>
                                        </p:tav>
                                      </p:tavLst>
                                    </p:anim>
                                    <p:anim calcmode="lin" valueType="num">
                                      <p:cBhvr>
                                        <p:cTn id="156" dur="136" fill="hold">
                                          <p:stCondLst>
                                            <p:cond delay="864"/>
                                          </p:stCondLst>
                                        </p:cTn>
                                        <p:tgtEl>
                                          <p:spTgt spid="70"/>
                                        </p:tgtEl>
                                        <p:attrNameLst>
                                          <p:attrName>ppt_y</p:attrName>
                                        </p:attrNameLst>
                                      </p:cBhvr>
                                      <p:tavLst>
                                        <p:tav tm="0">
                                          <p:val>
                                            <p:strVal val="#ppt_y-(0.354*#ppt_w-0.172*#ppt_h)"/>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38" presetClass="exit" presetSubtype="0" accel="50000" fill="hold" grpId="1" nodeType="clickEffect">
                                  <p:stCondLst>
                                    <p:cond delay="0"/>
                                  </p:stCondLst>
                                  <p:iterate type="wd">
                                    <p:tmPct val="20000"/>
                                  </p:iterate>
                                  <p:childTnLst>
                                    <p:anim calcmode="lin" valueType="num">
                                      <p:cBhvr>
                                        <p:cTn id="160" dur="1000">
                                          <p:stCondLst>
                                            <p:cond delay="0"/>
                                          </p:stCondLst>
                                        </p:cTn>
                                        <p:tgtEl>
                                          <p:spTgt spid="70"/>
                                        </p:tgtEl>
                                        <p:attrNameLst>
                                          <p:attrName>style.rotation</p:attrName>
                                        </p:attrNameLst>
                                      </p:cBhvr>
                                      <p:tavLst>
                                        <p:tav tm="0">
                                          <p:val>
                                            <p:fltVal val="0"/>
                                          </p:val>
                                        </p:tav>
                                        <p:tav tm="100000">
                                          <p:val>
                                            <p:fltVal val="45"/>
                                          </p:val>
                                        </p:tav>
                                      </p:tavLst>
                                    </p:anim>
                                    <p:anim calcmode="lin" valueType="num">
                                      <p:cBhvr>
                                        <p:cTn id="161" dur="1000">
                                          <p:stCondLst>
                                            <p:cond delay="0"/>
                                          </p:stCondLst>
                                        </p:cTn>
                                        <p:tgtEl>
                                          <p:spTgt spid="70"/>
                                        </p:tgtEl>
                                        <p:attrNameLst>
                                          <p:attrName>ppt_y</p:attrName>
                                        </p:attrNameLst>
                                      </p:cBhvr>
                                      <p:tavLst>
                                        <p:tav tm="0">
                                          <p:val>
                                            <p:strVal val="ppt_y"/>
                                          </p:val>
                                        </p:tav>
                                        <p:tav tm="100000">
                                          <p:val>
                                            <p:strVal val="ppt_y+1"/>
                                          </p:val>
                                        </p:tav>
                                      </p:tavLst>
                                    </p:anim>
                                    <p:set>
                                      <p:cBhvr>
                                        <p:cTn id="162" dur="1" fill="hold">
                                          <p:stCondLst>
                                            <p:cond delay="999"/>
                                          </p:stCondLst>
                                        </p:cTn>
                                        <p:tgtEl>
                                          <p:spTgt spid="70"/>
                                        </p:tgtEl>
                                        <p:attrNameLst>
                                          <p:attrName>style.visibility</p:attrName>
                                        </p:attrNameLst>
                                      </p:cBhvr>
                                      <p:to>
                                        <p:strVal val="hidden"/>
                                      </p:to>
                                    </p:set>
                                  </p:childTnLst>
                                </p:cTn>
                              </p:par>
                            </p:childTnLst>
                          </p:cTn>
                        </p:par>
                        <p:par>
                          <p:cTn id="163" fill="hold">
                            <p:stCondLst>
                              <p:cond delay="2000"/>
                            </p:stCondLst>
                            <p:childTnLst>
                              <p:par>
                                <p:cTn id="164" presetID="10" presetClass="exit" presetSubtype="0" fill="hold" grpId="1" nodeType="afterEffect">
                                  <p:stCondLst>
                                    <p:cond delay="0"/>
                                  </p:stCondLst>
                                  <p:childTnLst>
                                    <p:animEffect transition="out" filter="fade">
                                      <p:cBhvr>
                                        <p:cTn id="165" dur="1000"/>
                                        <p:tgtEl>
                                          <p:spTgt spid="54"/>
                                        </p:tgtEl>
                                      </p:cBhvr>
                                    </p:animEffect>
                                    <p:set>
                                      <p:cBhvr>
                                        <p:cTn id="166" dur="1" fill="hold">
                                          <p:stCondLst>
                                            <p:cond delay="999"/>
                                          </p:stCondLst>
                                        </p:cTn>
                                        <p:tgtEl>
                                          <p:spTgt spid="54"/>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2" presetClass="entr" presetSubtype="1" fill="hold" grpId="0" nodeType="clickEffect">
                                  <p:stCondLst>
                                    <p:cond delay="0"/>
                                  </p:stCondLst>
                                  <p:iterate type="wd">
                                    <p:tmPct val="10000"/>
                                  </p:iterate>
                                  <p:childTnLst>
                                    <p:set>
                                      <p:cBhvr>
                                        <p:cTn id="170" dur="1" fill="hold">
                                          <p:stCondLst>
                                            <p:cond delay="0"/>
                                          </p:stCondLst>
                                        </p:cTn>
                                        <p:tgtEl>
                                          <p:spTgt spid="62"/>
                                        </p:tgtEl>
                                        <p:attrNameLst>
                                          <p:attrName>style.visibility</p:attrName>
                                        </p:attrNameLst>
                                      </p:cBhvr>
                                      <p:to>
                                        <p:strVal val="visible"/>
                                      </p:to>
                                    </p:set>
                                    <p:anim calcmode="lin" valueType="num">
                                      <p:cBhvr additive="base">
                                        <p:cTn id="171" dur="500"/>
                                        <p:tgtEl>
                                          <p:spTgt spid="62"/>
                                        </p:tgtEl>
                                        <p:attrNameLst>
                                          <p:attrName>ppt_y</p:attrName>
                                        </p:attrNameLst>
                                      </p:cBhvr>
                                      <p:tavLst>
                                        <p:tav tm="0">
                                          <p:val>
                                            <p:strVal val="#ppt_y-#ppt_h*1.125000"/>
                                          </p:val>
                                        </p:tav>
                                        <p:tav tm="100000">
                                          <p:val>
                                            <p:strVal val="#ppt_y"/>
                                          </p:val>
                                        </p:tav>
                                      </p:tavLst>
                                    </p:anim>
                                    <p:animEffect transition="in" filter="wipe(down)">
                                      <p:cBhvr>
                                        <p:cTn id="172" dur="500"/>
                                        <p:tgtEl>
                                          <p:spTgt spid="62"/>
                                        </p:tgtEl>
                                      </p:cBhvr>
                                    </p:animEffect>
                                  </p:childTnLst>
                                </p:cTn>
                              </p:par>
                            </p:childTnLst>
                          </p:cTn>
                        </p:par>
                      </p:childTnLst>
                    </p:cTn>
                  </p:par>
                  <p:par>
                    <p:cTn id="173" fill="hold">
                      <p:stCondLst>
                        <p:cond delay="indefinite"/>
                      </p:stCondLst>
                      <p:childTnLst>
                        <p:par>
                          <p:cTn id="174" fill="hold">
                            <p:stCondLst>
                              <p:cond delay="0"/>
                            </p:stCondLst>
                            <p:childTnLst>
                              <p:par>
                                <p:cTn id="175" presetID="38" presetClass="exit" presetSubtype="0" accel="50000" fill="hold" grpId="1" nodeType="clickEffect">
                                  <p:stCondLst>
                                    <p:cond delay="0"/>
                                  </p:stCondLst>
                                  <p:iterate type="wd">
                                    <p:tmPct val="20000"/>
                                  </p:iterate>
                                  <p:childTnLst>
                                    <p:anim calcmode="lin" valueType="num">
                                      <p:cBhvr>
                                        <p:cTn id="176" dur="1000">
                                          <p:stCondLst>
                                            <p:cond delay="0"/>
                                          </p:stCondLst>
                                        </p:cTn>
                                        <p:tgtEl>
                                          <p:spTgt spid="62"/>
                                        </p:tgtEl>
                                        <p:attrNameLst>
                                          <p:attrName>style.rotation</p:attrName>
                                        </p:attrNameLst>
                                      </p:cBhvr>
                                      <p:tavLst>
                                        <p:tav tm="0">
                                          <p:val>
                                            <p:fltVal val="0"/>
                                          </p:val>
                                        </p:tav>
                                        <p:tav tm="100000">
                                          <p:val>
                                            <p:fltVal val="45"/>
                                          </p:val>
                                        </p:tav>
                                      </p:tavLst>
                                    </p:anim>
                                    <p:anim calcmode="lin" valueType="num">
                                      <p:cBhvr>
                                        <p:cTn id="177" dur="1000">
                                          <p:stCondLst>
                                            <p:cond delay="0"/>
                                          </p:stCondLst>
                                        </p:cTn>
                                        <p:tgtEl>
                                          <p:spTgt spid="62"/>
                                        </p:tgtEl>
                                        <p:attrNameLst>
                                          <p:attrName>ppt_y</p:attrName>
                                        </p:attrNameLst>
                                      </p:cBhvr>
                                      <p:tavLst>
                                        <p:tav tm="0">
                                          <p:val>
                                            <p:strVal val="ppt_y"/>
                                          </p:val>
                                        </p:tav>
                                        <p:tav tm="100000">
                                          <p:val>
                                            <p:strVal val="ppt_y+1"/>
                                          </p:val>
                                        </p:tav>
                                      </p:tavLst>
                                    </p:anim>
                                    <p:set>
                                      <p:cBhvr>
                                        <p:cTn id="178" dur="1" fill="hold">
                                          <p:stCondLst>
                                            <p:cond delay="999"/>
                                          </p:stCondLst>
                                        </p:cTn>
                                        <p:tgtEl>
                                          <p:spTgt spid="6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42" presetClass="exit" presetSubtype="0" fill="hold" grpId="1" nodeType="clickEffect">
                                  <p:stCondLst>
                                    <p:cond delay="0"/>
                                  </p:stCondLst>
                                  <p:childTnLst>
                                    <p:animEffect transition="out" filter="fade">
                                      <p:cBhvr>
                                        <p:cTn id="182" dur="1000"/>
                                        <p:tgtEl>
                                          <p:spTgt spid="66"/>
                                        </p:tgtEl>
                                      </p:cBhvr>
                                    </p:animEffect>
                                    <p:anim calcmode="lin" valueType="num">
                                      <p:cBhvr>
                                        <p:cTn id="183" dur="1000"/>
                                        <p:tgtEl>
                                          <p:spTgt spid="66"/>
                                        </p:tgtEl>
                                        <p:attrNameLst>
                                          <p:attrName>ppt_x</p:attrName>
                                        </p:attrNameLst>
                                      </p:cBhvr>
                                      <p:tavLst>
                                        <p:tav tm="0">
                                          <p:val>
                                            <p:strVal val="ppt_x"/>
                                          </p:val>
                                        </p:tav>
                                        <p:tav tm="100000">
                                          <p:val>
                                            <p:strVal val="ppt_x"/>
                                          </p:val>
                                        </p:tav>
                                      </p:tavLst>
                                    </p:anim>
                                    <p:anim calcmode="lin" valueType="num">
                                      <p:cBhvr>
                                        <p:cTn id="184" dur="1000"/>
                                        <p:tgtEl>
                                          <p:spTgt spid="66"/>
                                        </p:tgtEl>
                                        <p:attrNameLst>
                                          <p:attrName>ppt_y</p:attrName>
                                        </p:attrNameLst>
                                      </p:cBhvr>
                                      <p:tavLst>
                                        <p:tav tm="0">
                                          <p:val>
                                            <p:strVal val="ppt_y"/>
                                          </p:val>
                                        </p:tav>
                                        <p:tav tm="100000">
                                          <p:val>
                                            <p:strVal val="ppt_y+.1"/>
                                          </p:val>
                                        </p:tav>
                                      </p:tavLst>
                                    </p:anim>
                                    <p:set>
                                      <p:cBhvr>
                                        <p:cTn id="185" dur="1" fill="hold">
                                          <p:stCondLst>
                                            <p:cond delay="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6" fill="hold" display="0">
                  <p:stCondLst>
                    <p:cond delay="indefinite"/>
                  </p:stCondLst>
                  <p:endCondLst>
                    <p:cond evt="onStopAudio" delay="0">
                      <p:tgtEl>
                        <p:sldTgt/>
                      </p:tgtEl>
                    </p:cond>
                  </p:endCondLst>
                </p:cTn>
                <p:tgtEl>
                  <p:spTgt spid="5"/>
                </p:tgtEl>
              </p:cMediaNode>
            </p:audio>
            <p:audio>
              <p:cMediaNode vol="80000">
                <p:cTn id="187" fill="hold" display="0">
                  <p:stCondLst>
                    <p:cond delay="indefinite"/>
                  </p:stCondLst>
                  <p:endCondLst>
                    <p:cond evt="onStopAudio" delay="0">
                      <p:tgtEl>
                        <p:sldTgt/>
                      </p:tgtEl>
                    </p:cond>
                  </p:endCondLst>
                </p:cTn>
                <p:tgtEl>
                  <p:spTgt spid="7"/>
                </p:tgtEl>
              </p:cMediaNode>
            </p:audio>
          </p:childTnLst>
        </p:cTn>
      </p:par>
    </p:tnLst>
    <p:bldLst>
      <p:bldP spid="16" grpId="0" build="p"/>
      <p:bldP spid="1115" grpId="0"/>
      <p:bldP spid="1115" grpId="1"/>
      <p:bldP spid="1129" grpId="0" animBg="1"/>
      <p:bldP spid="1129" grpId="1" animBg="1"/>
      <p:bldP spid="1130" grpId="0" animBg="1"/>
      <p:bldP spid="1130" grpId="1" animBg="1"/>
      <p:bldP spid="66" grpId="0" animBg="1"/>
      <p:bldP spid="66" grpId="1" animBg="1"/>
      <p:bldP spid="3" grpId="0"/>
      <p:bldP spid="3" grpId="1"/>
      <p:bldP spid="61" grpId="0"/>
      <p:bldP spid="61" grpId="1"/>
      <p:bldP spid="6" grpId="0"/>
      <p:bldP spid="6" grpId="1"/>
      <p:bldP spid="67" grpId="0"/>
      <p:bldP spid="67" grpId="1"/>
      <p:bldP spid="68" grpId="0"/>
      <p:bldP spid="68" grpId="1"/>
      <p:bldP spid="69" grpId="0"/>
      <p:bldP spid="69" grpId="1"/>
      <p:bldP spid="70" grpId="0"/>
      <p:bldP spid="70" grpId="1"/>
      <p:bldP spid="43" grpId="0"/>
      <p:bldP spid="43" grpId="1"/>
      <p:bldP spid="49" grpId="0"/>
      <p:bldP spid="49" grpId="1"/>
      <p:bldP spid="54" grpId="0"/>
      <p:bldP spid="54" grpId="1"/>
      <p:bldP spid="62" grpId="0"/>
      <p:bldP spid="6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778265" y="3306993"/>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سبب النزول</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3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70" name="Google Shape;1170;p30"/>
          <p:cNvGrpSpPr/>
          <p:nvPr/>
        </p:nvGrpSpPr>
        <p:grpSpPr>
          <a:xfrm>
            <a:off x="1184751" y="-307656"/>
            <a:ext cx="6822196" cy="4063363"/>
            <a:chOff x="5930800" y="-1718525"/>
            <a:chExt cx="2767625" cy="1649025"/>
          </a:xfrm>
        </p:grpSpPr>
        <p:sp>
          <p:nvSpPr>
            <p:cNvPr id="1171" name="Google Shape;1171;p3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3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3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3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3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3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21" name="Google Shape;1221;p3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C731A"/>
              </a:gs>
              <a:gs pos="50000">
                <a:srgbClr val="FFBC89"/>
              </a:gs>
              <a:gs pos="100000">
                <a:srgbClr val="CC731A"/>
              </a:gs>
            </a:gsLst>
            <a:lin ang="2700006" scaled="0"/>
          </a:grad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0"/>
          <p:cNvSpPr/>
          <p:nvPr/>
        </p:nvSpPr>
        <p:spPr>
          <a:xfrm>
            <a:off x="3792477" y="3795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0"/>
          <p:cNvSpPr/>
          <p:nvPr/>
        </p:nvSpPr>
        <p:spPr>
          <a:xfrm>
            <a:off x="3468525" y="675725"/>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0"/>
          <p:cNvSpPr/>
          <p:nvPr/>
        </p:nvSpPr>
        <p:spPr>
          <a:xfrm>
            <a:off x="5078250" y="593575"/>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0"/>
          <p:cNvSpPr/>
          <p:nvPr/>
        </p:nvSpPr>
        <p:spPr>
          <a:xfrm>
            <a:off x="5411625" y="37055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0"/>
          <p:cNvSpPr/>
          <p:nvPr/>
        </p:nvSpPr>
        <p:spPr>
          <a:xfrm>
            <a:off x="2944650" y="45665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0"/>
          <p:cNvSpPr/>
          <p:nvPr/>
        </p:nvSpPr>
        <p:spPr>
          <a:xfrm>
            <a:off x="6316500" y="675725"/>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28;p30">
            <a:extLst>
              <a:ext uri="{FF2B5EF4-FFF2-40B4-BE49-F238E27FC236}">
                <a16:creationId xmlns:a16="http://schemas.microsoft.com/office/drawing/2014/main" id="{77777FC0-8CF7-4560-8B88-1BABA7BF35A2}"/>
              </a:ext>
            </a:extLst>
          </p:cNvPr>
          <p:cNvSpPr/>
          <p:nvPr/>
        </p:nvSpPr>
        <p:spPr>
          <a:xfrm>
            <a:off x="3429957" y="189429"/>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28;p30">
            <a:extLst>
              <a:ext uri="{FF2B5EF4-FFF2-40B4-BE49-F238E27FC236}">
                <a16:creationId xmlns:a16="http://schemas.microsoft.com/office/drawing/2014/main" id="{951FC882-D30E-487F-9AFF-2FED05CE710E}"/>
              </a:ext>
            </a:extLst>
          </p:cNvPr>
          <p:cNvSpPr/>
          <p:nvPr/>
        </p:nvSpPr>
        <p:spPr>
          <a:xfrm>
            <a:off x="5525457" y="10475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28;p30">
            <a:extLst>
              <a:ext uri="{FF2B5EF4-FFF2-40B4-BE49-F238E27FC236}">
                <a16:creationId xmlns:a16="http://schemas.microsoft.com/office/drawing/2014/main" id="{4B29F13B-1DA9-4CA8-8867-0FB01E5F9DA4}"/>
              </a:ext>
            </a:extLst>
          </p:cNvPr>
          <p:cNvSpPr/>
          <p:nvPr/>
        </p:nvSpPr>
        <p:spPr>
          <a:xfrm>
            <a:off x="6055576" y="207528"/>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25;p30">
            <a:extLst>
              <a:ext uri="{FF2B5EF4-FFF2-40B4-BE49-F238E27FC236}">
                <a16:creationId xmlns:a16="http://schemas.microsoft.com/office/drawing/2014/main" id="{11031067-CE5F-4A62-8710-5127CF598A39}"/>
              </a:ext>
            </a:extLst>
          </p:cNvPr>
          <p:cNvSpPr/>
          <p:nvPr/>
        </p:nvSpPr>
        <p:spPr>
          <a:xfrm>
            <a:off x="2553622" y="3462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25;p30">
            <a:extLst>
              <a:ext uri="{FF2B5EF4-FFF2-40B4-BE49-F238E27FC236}">
                <a16:creationId xmlns:a16="http://schemas.microsoft.com/office/drawing/2014/main" id="{ECD16C88-FF90-4E8E-8F07-ADDA6717E54F}"/>
              </a:ext>
            </a:extLst>
          </p:cNvPr>
          <p:cNvSpPr/>
          <p:nvPr/>
        </p:nvSpPr>
        <p:spPr>
          <a:xfrm>
            <a:off x="4017419" y="9474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25;p30">
            <a:extLst>
              <a:ext uri="{FF2B5EF4-FFF2-40B4-BE49-F238E27FC236}">
                <a16:creationId xmlns:a16="http://schemas.microsoft.com/office/drawing/2014/main" id="{67D3568C-6D89-4284-96D0-D5FF287E86CD}"/>
              </a:ext>
            </a:extLst>
          </p:cNvPr>
          <p:cNvSpPr/>
          <p:nvPr/>
        </p:nvSpPr>
        <p:spPr>
          <a:xfrm>
            <a:off x="4699264" y="7278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25;p30">
            <a:extLst>
              <a:ext uri="{FF2B5EF4-FFF2-40B4-BE49-F238E27FC236}">
                <a16:creationId xmlns:a16="http://schemas.microsoft.com/office/drawing/2014/main" id="{7F6E492C-7F27-4FB0-8593-DEDCCC074C45}"/>
              </a:ext>
            </a:extLst>
          </p:cNvPr>
          <p:cNvSpPr/>
          <p:nvPr/>
        </p:nvSpPr>
        <p:spPr>
          <a:xfrm>
            <a:off x="2944650" y="110422"/>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25;p30">
            <a:extLst>
              <a:ext uri="{FF2B5EF4-FFF2-40B4-BE49-F238E27FC236}">
                <a16:creationId xmlns:a16="http://schemas.microsoft.com/office/drawing/2014/main" id="{725AAD85-8529-4169-8301-24CE09654F63}"/>
              </a:ext>
            </a:extLst>
          </p:cNvPr>
          <p:cNvSpPr/>
          <p:nvPr/>
        </p:nvSpPr>
        <p:spPr>
          <a:xfrm>
            <a:off x="5783450" y="537122"/>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25;p30">
            <a:extLst>
              <a:ext uri="{FF2B5EF4-FFF2-40B4-BE49-F238E27FC236}">
                <a16:creationId xmlns:a16="http://schemas.microsoft.com/office/drawing/2014/main" id="{F40F0342-A3C3-4AE2-955C-CB6AADC7D028}"/>
              </a:ext>
            </a:extLst>
          </p:cNvPr>
          <p:cNvSpPr/>
          <p:nvPr/>
        </p:nvSpPr>
        <p:spPr>
          <a:xfrm>
            <a:off x="6570283" y="298547"/>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7" name="صورة 76" descr="صورة تحتوي على نص&#10;&#10;تم إنشاء الوصف تلقائياً">
            <a:extLst>
              <a:ext uri="{FF2B5EF4-FFF2-40B4-BE49-F238E27FC236}">
                <a16:creationId xmlns:a16="http://schemas.microsoft.com/office/drawing/2014/main" id="{20ED4B04-A51D-479E-88BC-8BB2CE2EA89D}"/>
              </a:ext>
            </a:extLst>
          </p:cNvPr>
          <p:cNvPicPr>
            <a:picLocks noChangeAspect="1"/>
          </p:cNvPicPr>
          <p:nvPr/>
        </p:nvPicPr>
        <p:blipFill>
          <a:blip r:embed="rId3"/>
          <a:stretch>
            <a:fillRect/>
          </a:stretch>
        </p:blipFill>
        <p:spPr>
          <a:xfrm>
            <a:off x="49888" y="71190"/>
            <a:ext cx="1507584" cy="890844"/>
          </a:xfrm>
          <a:prstGeom prst="rect">
            <a:avLst/>
          </a:prstGeom>
          <a:effectLst/>
        </p:spPr>
      </p:pic>
      <p:sp>
        <p:nvSpPr>
          <p:cNvPr id="78" name="Google Shape;126;p26">
            <a:extLst>
              <a:ext uri="{FF2B5EF4-FFF2-40B4-BE49-F238E27FC236}">
                <a16:creationId xmlns:a16="http://schemas.microsoft.com/office/drawing/2014/main" id="{F53FDB7E-479E-448C-A5BE-C2BEA21822FD}"/>
              </a:ext>
            </a:extLst>
          </p:cNvPr>
          <p:cNvSpPr txBox="1">
            <a:spLocks/>
          </p:cNvSpPr>
          <p:nvPr/>
        </p:nvSpPr>
        <p:spPr>
          <a:xfrm>
            <a:off x="1618288" y="4161721"/>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6000" b="0" i="0" u="none" strike="noStrike" kern="0" cap="none" spc="0" normalizeH="0" baseline="0" noProof="0" dirty="0">
                <a:ln>
                  <a:noFill/>
                </a:ln>
                <a:solidFill>
                  <a:srgbClr val="C44E8F">
                    <a:lumMod val="20000"/>
                    <a:lumOff val="80000"/>
                  </a:srgbClr>
                </a:solidFill>
                <a:effectLst>
                  <a:glow rad="101600">
                    <a:srgbClr val="C44E8F">
                      <a:lumMod val="50000"/>
                    </a:srgbClr>
                  </a:glow>
                </a:effectLst>
                <a:uLnTx/>
                <a:uFillTx/>
                <a:latin typeface="Questv1" panose="01000500000000020006" pitchFamily="50" charset="-78"/>
                <a:cs typeface="Questv1" panose="01000500000000020006" pitchFamily="50" charset="-78"/>
                <a:sym typeface="Berkshire Swash"/>
              </a:rPr>
              <a:t>سبب النزول</a:t>
            </a:r>
            <a:endParaRPr kumimoji="0" lang="en-US" sz="6000" b="0" i="0" u="none" strike="noStrike" kern="0" cap="none" spc="0" normalizeH="0" baseline="0" noProof="0" dirty="0">
              <a:ln>
                <a:noFill/>
              </a:ln>
              <a:solidFill>
                <a:srgbClr val="C44E8F">
                  <a:lumMod val="20000"/>
                  <a:lumOff val="80000"/>
                </a:srgbClr>
              </a:solidFill>
              <a:effectLst>
                <a:glow rad="101600">
                  <a:srgbClr val="C44E8F">
                    <a:lumMod val="50000"/>
                  </a:srgbClr>
                </a:glow>
              </a:effectLst>
              <a:uLnTx/>
              <a:uFillTx/>
              <a:latin typeface="Questv1" panose="01000500000000020006" pitchFamily="50" charset="-78"/>
              <a:cs typeface="Questv1" panose="01000500000000020006" pitchFamily="50" charset="-78"/>
              <a:sym typeface="Berkshire Swash"/>
            </a:endParaRPr>
          </a:p>
        </p:txBody>
      </p:sp>
      <p:grpSp>
        <p:nvGrpSpPr>
          <p:cNvPr id="82" name="مجموعة 81">
            <a:extLst>
              <a:ext uri="{FF2B5EF4-FFF2-40B4-BE49-F238E27FC236}">
                <a16:creationId xmlns:a16="http://schemas.microsoft.com/office/drawing/2014/main" id="{DA6EB763-1BB4-475C-922E-CE5289D0CC11}"/>
              </a:ext>
            </a:extLst>
          </p:cNvPr>
          <p:cNvGrpSpPr/>
          <p:nvPr/>
        </p:nvGrpSpPr>
        <p:grpSpPr>
          <a:xfrm>
            <a:off x="49888" y="3953680"/>
            <a:ext cx="1136104" cy="1091268"/>
            <a:chOff x="326729" y="255623"/>
            <a:chExt cx="793319" cy="762013"/>
          </a:xfrm>
        </p:grpSpPr>
        <p:grpSp>
          <p:nvGrpSpPr>
            <p:cNvPr id="83" name="Google Shape;1241;p31">
              <a:extLst>
                <a:ext uri="{FF2B5EF4-FFF2-40B4-BE49-F238E27FC236}">
                  <a16:creationId xmlns:a16="http://schemas.microsoft.com/office/drawing/2014/main" id="{B1078DC3-FE6D-4CB7-895E-C654FCEC41F9}"/>
                </a:ext>
              </a:extLst>
            </p:cNvPr>
            <p:cNvGrpSpPr/>
            <p:nvPr/>
          </p:nvGrpSpPr>
          <p:grpSpPr>
            <a:xfrm>
              <a:off x="326729" y="255623"/>
              <a:ext cx="793319" cy="762013"/>
              <a:chOff x="6535925" y="-2669850"/>
              <a:chExt cx="558125" cy="536100"/>
            </a:xfrm>
          </p:grpSpPr>
          <p:sp>
            <p:nvSpPr>
              <p:cNvPr id="85" name="Google Shape;1242;p31">
                <a:extLst>
                  <a:ext uri="{FF2B5EF4-FFF2-40B4-BE49-F238E27FC236}">
                    <a16:creationId xmlns:a16="http://schemas.microsoft.com/office/drawing/2014/main" id="{80395648-8E09-4735-8F71-08CC79375D95}"/>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43;p31">
                <a:extLst>
                  <a:ext uri="{FF2B5EF4-FFF2-40B4-BE49-F238E27FC236}">
                    <a16:creationId xmlns:a16="http://schemas.microsoft.com/office/drawing/2014/main" id="{B377B7B5-4651-414A-A925-C9549769C797}"/>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3"/>
                  </a:gs>
                  <a:gs pos="8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1244;p31">
              <a:extLst>
                <a:ext uri="{FF2B5EF4-FFF2-40B4-BE49-F238E27FC236}">
                  <a16:creationId xmlns:a16="http://schemas.microsoft.com/office/drawing/2014/main" id="{D7D9B315-D785-4C67-A855-DDC7B0365F8B}"/>
                </a:ext>
              </a:extLst>
            </p:cNvPr>
            <p:cNvSpPr/>
            <p:nvPr/>
          </p:nvSpPr>
          <p:spPr>
            <a:xfrm>
              <a:off x="790125" y="361400"/>
              <a:ext cx="247245" cy="229948"/>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مجموعة 86">
            <a:extLst>
              <a:ext uri="{FF2B5EF4-FFF2-40B4-BE49-F238E27FC236}">
                <a16:creationId xmlns:a16="http://schemas.microsoft.com/office/drawing/2014/main" id="{F88295B6-B742-4B47-8119-DADEB5752725}"/>
              </a:ext>
            </a:extLst>
          </p:cNvPr>
          <p:cNvGrpSpPr/>
          <p:nvPr/>
        </p:nvGrpSpPr>
        <p:grpSpPr>
          <a:xfrm>
            <a:off x="7883506" y="3953680"/>
            <a:ext cx="1136104" cy="1091268"/>
            <a:chOff x="326729" y="255623"/>
            <a:chExt cx="793319" cy="762013"/>
          </a:xfrm>
        </p:grpSpPr>
        <p:grpSp>
          <p:nvGrpSpPr>
            <p:cNvPr id="88" name="Google Shape;1241;p31">
              <a:extLst>
                <a:ext uri="{FF2B5EF4-FFF2-40B4-BE49-F238E27FC236}">
                  <a16:creationId xmlns:a16="http://schemas.microsoft.com/office/drawing/2014/main" id="{2D6F9756-10FA-4BBA-8E85-ED54B93912DC}"/>
                </a:ext>
              </a:extLst>
            </p:cNvPr>
            <p:cNvGrpSpPr/>
            <p:nvPr/>
          </p:nvGrpSpPr>
          <p:grpSpPr>
            <a:xfrm>
              <a:off x="326729" y="255623"/>
              <a:ext cx="793319" cy="762013"/>
              <a:chOff x="6535925" y="-2669850"/>
              <a:chExt cx="558125" cy="536100"/>
            </a:xfrm>
          </p:grpSpPr>
          <p:sp>
            <p:nvSpPr>
              <p:cNvPr id="90" name="Google Shape;1242;p31">
                <a:extLst>
                  <a:ext uri="{FF2B5EF4-FFF2-40B4-BE49-F238E27FC236}">
                    <a16:creationId xmlns:a16="http://schemas.microsoft.com/office/drawing/2014/main" id="{04E43FCA-F485-48FC-8F9A-7343333B29E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243;p31">
                <a:extLst>
                  <a:ext uri="{FF2B5EF4-FFF2-40B4-BE49-F238E27FC236}">
                    <a16:creationId xmlns:a16="http://schemas.microsoft.com/office/drawing/2014/main" id="{FCBDF78B-D93F-47A4-88D9-9E8DA9C98777}"/>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3"/>
                  </a:gs>
                  <a:gs pos="8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1244;p31">
              <a:extLst>
                <a:ext uri="{FF2B5EF4-FFF2-40B4-BE49-F238E27FC236}">
                  <a16:creationId xmlns:a16="http://schemas.microsoft.com/office/drawing/2014/main" id="{56F3C2CA-1E8B-460E-8B15-2CA599E9523C}"/>
                </a:ext>
              </a:extLst>
            </p:cNvPr>
            <p:cNvSpPr/>
            <p:nvPr/>
          </p:nvSpPr>
          <p:spPr>
            <a:xfrm>
              <a:off x="790125" y="361400"/>
              <a:ext cx="247245" cy="229948"/>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2" name="صورة 91" descr="صورة تحتوي على نص&#10;&#10;تم إنشاء الوصف تلقائياً">
            <a:extLst>
              <a:ext uri="{FF2B5EF4-FFF2-40B4-BE49-F238E27FC236}">
                <a16:creationId xmlns:a16="http://schemas.microsoft.com/office/drawing/2014/main" id="{5CA4A185-ABC0-46FB-B444-311433E5C943}"/>
              </a:ext>
            </a:extLst>
          </p:cNvPr>
          <p:cNvPicPr>
            <a:picLocks noChangeAspect="1"/>
          </p:cNvPicPr>
          <p:nvPr/>
        </p:nvPicPr>
        <p:blipFill>
          <a:blip r:embed="rId3"/>
          <a:stretch>
            <a:fillRect/>
          </a:stretch>
        </p:blipFill>
        <p:spPr>
          <a:xfrm>
            <a:off x="7565218" y="53951"/>
            <a:ext cx="1507584" cy="890844"/>
          </a:xfrm>
          <a:prstGeom prst="rect">
            <a:avLst/>
          </a:prstGeom>
          <a:effectLst/>
        </p:spPr>
      </p:pic>
      <p:sp>
        <p:nvSpPr>
          <p:cNvPr id="94" name="مربع نص 93">
            <a:extLst>
              <a:ext uri="{FF2B5EF4-FFF2-40B4-BE49-F238E27FC236}">
                <a16:creationId xmlns:a16="http://schemas.microsoft.com/office/drawing/2014/main" id="{7E973E74-3026-493F-BB80-1F8CEEC91D7B}"/>
              </a:ext>
            </a:extLst>
          </p:cNvPr>
          <p:cNvSpPr txBox="1"/>
          <p:nvPr/>
        </p:nvSpPr>
        <p:spPr>
          <a:xfrm>
            <a:off x="1596854" y="742675"/>
            <a:ext cx="5911565" cy="2308324"/>
          </a:xfrm>
          <a:prstGeom prst="rect">
            <a:avLst/>
          </a:prstGeom>
          <a:noFill/>
        </p:spPr>
        <p:txBody>
          <a:bodyPr wrap="square">
            <a:spAutoFit/>
          </a:bodyPr>
          <a:lstStyle/>
          <a:p>
            <a:pPr lvl="0" algn="ctr" rtl="1">
              <a:lnSpc>
                <a:spcPct val="120000"/>
              </a:lnSpc>
              <a:spcAft>
                <a:spcPts val="800"/>
              </a:spcAft>
            </a:pPr>
            <a:r>
              <a:rPr lang="ar-SA" sz="3000" dirty="0">
                <a:solidFill>
                  <a:srgbClr val="FFF7F1">
                    <a:lumMod val="90000"/>
                  </a:srgbClr>
                </a:solidFill>
                <a:effectLst>
                  <a:glow rad="88900">
                    <a:srgbClr val="602900"/>
                  </a:glow>
                  <a:outerShdw blurRad="38100" dist="38100" dir="2700000" algn="tl">
                    <a:srgbClr val="000000">
                      <a:alpha val="43137"/>
                    </a:srgbClr>
                  </a:outerShdw>
                </a:effectLst>
                <a:latin typeface="Hayah" panose="020B0800040000020004" pitchFamily="34" charset="-78"/>
                <a:ea typeface="Hayah" panose="020B0800040000020004" pitchFamily="34" charset="-78"/>
                <a:cs typeface="Hayah" panose="020B0800040000020004" pitchFamily="34" charset="-78"/>
              </a:rPr>
              <a:t>كانت العرب – عدا قريش- لا يطوفون إلا في ثياب جديدة، ويقولون: لا نطوف في ثياب عصينا الله فيها، فإذا لم يجدوا جديداً طافوا بالبيت عروة، وزعموا أن الله يحب ذلك وأن الله أمرهم به، فأنزل الله: </a:t>
            </a:r>
            <a:endParaRPr kumimoji="0" lang="en-US" sz="3000" b="0" i="0" u="none" strike="noStrike" kern="0" cap="none" spc="0" normalizeH="0" baseline="0" noProof="0" dirty="0">
              <a:ln>
                <a:noFill/>
              </a:ln>
              <a:solidFill>
                <a:srgbClr val="FFF7F1">
                  <a:lumMod val="90000"/>
                </a:srgbClr>
              </a:solidFill>
              <a:effectLst>
                <a:glow rad="88900">
                  <a:srgbClr val="602900"/>
                </a:glow>
                <a:outerShdw blurRad="38100" dist="38100" dir="2700000" algn="tl">
                  <a:srgbClr val="000000">
                    <a:alpha val="43137"/>
                  </a:srgbClr>
                </a:outerShdw>
              </a:effectLst>
              <a:uLnTx/>
              <a:uFillTx/>
              <a:latin typeface="Hayah" panose="020B0800040000020004" pitchFamily="34" charset="-78"/>
              <a:ea typeface="Hayah" panose="020B0800040000020004" pitchFamily="34" charset="-78"/>
              <a:cs typeface="Hayah" panose="020B0800040000020004" pitchFamily="34" charset="-78"/>
              <a:sym typeface="Arial"/>
            </a:endParaRPr>
          </a:p>
        </p:txBody>
      </p:sp>
      <p:sp>
        <p:nvSpPr>
          <p:cNvPr id="96" name="مربع نص 95">
            <a:extLst>
              <a:ext uri="{FF2B5EF4-FFF2-40B4-BE49-F238E27FC236}">
                <a16:creationId xmlns:a16="http://schemas.microsoft.com/office/drawing/2014/main" id="{529DCB6D-D9B9-4727-8B3E-1000E7E22D17}"/>
              </a:ext>
            </a:extLst>
          </p:cNvPr>
          <p:cNvSpPr txBox="1"/>
          <p:nvPr/>
        </p:nvSpPr>
        <p:spPr>
          <a:xfrm>
            <a:off x="2286000" y="3045241"/>
            <a:ext cx="4572000" cy="523220"/>
          </a:xfrm>
          <a:prstGeom prst="rect">
            <a:avLst/>
          </a:prstGeom>
          <a:noFill/>
        </p:spPr>
        <p:txBody>
          <a:bodyPr wrap="square">
            <a:spAutoFit/>
          </a:bodyPr>
          <a:lstStyle/>
          <a:p>
            <a:pPr lvl="0" algn="ctr"/>
            <a:r>
              <a:rPr kumimoji="0" lang="ar-SA" sz="2800" b="1" i="0" u="none" strike="noStrike" kern="0" cap="none" spc="0" normalizeH="0" baseline="0" noProof="0" dirty="0">
                <a:ln>
                  <a:noFill/>
                </a:ln>
                <a:solidFill>
                  <a:srgbClr val="C3F2B8"/>
                </a:solidFill>
                <a:effectLst>
                  <a:glow rad="88900">
                    <a:srgbClr val="246A14"/>
                  </a:glow>
                </a:effectLst>
                <a:uLnTx/>
                <a:uFillTx/>
                <a:latin typeface="Rakkas" panose="00000500000000000000" pitchFamily="2" charset="-78"/>
                <a:cs typeface="Rakkas" panose="00000500000000000000" pitchFamily="2" charset="-78"/>
                <a:sym typeface="Arial"/>
              </a:rPr>
              <a:t>﴿ </a:t>
            </a:r>
            <a:r>
              <a:rPr lang="ar-SA" sz="2800" b="1" dirty="0">
                <a:solidFill>
                  <a:srgbClr val="C3F2B8"/>
                </a:solidFill>
                <a:effectLst>
                  <a:glow rad="88900">
                    <a:srgbClr val="246A14"/>
                  </a:glow>
                </a:effectLst>
                <a:latin typeface="BoutrosNewsH1" pitchFamily="2" charset="-78"/>
                <a:cs typeface="AlWatanHeadlines-Bold" panose="00000700000000000000" pitchFamily="2" charset="-78"/>
              </a:rPr>
              <a:t>وَإِذَا فَعَلُوا فَاحِشَةً... </a:t>
            </a:r>
            <a:r>
              <a:rPr kumimoji="0" lang="ar-SA" sz="2800" b="1" i="0" u="none" strike="noStrike" kern="0" cap="none" spc="0" normalizeH="0" baseline="0" noProof="0" dirty="0">
                <a:ln>
                  <a:noFill/>
                </a:ln>
                <a:solidFill>
                  <a:srgbClr val="C3F2B8"/>
                </a:solidFill>
                <a:effectLst>
                  <a:glow rad="88900">
                    <a:srgbClr val="246A14"/>
                  </a:glow>
                </a:effectLst>
                <a:uLnTx/>
                <a:uFillTx/>
                <a:latin typeface="Rakkas" panose="00000500000000000000" pitchFamily="2" charset="-78"/>
                <a:cs typeface="Rakkas" panose="00000500000000000000" pitchFamily="2" charset="-78"/>
                <a:sym typeface="Arial"/>
              </a:rPr>
              <a:t>﴾</a:t>
            </a:r>
            <a:endParaRPr kumimoji="0" lang="ar-SA" sz="2800" b="1" i="0" u="none" strike="noStrike" kern="0" cap="none" spc="0" normalizeH="0" baseline="0" noProof="0" dirty="0">
              <a:ln>
                <a:noFill/>
              </a:ln>
              <a:solidFill>
                <a:srgbClr val="C3F2B8"/>
              </a:solidFill>
              <a:effectLst>
                <a:glow rad="88900">
                  <a:srgbClr val="246A14"/>
                </a:glow>
              </a:effectLst>
              <a:uLnTx/>
              <a:uFillTx/>
              <a:latin typeface="BoutrosNewsH1" pitchFamily="2" charset="-78"/>
              <a:cs typeface="AlWatanHeadlines-Bold" panose="00000700000000000000" pitchFamily="2" charset="-78"/>
              <a:sym typeface="Arial"/>
            </a:endParaRPr>
          </a:p>
        </p:txBody>
      </p:sp>
      <p:sp>
        <p:nvSpPr>
          <p:cNvPr id="97" name="Google Shape;1227;p30">
            <a:extLst>
              <a:ext uri="{FF2B5EF4-FFF2-40B4-BE49-F238E27FC236}">
                <a16:creationId xmlns:a16="http://schemas.microsoft.com/office/drawing/2014/main" id="{F2CA33D3-EF89-4880-BBDB-8DC37BD5FEAA}"/>
              </a:ext>
            </a:extLst>
          </p:cNvPr>
          <p:cNvSpPr/>
          <p:nvPr/>
        </p:nvSpPr>
        <p:spPr>
          <a:xfrm>
            <a:off x="4485336" y="31523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227;p30">
            <a:extLst>
              <a:ext uri="{FF2B5EF4-FFF2-40B4-BE49-F238E27FC236}">
                <a16:creationId xmlns:a16="http://schemas.microsoft.com/office/drawing/2014/main" id="{9BAE782A-5558-408D-A57F-4B145797C4D7}"/>
              </a:ext>
            </a:extLst>
          </p:cNvPr>
          <p:cNvSpPr/>
          <p:nvPr/>
        </p:nvSpPr>
        <p:spPr>
          <a:xfrm>
            <a:off x="4139510" y="688852"/>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227;p30">
            <a:extLst>
              <a:ext uri="{FF2B5EF4-FFF2-40B4-BE49-F238E27FC236}">
                <a16:creationId xmlns:a16="http://schemas.microsoft.com/office/drawing/2014/main" id="{C4CBA7CC-BE04-41FC-84D3-9057AF9271BB}"/>
              </a:ext>
            </a:extLst>
          </p:cNvPr>
          <p:cNvSpPr/>
          <p:nvPr/>
        </p:nvSpPr>
        <p:spPr>
          <a:xfrm>
            <a:off x="4591716" y="606548"/>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44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4"/>
                                        </p:tgtEl>
                                        <p:attrNameLst>
                                          <p:attrName>style.visibility</p:attrName>
                                        </p:attrNameLst>
                                      </p:cBhvr>
                                      <p:to>
                                        <p:strVal val="visible"/>
                                      </p:to>
                                    </p:set>
                                    <p:anim calcmode="lin" valueType="num">
                                      <p:cBhvr>
                                        <p:cTn id="7" dur="750" fill="hold"/>
                                        <p:tgtEl>
                                          <p:spTgt spid="9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94"/>
                                        </p:tgtEl>
                                        <p:attrNameLst>
                                          <p:attrName>ppt_y</p:attrName>
                                        </p:attrNameLst>
                                      </p:cBhvr>
                                      <p:tavLst>
                                        <p:tav tm="0">
                                          <p:val>
                                            <p:strVal val="#ppt_y"/>
                                          </p:val>
                                        </p:tav>
                                        <p:tav tm="100000">
                                          <p:val>
                                            <p:strVal val="#ppt_y"/>
                                          </p:val>
                                        </p:tav>
                                      </p:tavLst>
                                    </p:anim>
                                    <p:anim calcmode="lin" valueType="num">
                                      <p:cBhvr>
                                        <p:cTn id="9" dur="750" fill="hold"/>
                                        <p:tgtEl>
                                          <p:spTgt spid="9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9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type="lt">
                                    <p:tmPct val="21667"/>
                                  </p:iterate>
                                  <p:childTnLst>
                                    <p:set>
                                      <p:cBhvr>
                                        <p:cTn id="15" dur="1" fill="hold">
                                          <p:stCondLst>
                                            <p:cond delay="0"/>
                                          </p:stCondLst>
                                        </p:cTn>
                                        <p:tgtEl>
                                          <p:spTgt spid="96"/>
                                        </p:tgtEl>
                                        <p:attrNameLst>
                                          <p:attrName>style.visibility</p:attrName>
                                        </p:attrNameLst>
                                      </p:cBhvr>
                                      <p:to>
                                        <p:strVal val="visible"/>
                                      </p:to>
                                    </p:set>
                                    <p:animEffect transition="in" filter="wipe(right)">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778265" y="3306993"/>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معاني الكلمات</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76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6" name="Google Shape;1376;p34"/>
          <p:cNvSpPr/>
          <p:nvPr/>
        </p:nvSpPr>
        <p:spPr>
          <a:xfrm>
            <a:off x="719101" y="1211190"/>
            <a:ext cx="7705800" cy="3701512"/>
          </a:xfrm>
          <a:prstGeom prst="rect">
            <a:avLst/>
          </a:prstGeom>
          <a:gradFill>
            <a:gsLst>
              <a:gs pos="0">
                <a:srgbClr val="E69138"/>
              </a:gs>
              <a:gs pos="50000">
                <a:srgbClr val="FFE393"/>
              </a:gs>
              <a:gs pos="100000">
                <a:srgbClr val="E69138"/>
              </a:gs>
            </a:gsLst>
            <a:lin ang="2698631" scaled="0"/>
          </a:gradFill>
          <a:ln>
            <a:noFill/>
          </a:ln>
          <a:effectLst>
            <a:outerShdw blurRad="171450" dist="38100" dir="5400000" algn="bl" rotWithShape="0">
              <a:srgbClr val="C87434">
                <a:alpha val="3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1378" name="Google Shape;1378;p34"/>
          <p:cNvGraphicFramePr/>
          <p:nvPr>
            <p:extLst>
              <p:ext uri="{D42A27DB-BD31-4B8C-83A1-F6EECF244321}">
                <p14:modId xmlns:p14="http://schemas.microsoft.com/office/powerpoint/2010/main" val="2779581722"/>
              </p:ext>
            </p:extLst>
          </p:nvPr>
        </p:nvGraphicFramePr>
        <p:xfrm>
          <a:off x="797059" y="1276636"/>
          <a:ext cx="7549879" cy="3555715"/>
        </p:xfrm>
        <a:graphic>
          <a:graphicData uri="http://schemas.openxmlformats.org/drawingml/2006/table">
            <a:tbl>
              <a:tblPr>
                <a:noFill/>
              </a:tblPr>
              <a:tblGrid>
                <a:gridCol w="3818249">
                  <a:extLst>
                    <a:ext uri="{9D8B030D-6E8A-4147-A177-3AD203B41FA5}">
                      <a16:colId xmlns:a16="http://schemas.microsoft.com/office/drawing/2014/main" val="20002"/>
                    </a:ext>
                  </a:extLst>
                </a:gridCol>
                <a:gridCol w="3731630">
                  <a:extLst>
                    <a:ext uri="{9D8B030D-6E8A-4147-A177-3AD203B41FA5}">
                      <a16:colId xmlns:a16="http://schemas.microsoft.com/office/drawing/2014/main" val="20003"/>
                    </a:ext>
                  </a:extLst>
                </a:gridCol>
              </a:tblGrid>
              <a:tr h="723829">
                <a:tc>
                  <a:txBody>
                    <a:bodyPr/>
                    <a:lstStyle/>
                    <a:p>
                      <a:pPr marL="0" lvl="0" indent="0" algn="ctr" rtl="0">
                        <a:spcBef>
                          <a:spcPts val="0"/>
                        </a:spcBef>
                        <a:spcAft>
                          <a:spcPts val="0"/>
                        </a:spcAft>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المعاني</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tc>
                  <a:txBody>
                    <a:bodyPr/>
                    <a:lstStyle/>
                    <a:p>
                      <a:pPr marL="0" lvl="0" indent="0" algn="ctr" rtl="0">
                        <a:spcBef>
                          <a:spcPts val="0"/>
                        </a:spcBef>
                        <a:spcAft>
                          <a:spcPts val="0"/>
                        </a:spcAft>
                        <a:buClr>
                          <a:srgbClr val="000000"/>
                        </a:buClr>
                        <a:buSzPts val="1100"/>
                        <a:buFont typeface="Arial"/>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الكلمات</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extLst>
                  <a:ext uri="{0D108BD9-81ED-4DB2-BD59-A6C34878D82A}">
                    <a16:rowId xmlns:a16="http://schemas.microsoft.com/office/drawing/2014/main" val="10000"/>
                  </a:ext>
                </a:extLst>
              </a:tr>
              <a:tr h="648718">
                <a:tc>
                  <a:txBody>
                    <a:bodyPr/>
                    <a:lstStyle/>
                    <a:p>
                      <a:pPr marL="0" marR="0" lvl="0" indent="0" algn="ctr" rtl="0">
                        <a:lnSpc>
                          <a:spcPct val="100000"/>
                        </a:lnSpc>
                        <a:spcBef>
                          <a:spcPts val="0"/>
                        </a:spcBef>
                        <a:spcAft>
                          <a:spcPts val="0"/>
                        </a:spcAft>
                        <a:buClr>
                          <a:srgbClr val="000000"/>
                        </a:buClr>
                        <a:buFont typeface="Arial"/>
                        <a:buNone/>
                      </a:pPr>
                      <a:r>
                        <a:rPr lang="ar-SA" sz="2400" b="0" i="0" u="none" strike="noStrike" cap="none" dirty="0">
                          <a:solidFill>
                            <a:srgbClr val="EDC9DE"/>
                          </a:solidFill>
                          <a:effectLst>
                            <a:glow rad="88900">
                              <a:schemeClr val="accent4">
                                <a:lumMod val="50000"/>
                              </a:schemeClr>
                            </a:glow>
                          </a:effectLst>
                          <a:latin typeface="Hacen Casablanca" panose="02000000000000000000" pitchFamily="2" charset="-78"/>
                          <a:ea typeface="+mn-ea"/>
                          <a:cs typeface="Hacen Casablanca" panose="02000000000000000000" pitchFamily="2" charset="-78"/>
                          <a:sym typeface="Arial"/>
                        </a:rPr>
                        <a:t>بالعدل</a:t>
                      </a:r>
                      <a:endParaRPr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CD2A">
                          <a:alpha val="0"/>
                        </a:srgbClr>
                      </a:solidFill>
                      <a:prstDash val="solid"/>
                      <a:round/>
                      <a:headEnd type="none" w="sm" len="sm"/>
                      <a:tailEnd type="none" w="sm" len="sm"/>
                    </a:lnB>
                    <a:solidFill>
                      <a:schemeClr val="accent4">
                        <a:lumMod val="20000"/>
                        <a:lumOff val="80000"/>
                      </a:schemeClr>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بالقسط</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1"/>
                  </a:ext>
                </a:extLst>
              </a:tr>
              <a:tr h="648718">
                <a:tc>
                  <a:txBody>
                    <a:bodyPr/>
                    <a:lstStyle/>
                    <a:p>
                      <a:pPr marL="0" marR="0" lvl="0" indent="0" algn="ctr" rtl="0">
                        <a:lnSpc>
                          <a:spcPct val="100000"/>
                        </a:lnSpc>
                        <a:spcBef>
                          <a:spcPts val="0"/>
                        </a:spcBef>
                        <a:spcAft>
                          <a:spcPts val="0"/>
                        </a:spcAft>
                        <a:buClr>
                          <a:srgbClr val="000000"/>
                        </a:buClr>
                        <a:buFont typeface="Arial"/>
                        <a:buNone/>
                      </a:pPr>
                      <a:r>
                        <a:rPr lang="ar-SA"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في كل وقت سجود أو مكانه</a:t>
                      </a:r>
                      <a:endParaRPr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FFCD2A">
                          <a:alpha val="0"/>
                        </a:srgbClr>
                      </a:solidFill>
                      <a:prstDash val="solid"/>
                      <a:round/>
                      <a:headEnd type="none" w="sm" len="sm"/>
                      <a:tailEnd type="none" w="sm" len="sm"/>
                    </a:lnB>
                    <a:solidFill>
                      <a:schemeClr val="accent4">
                        <a:lumMod val="20000"/>
                        <a:lumOff val="80000"/>
                      </a:schemeClr>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عند كل مسجد</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9050" cap="flat" cmpd="sng" algn="ctr">
                      <a:solidFill>
                        <a:srgbClr val="FFCD2A">
                          <a:alpha val="0"/>
                        </a:srgbClr>
                      </a:solidFill>
                      <a:prstDash val="solid"/>
                      <a:round/>
                      <a:headEnd type="none" w="sm" len="sm"/>
                      <a:tailEnd type="none" w="sm" len="sm"/>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49007410"/>
                  </a:ext>
                </a:extLst>
              </a:tr>
              <a:tr h="648718">
                <a:tc>
                  <a:txBody>
                    <a:bodyPr/>
                    <a:lstStyle/>
                    <a:p>
                      <a:pPr marL="0" marR="0" lvl="0" indent="0" algn="ctr" rtl="0">
                        <a:lnSpc>
                          <a:spcPct val="100000"/>
                        </a:lnSpc>
                        <a:spcBef>
                          <a:spcPts val="0"/>
                        </a:spcBef>
                        <a:spcAft>
                          <a:spcPts val="0"/>
                        </a:spcAft>
                        <a:buClr>
                          <a:srgbClr val="000000"/>
                        </a:buClr>
                        <a:buFont typeface="Arial"/>
                        <a:buNone/>
                      </a:pPr>
                      <a:r>
                        <a:rPr lang="ar-SA"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هداهم الله في الدنيا</a:t>
                      </a:r>
                      <a:endParaRPr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accent4">
                        <a:lumMod val="20000"/>
                        <a:lumOff val="80000"/>
                      </a:schemeClr>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فريقاً هدى </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FFCD2A">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2"/>
                  </a:ext>
                </a:extLst>
              </a:tr>
              <a:tr h="885732">
                <a:tc>
                  <a:txBody>
                    <a:bodyPr/>
                    <a:lstStyle/>
                    <a:p>
                      <a:pPr marL="0" marR="0" lvl="0" indent="0" algn="ctr" rtl="0">
                        <a:lnSpc>
                          <a:spcPct val="100000"/>
                        </a:lnSpc>
                        <a:spcBef>
                          <a:spcPts val="0"/>
                        </a:spcBef>
                        <a:spcAft>
                          <a:spcPts val="0"/>
                        </a:spcAft>
                        <a:buClr>
                          <a:srgbClr val="000000"/>
                        </a:buClr>
                        <a:buFont typeface="Arial"/>
                        <a:buNone/>
                      </a:pPr>
                      <a:r>
                        <a:rPr lang="ar-SA"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أطاعوا الشياطين فيما يخالف ما شرعه الله تعالى.</a:t>
                      </a:r>
                      <a:endParaRPr sz="24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accent4">
                        <a:lumMod val="20000"/>
                        <a:lumOff val="80000"/>
                      </a:schemeClr>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اتخذوا الشياطين أولياء</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3"/>
                  </a:ext>
                </a:extLst>
              </a:tr>
            </a:tbl>
          </a:graphicData>
        </a:graphic>
      </p:graphicFrame>
      <p:sp>
        <p:nvSpPr>
          <p:cNvPr id="12" name="شكل حر: شكل 11">
            <a:extLst>
              <a:ext uri="{FF2B5EF4-FFF2-40B4-BE49-F238E27FC236}">
                <a16:creationId xmlns:a16="http://schemas.microsoft.com/office/drawing/2014/main" id="{B6824911-DCAB-41D7-B062-4C0745FDC64F}"/>
              </a:ext>
            </a:extLst>
          </p:cNvPr>
          <p:cNvSpPr/>
          <p:nvPr/>
        </p:nvSpPr>
        <p:spPr>
          <a:xfrm rot="5400000">
            <a:off x="4160805" y="-1563256"/>
            <a:ext cx="822389" cy="4316361"/>
          </a:xfrm>
          <a:custGeom>
            <a:avLst/>
            <a:gdLst>
              <a:gd name="connsiteX0" fmla="*/ 0 w 822389"/>
              <a:gd name="connsiteY0" fmla="*/ 6091149 h 6297108"/>
              <a:gd name="connsiteX1" fmla="*/ 0 w 822389"/>
              <a:gd name="connsiteY1" fmla="*/ 5953631 h 6297108"/>
              <a:gd name="connsiteX2" fmla="*/ 4 w 822389"/>
              <a:gd name="connsiteY2" fmla="*/ 5953631 h 6297108"/>
              <a:gd name="connsiteX3" fmla="*/ 4 w 822389"/>
              <a:gd name="connsiteY3" fmla="*/ 310037 h 6297108"/>
              <a:gd name="connsiteX4" fmla="*/ 14 w 822389"/>
              <a:gd name="connsiteY4" fmla="*/ 310037 h 6297108"/>
              <a:gd name="connsiteX5" fmla="*/ 14 w 822389"/>
              <a:gd name="connsiteY5" fmla="*/ 205798 h 6297108"/>
              <a:gd name="connsiteX6" fmla="*/ 77416 w 822389"/>
              <a:gd name="connsiteY6" fmla="*/ 160610 h 6297108"/>
              <a:gd name="connsiteX7" fmla="*/ 80901 w 822389"/>
              <a:gd name="connsiteY7" fmla="*/ 160352 h 6297108"/>
              <a:gd name="connsiteX8" fmla="*/ 80901 w 822389"/>
              <a:gd name="connsiteY8" fmla="*/ 158417 h 6297108"/>
              <a:gd name="connsiteX9" fmla="*/ 146809 w 822389"/>
              <a:gd name="connsiteY9" fmla="*/ 119734 h 6297108"/>
              <a:gd name="connsiteX10" fmla="*/ 147160 w 822389"/>
              <a:gd name="connsiteY10" fmla="*/ 119734 h 6297108"/>
              <a:gd name="connsiteX11" fmla="*/ 151685 w 822389"/>
              <a:gd name="connsiteY11" fmla="*/ 119911 h 6297108"/>
              <a:gd name="connsiteX12" fmla="*/ 151685 w 822389"/>
              <a:gd name="connsiteY12" fmla="*/ 117534 h 6297108"/>
              <a:gd name="connsiteX13" fmla="*/ 191792 w 822389"/>
              <a:gd name="connsiteY13" fmla="*/ 73933 h 6297108"/>
              <a:gd name="connsiteX14" fmla="*/ 251242 w 822389"/>
              <a:gd name="connsiteY14" fmla="*/ 66017 h 6297108"/>
              <a:gd name="connsiteX15" fmla="*/ 258915 w 822389"/>
              <a:gd name="connsiteY15" fmla="*/ 66195 h 6297108"/>
              <a:gd name="connsiteX16" fmla="*/ 263791 w 822389"/>
              <a:gd name="connsiteY16" fmla="*/ 66372 h 6297108"/>
              <a:gd name="connsiteX17" fmla="*/ 263791 w 822389"/>
              <a:gd name="connsiteY17" fmla="*/ 63994 h 6297108"/>
              <a:gd name="connsiteX18" fmla="*/ 364037 w 822389"/>
              <a:gd name="connsiteY18" fmla="*/ 17492 h 6297108"/>
              <a:gd name="connsiteX19" fmla="*/ 411289 w 822389"/>
              <a:gd name="connsiteY19" fmla="*/ 0 h 6297108"/>
              <a:gd name="connsiteX20" fmla="*/ 458352 w 822389"/>
              <a:gd name="connsiteY20" fmla="*/ 17492 h 6297108"/>
              <a:gd name="connsiteX21" fmla="*/ 558612 w 822389"/>
              <a:gd name="connsiteY21" fmla="*/ 63994 h 6297108"/>
              <a:gd name="connsiteX22" fmla="*/ 558612 w 822389"/>
              <a:gd name="connsiteY22" fmla="*/ 66372 h 6297108"/>
              <a:gd name="connsiteX23" fmla="*/ 563488 w 822389"/>
              <a:gd name="connsiteY23" fmla="*/ 66195 h 6297108"/>
              <a:gd name="connsiteX24" fmla="*/ 571336 w 822389"/>
              <a:gd name="connsiteY24" fmla="*/ 66017 h 6297108"/>
              <a:gd name="connsiteX25" fmla="*/ 630611 w 822389"/>
              <a:gd name="connsiteY25" fmla="*/ 73933 h 6297108"/>
              <a:gd name="connsiteX26" fmla="*/ 670703 w 822389"/>
              <a:gd name="connsiteY26" fmla="*/ 117622 h 6297108"/>
              <a:gd name="connsiteX27" fmla="*/ 670703 w 822389"/>
              <a:gd name="connsiteY27" fmla="*/ 119911 h 6297108"/>
              <a:gd name="connsiteX28" fmla="*/ 675242 w 822389"/>
              <a:gd name="connsiteY28" fmla="*/ 119822 h 6297108"/>
              <a:gd name="connsiteX29" fmla="*/ 675770 w 822389"/>
              <a:gd name="connsiteY29" fmla="*/ 119822 h 6297108"/>
              <a:gd name="connsiteX30" fmla="*/ 741487 w 822389"/>
              <a:gd name="connsiteY30" fmla="*/ 158506 h 6297108"/>
              <a:gd name="connsiteX31" fmla="*/ 741487 w 822389"/>
              <a:gd name="connsiteY31" fmla="*/ 160352 h 6297108"/>
              <a:gd name="connsiteX32" fmla="*/ 744972 w 822389"/>
              <a:gd name="connsiteY32" fmla="*/ 160699 h 6297108"/>
              <a:gd name="connsiteX33" fmla="*/ 822389 w 822389"/>
              <a:gd name="connsiteY33" fmla="*/ 205798 h 6297108"/>
              <a:gd name="connsiteX34" fmla="*/ 822389 w 822389"/>
              <a:gd name="connsiteY34" fmla="*/ 343209 h 6297108"/>
              <a:gd name="connsiteX35" fmla="*/ 822292 w 822389"/>
              <a:gd name="connsiteY35" fmla="*/ 343209 h 6297108"/>
              <a:gd name="connsiteX36" fmla="*/ 822291 w 822389"/>
              <a:gd name="connsiteY36" fmla="*/ 5953631 h 6297108"/>
              <a:gd name="connsiteX37" fmla="*/ 822375 w 822389"/>
              <a:gd name="connsiteY37" fmla="*/ 5953631 h 6297108"/>
              <a:gd name="connsiteX38" fmla="*/ 822375 w 822389"/>
              <a:gd name="connsiteY38" fmla="*/ 6091149 h 6297108"/>
              <a:gd name="connsiteX39" fmla="*/ 744972 w 822389"/>
              <a:gd name="connsiteY39" fmla="*/ 6136373 h 6297108"/>
              <a:gd name="connsiteX40" fmla="*/ 741487 w 822389"/>
              <a:gd name="connsiteY40" fmla="*/ 6136631 h 6297108"/>
              <a:gd name="connsiteX41" fmla="*/ 741487 w 822389"/>
              <a:gd name="connsiteY41" fmla="*/ 6138567 h 6297108"/>
              <a:gd name="connsiteX42" fmla="*/ 675580 w 822389"/>
              <a:gd name="connsiteY42" fmla="*/ 6177281 h 6297108"/>
              <a:gd name="connsiteX43" fmla="*/ 675228 w 822389"/>
              <a:gd name="connsiteY43" fmla="*/ 6177281 h 6297108"/>
              <a:gd name="connsiteX44" fmla="*/ 670704 w 822389"/>
              <a:gd name="connsiteY44" fmla="*/ 6177103 h 6297108"/>
              <a:gd name="connsiteX45" fmla="*/ 670704 w 822389"/>
              <a:gd name="connsiteY45" fmla="*/ 6179483 h 6297108"/>
              <a:gd name="connsiteX46" fmla="*/ 630597 w 822389"/>
              <a:gd name="connsiteY46" fmla="*/ 6223117 h 6297108"/>
              <a:gd name="connsiteX47" fmla="*/ 571146 w 822389"/>
              <a:gd name="connsiteY47" fmla="*/ 6231039 h 6297108"/>
              <a:gd name="connsiteX48" fmla="*/ 563473 w 822389"/>
              <a:gd name="connsiteY48" fmla="*/ 6230861 h 6297108"/>
              <a:gd name="connsiteX49" fmla="*/ 558597 w 822389"/>
              <a:gd name="connsiteY49" fmla="*/ 6230684 h 6297108"/>
              <a:gd name="connsiteX50" fmla="*/ 558597 w 822389"/>
              <a:gd name="connsiteY50" fmla="*/ 6233064 h 6297108"/>
              <a:gd name="connsiteX51" fmla="*/ 458352 w 822389"/>
              <a:gd name="connsiteY51" fmla="*/ 6279602 h 6297108"/>
              <a:gd name="connsiteX52" fmla="*/ 411099 w 822389"/>
              <a:gd name="connsiteY52" fmla="*/ 6297108 h 6297108"/>
              <a:gd name="connsiteX53" fmla="*/ 364037 w 822389"/>
              <a:gd name="connsiteY53" fmla="*/ 6279602 h 6297108"/>
              <a:gd name="connsiteX54" fmla="*/ 263777 w 822389"/>
              <a:gd name="connsiteY54" fmla="*/ 6233064 h 6297108"/>
              <a:gd name="connsiteX55" fmla="*/ 263777 w 822389"/>
              <a:gd name="connsiteY55" fmla="*/ 6230684 h 6297108"/>
              <a:gd name="connsiteX56" fmla="*/ 258901 w 822389"/>
              <a:gd name="connsiteY56" fmla="*/ 6230861 h 6297108"/>
              <a:gd name="connsiteX57" fmla="*/ 251052 w 822389"/>
              <a:gd name="connsiteY57" fmla="*/ 6231039 h 6297108"/>
              <a:gd name="connsiteX58" fmla="*/ 191778 w 822389"/>
              <a:gd name="connsiteY58" fmla="*/ 6223117 h 6297108"/>
              <a:gd name="connsiteX59" fmla="*/ 151685 w 822389"/>
              <a:gd name="connsiteY59" fmla="*/ 6179394 h 6297108"/>
              <a:gd name="connsiteX60" fmla="*/ 151685 w 822389"/>
              <a:gd name="connsiteY60" fmla="*/ 6177103 h 6297108"/>
              <a:gd name="connsiteX61" fmla="*/ 147146 w 822389"/>
              <a:gd name="connsiteY61" fmla="*/ 6177192 h 6297108"/>
              <a:gd name="connsiteX62" fmla="*/ 146619 w 822389"/>
              <a:gd name="connsiteY62" fmla="*/ 6177192 h 6297108"/>
              <a:gd name="connsiteX63" fmla="*/ 80902 w 822389"/>
              <a:gd name="connsiteY63" fmla="*/ 6138479 h 6297108"/>
              <a:gd name="connsiteX64" fmla="*/ 80902 w 822389"/>
              <a:gd name="connsiteY64" fmla="*/ 6136631 h 6297108"/>
              <a:gd name="connsiteX65" fmla="*/ 77417 w 822389"/>
              <a:gd name="connsiteY65" fmla="*/ 6136284 h 6297108"/>
              <a:gd name="connsiteX66" fmla="*/ 0 w 822389"/>
              <a:gd name="connsiteY66" fmla="*/ 6091149 h 629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2389" h="6297108">
                <a:moveTo>
                  <a:pt x="0" y="6091149"/>
                </a:moveTo>
                <a:lnTo>
                  <a:pt x="0" y="5953631"/>
                </a:lnTo>
                <a:lnTo>
                  <a:pt x="4" y="5953631"/>
                </a:lnTo>
                <a:lnTo>
                  <a:pt x="4" y="310037"/>
                </a:lnTo>
                <a:lnTo>
                  <a:pt x="14" y="310037"/>
                </a:lnTo>
                <a:lnTo>
                  <a:pt x="14" y="205798"/>
                </a:lnTo>
                <a:cubicBezTo>
                  <a:pt x="14" y="168082"/>
                  <a:pt x="74107" y="160965"/>
                  <a:pt x="77416" y="160610"/>
                </a:cubicBezTo>
                <a:lnTo>
                  <a:pt x="80901" y="160352"/>
                </a:lnTo>
                <a:lnTo>
                  <a:pt x="80901" y="158417"/>
                </a:lnTo>
                <a:cubicBezTo>
                  <a:pt x="80901" y="120878"/>
                  <a:pt x="140015" y="119734"/>
                  <a:pt x="146809" y="119734"/>
                </a:cubicBezTo>
                <a:lnTo>
                  <a:pt x="147160" y="119734"/>
                </a:lnTo>
                <a:lnTo>
                  <a:pt x="151685" y="119911"/>
                </a:lnTo>
                <a:lnTo>
                  <a:pt x="151685" y="117534"/>
                </a:lnTo>
                <a:cubicBezTo>
                  <a:pt x="151685" y="97140"/>
                  <a:pt x="165288" y="82550"/>
                  <a:pt x="191792" y="73933"/>
                </a:cubicBezTo>
                <a:cubicBezTo>
                  <a:pt x="213405" y="66985"/>
                  <a:pt x="238342" y="66017"/>
                  <a:pt x="251242" y="66017"/>
                </a:cubicBezTo>
                <a:cubicBezTo>
                  <a:pt x="255943" y="66017"/>
                  <a:pt x="258915" y="66195"/>
                  <a:pt x="258915" y="66195"/>
                </a:cubicBezTo>
                <a:lnTo>
                  <a:pt x="263791" y="66372"/>
                </a:lnTo>
                <a:lnTo>
                  <a:pt x="263791" y="63994"/>
                </a:lnTo>
                <a:cubicBezTo>
                  <a:pt x="263791" y="43165"/>
                  <a:pt x="315568" y="26374"/>
                  <a:pt x="364037" y="17492"/>
                </a:cubicBezTo>
                <a:cubicBezTo>
                  <a:pt x="391931" y="12308"/>
                  <a:pt x="405359" y="4747"/>
                  <a:pt x="411289" y="0"/>
                </a:cubicBezTo>
                <a:cubicBezTo>
                  <a:pt x="417220" y="4747"/>
                  <a:pt x="430457" y="12308"/>
                  <a:pt x="458352" y="17492"/>
                </a:cubicBezTo>
                <a:cubicBezTo>
                  <a:pt x="506995" y="26374"/>
                  <a:pt x="558612" y="43165"/>
                  <a:pt x="558612" y="63994"/>
                </a:cubicBezTo>
                <a:lnTo>
                  <a:pt x="558612" y="66372"/>
                </a:lnTo>
                <a:lnTo>
                  <a:pt x="563488" y="66195"/>
                </a:lnTo>
                <a:cubicBezTo>
                  <a:pt x="563488" y="66195"/>
                  <a:pt x="566446" y="66017"/>
                  <a:pt x="571336" y="66017"/>
                </a:cubicBezTo>
                <a:cubicBezTo>
                  <a:pt x="584237" y="66017"/>
                  <a:pt x="608983" y="67073"/>
                  <a:pt x="630611" y="73933"/>
                </a:cubicBezTo>
                <a:cubicBezTo>
                  <a:pt x="657114" y="82461"/>
                  <a:pt x="670703" y="97140"/>
                  <a:pt x="670703" y="117622"/>
                </a:cubicBezTo>
                <a:lnTo>
                  <a:pt x="670703" y="119911"/>
                </a:lnTo>
                <a:lnTo>
                  <a:pt x="675242" y="119822"/>
                </a:lnTo>
                <a:lnTo>
                  <a:pt x="675770" y="119822"/>
                </a:lnTo>
                <a:cubicBezTo>
                  <a:pt x="682388" y="119822"/>
                  <a:pt x="741487" y="120878"/>
                  <a:pt x="741487" y="158506"/>
                </a:cubicBezTo>
                <a:lnTo>
                  <a:pt x="741487" y="160352"/>
                </a:lnTo>
                <a:lnTo>
                  <a:pt x="744972" y="160699"/>
                </a:lnTo>
                <a:cubicBezTo>
                  <a:pt x="748120" y="160965"/>
                  <a:pt x="822389" y="168171"/>
                  <a:pt x="822389" y="205798"/>
                </a:cubicBezTo>
                <a:lnTo>
                  <a:pt x="822389" y="343209"/>
                </a:lnTo>
                <a:lnTo>
                  <a:pt x="822292" y="343209"/>
                </a:lnTo>
                <a:lnTo>
                  <a:pt x="822291" y="5953631"/>
                </a:lnTo>
                <a:lnTo>
                  <a:pt x="822375" y="5953631"/>
                </a:lnTo>
                <a:lnTo>
                  <a:pt x="822375" y="6091149"/>
                </a:lnTo>
                <a:cubicBezTo>
                  <a:pt x="822375" y="6128894"/>
                  <a:pt x="748282" y="6136018"/>
                  <a:pt x="744972" y="6136373"/>
                </a:cubicBezTo>
                <a:lnTo>
                  <a:pt x="741487" y="6136631"/>
                </a:lnTo>
                <a:lnTo>
                  <a:pt x="741487" y="6138567"/>
                </a:lnTo>
                <a:cubicBezTo>
                  <a:pt x="741487" y="6176135"/>
                  <a:pt x="682374" y="6177281"/>
                  <a:pt x="675580" y="6177281"/>
                </a:cubicBezTo>
                <a:lnTo>
                  <a:pt x="675228" y="6177281"/>
                </a:lnTo>
                <a:lnTo>
                  <a:pt x="670704" y="6177103"/>
                </a:lnTo>
                <a:lnTo>
                  <a:pt x="670704" y="6179483"/>
                </a:lnTo>
                <a:cubicBezTo>
                  <a:pt x="670704" y="6199892"/>
                  <a:pt x="657100" y="6214494"/>
                  <a:pt x="630597" y="6223117"/>
                </a:cubicBezTo>
                <a:cubicBezTo>
                  <a:pt x="608984" y="6230071"/>
                  <a:pt x="584047" y="6231039"/>
                  <a:pt x="571146" y="6231039"/>
                </a:cubicBezTo>
                <a:cubicBezTo>
                  <a:pt x="566446" y="6231039"/>
                  <a:pt x="563473" y="6230861"/>
                  <a:pt x="563473" y="6230861"/>
                </a:cubicBezTo>
                <a:lnTo>
                  <a:pt x="558597" y="6230684"/>
                </a:lnTo>
                <a:lnTo>
                  <a:pt x="558597" y="6233064"/>
                </a:lnTo>
                <a:cubicBezTo>
                  <a:pt x="558597" y="6253909"/>
                  <a:pt x="506820" y="6270713"/>
                  <a:pt x="458352" y="6279602"/>
                </a:cubicBezTo>
                <a:cubicBezTo>
                  <a:pt x="430457" y="6284790"/>
                  <a:pt x="417030" y="6292357"/>
                  <a:pt x="411099" y="6297108"/>
                </a:cubicBezTo>
                <a:cubicBezTo>
                  <a:pt x="405169" y="6292357"/>
                  <a:pt x="391932" y="6284790"/>
                  <a:pt x="364037" y="6279602"/>
                </a:cubicBezTo>
                <a:cubicBezTo>
                  <a:pt x="315393" y="6270713"/>
                  <a:pt x="263777" y="6253909"/>
                  <a:pt x="263777" y="6233064"/>
                </a:cubicBezTo>
                <a:lnTo>
                  <a:pt x="263777" y="6230684"/>
                </a:lnTo>
                <a:lnTo>
                  <a:pt x="258901" y="6230861"/>
                </a:lnTo>
                <a:cubicBezTo>
                  <a:pt x="258901" y="6230861"/>
                  <a:pt x="255943" y="6231039"/>
                  <a:pt x="251052" y="6231039"/>
                </a:cubicBezTo>
                <a:cubicBezTo>
                  <a:pt x="238152" y="6231039"/>
                  <a:pt x="213405" y="6229982"/>
                  <a:pt x="191778" y="6223117"/>
                </a:cubicBezTo>
                <a:cubicBezTo>
                  <a:pt x="165274" y="6214583"/>
                  <a:pt x="151685" y="6199892"/>
                  <a:pt x="151685" y="6179394"/>
                </a:cubicBezTo>
                <a:lnTo>
                  <a:pt x="151685" y="6177103"/>
                </a:lnTo>
                <a:lnTo>
                  <a:pt x="147146" y="6177192"/>
                </a:lnTo>
                <a:lnTo>
                  <a:pt x="146619" y="6177192"/>
                </a:lnTo>
                <a:cubicBezTo>
                  <a:pt x="140000" y="6177192"/>
                  <a:pt x="80902" y="6176135"/>
                  <a:pt x="80902" y="6138479"/>
                </a:cubicBezTo>
                <a:lnTo>
                  <a:pt x="80902" y="6136631"/>
                </a:lnTo>
                <a:lnTo>
                  <a:pt x="77417" y="6136284"/>
                </a:lnTo>
                <a:cubicBezTo>
                  <a:pt x="74268" y="6136018"/>
                  <a:pt x="0" y="6128806"/>
                  <a:pt x="0" y="6091149"/>
                </a:cubicBezTo>
                <a:close/>
              </a:path>
            </a:pathLst>
          </a:custGeom>
          <a:solidFill>
            <a:schemeClr val="accent4">
              <a:lumMod val="40000"/>
              <a:lumOff val="60000"/>
            </a:schemeClr>
          </a:solidFill>
          <a:ln w="19050">
            <a:solidFill>
              <a:schemeClr val="accent4">
                <a:lumMod val="75000"/>
              </a:schemeClr>
            </a:solidFill>
          </a:ln>
          <a:effectLst>
            <a:glow rad="38100">
              <a:srgbClr val="DF0F81">
                <a:alpha val="40000"/>
              </a:srgb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صورة 8" descr="صورة تحتوي على نص&#10;&#10;تم إنشاء الوصف تلقائياً">
            <a:extLst>
              <a:ext uri="{FF2B5EF4-FFF2-40B4-BE49-F238E27FC236}">
                <a16:creationId xmlns:a16="http://schemas.microsoft.com/office/drawing/2014/main" id="{08E699E1-7CAC-4A1F-8C68-8E8207A8E910}"/>
              </a:ext>
            </a:extLst>
          </p:cNvPr>
          <p:cNvPicPr>
            <a:picLocks noChangeAspect="1"/>
          </p:cNvPicPr>
          <p:nvPr/>
        </p:nvPicPr>
        <p:blipFill>
          <a:blip r:embed="rId3"/>
          <a:stretch>
            <a:fillRect/>
          </a:stretch>
        </p:blipFill>
        <p:spPr>
          <a:xfrm>
            <a:off x="7429771" y="92972"/>
            <a:ext cx="1572017" cy="928918"/>
          </a:xfrm>
          <a:prstGeom prst="rect">
            <a:avLst/>
          </a:prstGeom>
          <a:effectLst/>
        </p:spPr>
      </p:pic>
      <p:sp>
        <p:nvSpPr>
          <p:cNvPr id="13" name="Google Shape;1509;p37">
            <a:extLst>
              <a:ext uri="{FF2B5EF4-FFF2-40B4-BE49-F238E27FC236}">
                <a16:creationId xmlns:a16="http://schemas.microsoft.com/office/drawing/2014/main" id="{FCF9823E-F8C0-47D1-9A69-D2A51A2E3E09}"/>
              </a:ext>
            </a:extLst>
          </p:cNvPr>
          <p:cNvSpPr txBox="1">
            <a:spLocks noGrp="1"/>
          </p:cNvSpPr>
          <p:nvPr>
            <p:ph type="title"/>
          </p:nvPr>
        </p:nvSpPr>
        <p:spPr>
          <a:xfrm>
            <a:off x="1960843" y="200932"/>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الكلمات</a:t>
            </a:r>
            <a:endParaRPr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endParaRPr>
          </a:p>
        </p:txBody>
      </p:sp>
      <p:sp>
        <p:nvSpPr>
          <p:cNvPr id="14" name="Google Shape;1509;p37">
            <a:extLst>
              <a:ext uri="{FF2B5EF4-FFF2-40B4-BE49-F238E27FC236}">
                <a16:creationId xmlns:a16="http://schemas.microsoft.com/office/drawing/2014/main" id="{64BAD86D-26A6-410F-9501-156BB1EE359B}"/>
              </a:ext>
            </a:extLst>
          </p:cNvPr>
          <p:cNvSpPr txBox="1">
            <a:spLocks/>
          </p:cNvSpPr>
          <p:nvPr/>
        </p:nvSpPr>
        <p:spPr>
          <a:xfrm>
            <a:off x="3667639" y="111538"/>
            <a:ext cx="3598548" cy="8209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Taviraj"/>
              <a:buNone/>
              <a:defRPr sz="3000" b="0" i="0" u="none" strike="noStrike" cap="none">
                <a:solidFill>
                  <a:schemeClr val="dk1"/>
                </a:solidFill>
                <a:latin typeface="Taviraj"/>
                <a:ea typeface="Taviraj"/>
                <a:cs typeface="Taviraj"/>
                <a:sym typeface="Taviraj"/>
              </a:defRPr>
            </a:lvl1pPr>
            <a:lvl2pPr marR="0" lvl="1"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2pPr>
            <a:lvl3pPr marR="0" lvl="2"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3pPr>
            <a:lvl4pPr marR="0" lvl="3"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4pPr>
            <a:lvl5pPr marR="0" lvl="4"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5pPr>
            <a:lvl6pPr marR="0" lvl="5"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6pPr>
            <a:lvl7pPr marR="0" lvl="6"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7pPr>
            <a:lvl8pPr marR="0" lvl="7"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8pPr>
            <a:lvl9pPr marR="0" lvl="8"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9pPr>
          </a:lstStyle>
          <a:p>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معاني</a:t>
            </a:r>
          </a:p>
        </p:txBody>
      </p:sp>
      <p:sp>
        <p:nvSpPr>
          <p:cNvPr id="15" name="مستطيل 14">
            <a:extLst>
              <a:ext uri="{FF2B5EF4-FFF2-40B4-BE49-F238E27FC236}">
                <a16:creationId xmlns:a16="http://schemas.microsoft.com/office/drawing/2014/main" id="{274628FA-1ED4-4DC4-A0FB-989F9E583E0A}"/>
              </a:ext>
            </a:extLst>
          </p:cNvPr>
          <p:cNvSpPr/>
          <p:nvPr/>
        </p:nvSpPr>
        <p:spPr>
          <a:xfrm>
            <a:off x="0" y="0"/>
            <a:ext cx="9144000" cy="5143500"/>
          </a:xfrm>
          <a:prstGeom prst="rect">
            <a:avLst/>
          </a:prstGeom>
          <a:noFill/>
          <a:ln w="76200">
            <a:solidFill>
              <a:schemeClr val="accent5">
                <a:lumMod val="50000"/>
              </a:schemeClr>
            </a:solidFill>
          </a:ln>
          <a:effectLst>
            <a:glow rad="114300">
              <a:srgbClr val="EC8120">
                <a:alpha val="60392"/>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7000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p:tgtEl>
                                          <p:spTgt spid="13"/>
                                        </p:tgtEl>
                                        <p:attrNameLst>
                                          <p:attrName>ppt_y</p:attrName>
                                        </p:attrNameLst>
                                      </p:cBhvr>
                                      <p:tavLst>
                                        <p:tav tm="0">
                                          <p:val>
                                            <p:strVal val="#ppt_y+#ppt_h*1.125000"/>
                                          </p:val>
                                        </p:tav>
                                        <p:tav tm="100000">
                                          <p:val>
                                            <p:strVal val="#ppt_y"/>
                                          </p:val>
                                        </p:tav>
                                      </p:tavLst>
                                    </p:anim>
                                    <p:animEffect transition="in" filter="wipe(up)">
                                      <p:cBhvr>
                                        <p:cTn id="12" dur="750"/>
                                        <p:tgtEl>
                                          <p:spTgt spid="1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p:tgtEl>
                                          <p:spTgt spid="14"/>
                                        </p:tgtEl>
                                        <p:attrNameLst>
                                          <p:attrName>ppt_y</p:attrName>
                                        </p:attrNameLst>
                                      </p:cBhvr>
                                      <p:tavLst>
                                        <p:tav tm="0">
                                          <p:val>
                                            <p:strVal val="#ppt_y-#ppt_h*1.125000"/>
                                          </p:val>
                                        </p:tav>
                                        <p:tav tm="100000">
                                          <p:val>
                                            <p:strVal val="#ppt_y"/>
                                          </p:val>
                                        </p:tav>
                                      </p:tavLst>
                                    </p:anim>
                                    <p:animEffect transition="in" filter="wipe(down)">
                                      <p:cBhvr>
                                        <p:cTn id="16" dur="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76"/>
                                        </p:tgtEl>
                                        <p:attrNameLst>
                                          <p:attrName>style.visibility</p:attrName>
                                        </p:attrNameLst>
                                      </p:cBhvr>
                                      <p:to>
                                        <p:strVal val="visible"/>
                                      </p:to>
                                    </p:set>
                                    <p:animEffect transition="in" filter="barn(inVertical)">
                                      <p:cBhvr>
                                        <p:cTn id="21" dur="750"/>
                                        <p:tgtEl>
                                          <p:spTgt spid="1376"/>
                                        </p:tgtEl>
                                      </p:cBhvr>
                                    </p:animEffect>
                                  </p:childTnLst>
                                </p:cTn>
                              </p:par>
                              <p:par>
                                <p:cTn id="22" presetID="13" presetClass="entr" presetSubtype="16" fill="hold" nodeType="withEffect">
                                  <p:stCondLst>
                                    <p:cond delay="500"/>
                                  </p:stCondLst>
                                  <p:childTnLst>
                                    <p:set>
                                      <p:cBhvr>
                                        <p:cTn id="23" dur="1" fill="hold">
                                          <p:stCondLst>
                                            <p:cond delay="0"/>
                                          </p:stCondLst>
                                        </p:cTn>
                                        <p:tgtEl>
                                          <p:spTgt spid="1378"/>
                                        </p:tgtEl>
                                        <p:attrNameLst>
                                          <p:attrName>style.visibility</p:attrName>
                                        </p:attrNameLst>
                                      </p:cBhvr>
                                      <p:to>
                                        <p:strVal val="visible"/>
                                      </p:to>
                                    </p:set>
                                    <p:animEffect transition="in" filter="plus(in)">
                                      <p:cBhvr>
                                        <p:cTn id="24" dur="20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animBg="1"/>
      <p:bldP spid="12"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فوائد وأحكام </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مجموعة 34"/>
          <p:cNvGrpSpPr/>
          <p:nvPr/>
        </p:nvGrpSpPr>
        <p:grpSpPr>
          <a:xfrm>
            <a:off x="4452529" y="186933"/>
            <a:ext cx="4624094" cy="767667"/>
            <a:chOff x="6478215" y="1907849"/>
            <a:chExt cx="1594361" cy="931299"/>
          </a:xfrm>
        </p:grpSpPr>
        <p:sp>
          <p:nvSpPr>
            <p:cNvPr id="36" name="Google Shape;1261;p32"/>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32"/>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6" name="مجموعة 5"/>
          <p:cNvGrpSpPr/>
          <p:nvPr/>
        </p:nvGrpSpPr>
        <p:grpSpPr>
          <a:xfrm>
            <a:off x="8618760" y="1355336"/>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1</a:t>
              </a:r>
            </a:p>
          </p:txBody>
        </p:sp>
      </p:grpSp>
      <p:grpSp>
        <p:nvGrpSpPr>
          <p:cNvPr id="44" name="مجموعة 43"/>
          <p:cNvGrpSpPr/>
          <p:nvPr/>
        </p:nvGrpSpPr>
        <p:grpSpPr>
          <a:xfrm>
            <a:off x="8622800" y="2111931"/>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2</a:t>
              </a:r>
            </a:p>
          </p:txBody>
        </p:sp>
      </p:grpSp>
      <p:grpSp>
        <p:nvGrpSpPr>
          <p:cNvPr id="49" name="مجموعة 48"/>
          <p:cNvGrpSpPr/>
          <p:nvPr/>
        </p:nvGrpSpPr>
        <p:grpSpPr>
          <a:xfrm>
            <a:off x="8628136" y="3548732"/>
            <a:ext cx="443945" cy="580622"/>
            <a:chOff x="8600093" y="1498151"/>
            <a:chExt cx="472239"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619945" y="164498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3</a:t>
              </a:r>
            </a:p>
          </p:txBody>
        </p:sp>
      </p:grpSp>
      <p:grpSp>
        <p:nvGrpSpPr>
          <p:cNvPr id="54" name="مجموعة 53"/>
          <p:cNvGrpSpPr/>
          <p:nvPr/>
        </p:nvGrpSpPr>
        <p:grpSpPr>
          <a:xfrm>
            <a:off x="8610089" y="4256017"/>
            <a:ext cx="425282" cy="580622"/>
            <a:chOff x="8598107" y="1498151"/>
            <a:chExt cx="452387" cy="660927"/>
          </a:xfrm>
        </p:grpSpPr>
        <p:grpSp>
          <p:nvGrpSpPr>
            <p:cNvPr id="55" name="Google Shape;1581;p38"/>
            <p:cNvGrpSpPr/>
            <p:nvPr/>
          </p:nvGrpSpPr>
          <p:grpSpPr>
            <a:xfrm rot="5400000">
              <a:off x="8493875" y="1604369"/>
              <a:ext cx="660927" cy="448492"/>
              <a:chOff x="1074165" y="1907849"/>
              <a:chExt cx="1594361" cy="931299"/>
            </a:xfrm>
          </p:grpSpPr>
          <p:sp>
            <p:nvSpPr>
              <p:cNvPr id="5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6" name="مربع نص 55"/>
            <p:cNvSpPr txBox="1"/>
            <p:nvPr/>
          </p:nvSpPr>
          <p:spPr>
            <a:xfrm>
              <a:off x="8598107" y="1641314"/>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4</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834957" y="1384888"/>
            <a:ext cx="4819082" cy="677108"/>
          </a:xfrm>
          <a:prstGeom prst="rect">
            <a:avLst/>
          </a:prstGeom>
          <a:noFill/>
        </p:spPr>
        <p:txBody>
          <a:bodyPr wrap="square" rtlCol="1">
            <a:spAutoFit/>
          </a:bodyPr>
          <a:lstStyle/>
          <a:p>
            <a:pPr lvl="0" algn="r" rtl="1"/>
            <a:r>
              <a:rPr lang="ar-SA" sz="19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من دلائل الجهل الاحتجاج بفعل الآباء وتقليدهم في الباطل.</a:t>
            </a:r>
            <a:endParaRPr lang="en-US" sz="19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p:txBody>
      </p:sp>
      <p:sp>
        <p:nvSpPr>
          <p:cNvPr id="123" name="مربع نص 122">
            <a:extLst>
              <a:ext uri="{FF2B5EF4-FFF2-40B4-BE49-F238E27FC236}">
                <a16:creationId xmlns:a16="http://schemas.microsoft.com/office/drawing/2014/main" id="{C301AA7F-EF74-4806-9686-ED66E192751E}"/>
              </a:ext>
            </a:extLst>
          </p:cNvPr>
          <p:cNvSpPr txBox="1"/>
          <p:nvPr/>
        </p:nvSpPr>
        <p:spPr>
          <a:xfrm>
            <a:off x="3478050" y="2142169"/>
            <a:ext cx="5185665" cy="677108"/>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sz="1900" dirty="0"/>
              <a:t>أن من كمال حكمته تعالى أنه لا يأمر عباده بالفحشاء، بل يأمر بالعدل في العبادات والمعاملات كما قال تعالى: </a:t>
            </a:r>
          </a:p>
        </p:txBody>
      </p:sp>
      <p:sp>
        <p:nvSpPr>
          <p:cNvPr id="124" name="مربع نص 123">
            <a:extLst>
              <a:ext uri="{FF2B5EF4-FFF2-40B4-BE49-F238E27FC236}">
                <a16:creationId xmlns:a16="http://schemas.microsoft.com/office/drawing/2014/main" id="{C301AA7F-EF74-4806-9686-ED66E192751E}"/>
              </a:ext>
            </a:extLst>
          </p:cNvPr>
          <p:cNvSpPr txBox="1"/>
          <p:nvPr/>
        </p:nvSpPr>
        <p:spPr>
          <a:xfrm>
            <a:off x="3834957" y="3566098"/>
            <a:ext cx="4815493" cy="677108"/>
          </a:xfrm>
          <a:prstGeom prst="rect">
            <a:avLst/>
          </a:prstGeom>
          <a:noFill/>
        </p:spPr>
        <p:txBody>
          <a:bodyPr wrap="square" rtlCol="1">
            <a:spAutoFit/>
          </a:bodyPr>
          <a:lstStyle/>
          <a:p>
            <a:pPr algn="r" rtl="1"/>
            <a:r>
              <a:rPr lang="ar-SA" sz="19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الأوامر الربانية عدل ورحمة، تحقق سعادة الدنيا وفلاح الآخرة.</a:t>
            </a:r>
          </a:p>
        </p:txBody>
      </p:sp>
      <p:sp>
        <p:nvSpPr>
          <p:cNvPr id="125" name="مربع نص 124">
            <a:extLst>
              <a:ext uri="{FF2B5EF4-FFF2-40B4-BE49-F238E27FC236}">
                <a16:creationId xmlns:a16="http://schemas.microsoft.com/office/drawing/2014/main" id="{C301AA7F-EF74-4806-9686-ED66E192751E}"/>
              </a:ext>
            </a:extLst>
          </p:cNvPr>
          <p:cNvSpPr txBox="1"/>
          <p:nvPr/>
        </p:nvSpPr>
        <p:spPr>
          <a:xfrm>
            <a:off x="3749555" y="4278617"/>
            <a:ext cx="4867640" cy="40011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sz="2000" dirty="0"/>
              <a:t>لا تقبل العبادة إلا بشرطين:</a:t>
            </a:r>
          </a:p>
        </p:txBody>
      </p:sp>
      <p:grpSp>
        <p:nvGrpSpPr>
          <p:cNvPr id="2" name="مجموعة 1">
            <a:extLst>
              <a:ext uri="{FF2B5EF4-FFF2-40B4-BE49-F238E27FC236}">
                <a16:creationId xmlns:a16="http://schemas.microsoft.com/office/drawing/2014/main" id="{DE49C93C-F1CA-48FF-802B-7C2F3C7C7DF2}"/>
              </a:ext>
            </a:extLst>
          </p:cNvPr>
          <p:cNvGrpSpPr/>
          <p:nvPr/>
        </p:nvGrpSpPr>
        <p:grpSpPr>
          <a:xfrm>
            <a:off x="236857" y="1498151"/>
            <a:ext cx="3709636" cy="3097353"/>
            <a:chOff x="236857" y="1498151"/>
            <a:chExt cx="3709636" cy="3097353"/>
          </a:xfrm>
        </p:grpSpPr>
        <p:sp>
          <p:nvSpPr>
            <p:cNvPr id="1138" name="Google Shape;1138;p29"/>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9"/>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9"/>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9"/>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9"/>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9"/>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9"/>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9"/>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صورة 126" descr="صورة تحتوي على نص&#10;&#10;تم إنشاء الوصف تلقائياً">
              <a:extLst>
                <a:ext uri="{FF2B5EF4-FFF2-40B4-BE49-F238E27FC236}">
                  <a16:creationId xmlns:a16="http://schemas.microsoft.com/office/drawing/2014/main" id="{679A73CA-C3FE-4E98-97F0-0D8D5F5715D7}"/>
                </a:ext>
              </a:extLst>
            </p:cNvPr>
            <p:cNvPicPr>
              <a:picLocks noChangeAspect="1"/>
            </p:cNvPicPr>
            <p:nvPr/>
          </p:nvPicPr>
          <p:blipFill>
            <a:blip r:embed="rId5"/>
            <a:stretch>
              <a:fillRect/>
            </a:stretch>
          </p:blipFill>
          <p:spPr>
            <a:xfrm>
              <a:off x="1333025" y="3465928"/>
              <a:ext cx="1572017" cy="928918"/>
            </a:xfrm>
            <a:prstGeom prst="rect">
              <a:avLst/>
            </a:prstGeom>
            <a:effectLst/>
          </p:spPr>
        </p:pic>
        <p:grpSp>
          <p:nvGrpSpPr>
            <p:cNvPr id="1143" name="Google Shape;1143;p29"/>
            <p:cNvGrpSpPr/>
            <p:nvPr/>
          </p:nvGrpSpPr>
          <p:grpSpPr>
            <a:xfrm>
              <a:off x="1828953" y="1771906"/>
              <a:ext cx="558125" cy="536100"/>
              <a:chOff x="6535925" y="-2669850"/>
              <a:chExt cx="558125" cy="536100"/>
            </a:xfrm>
          </p:grpSpPr>
          <p:sp>
            <p:nvSpPr>
              <p:cNvPr id="1144" name="Google Shape;1144;p29"/>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مربع نص 125">
            <a:extLst>
              <a:ext uri="{FF2B5EF4-FFF2-40B4-BE49-F238E27FC236}">
                <a16:creationId xmlns:a16="http://schemas.microsoft.com/office/drawing/2014/main" id="{EE397A0E-A55B-4076-9384-978234466809}"/>
              </a:ext>
            </a:extLst>
          </p:cNvPr>
          <p:cNvSpPr txBox="1"/>
          <p:nvPr/>
        </p:nvSpPr>
        <p:spPr>
          <a:xfrm>
            <a:off x="4053465" y="2740971"/>
            <a:ext cx="4600574" cy="812530"/>
          </a:xfrm>
          <a:prstGeom prst="rect">
            <a:avLst/>
          </a:prstGeom>
          <a:noFill/>
        </p:spPr>
        <p:txBody>
          <a:bodyPr wrap="square">
            <a:spAutoFit/>
          </a:bodyPr>
          <a:lstStyle/>
          <a:p>
            <a:pPr algn="r">
              <a:lnSpc>
                <a:spcPct val="130000"/>
              </a:lnSpc>
            </a:pP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إِنَّ اللَّهَ يَأْمُرُ بِالْعَدْلِ وَالْإِحْسَانِ وَإِيتَاءِ ذِي </a:t>
            </a:r>
            <a:r>
              <a:rPr lang="ar-SA" sz="1800" b="1" dirty="0" err="1">
                <a:solidFill>
                  <a:srgbClr val="C3F2B8"/>
                </a:solidFill>
                <a:effectLst>
                  <a:glow rad="88900">
                    <a:srgbClr val="246A14"/>
                  </a:glow>
                </a:effectLst>
                <a:latin typeface="BoutrosNewsH1" pitchFamily="2" charset="-78"/>
                <a:cs typeface="AlWatanHeadlines-Bold" panose="00000700000000000000" pitchFamily="2" charset="-78"/>
              </a:rPr>
              <a:t>الْقُرْبَىٰ</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800" b="1" dirty="0" err="1">
                <a:solidFill>
                  <a:srgbClr val="C3F2B8"/>
                </a:solidFill>
                <a:effectLst>
                  <a:glow rad="88900">
                    <a:srgbClr val="246A14"/>
                  </a:glow>
                </a:effectLst>
                <a:latin typeface="BoutrosNewsH1" pitchFamily="2" charset="-78"/>
                <a:cs typeface="AlWatanHeadlines-Bold" panose="00000700000000000000" pitchFamily="2" charset="-78"/>
              </a:rPr>
              <a:t>وَيَنْهَىٰ</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عَنِ الْفَحْشَاءِ وَالْمُنكَرِ وَالْبَغْيِ</a:t>
            </a: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sp>
        <p:nvSpPr>
          <p:cNvPr id="3" name="مستطيل 2"/>
          <p:cNvSpPr/>
          <p:nvPr/>
        </p:nvSpPr>
        <p:spPr>
          <a:xfrm>
            <a:off x="4008278" y="4697531"/>
            <a:ext cx="4572000" cy="369332"/>
          </a:xfrm>
          <a:prstGeom prst="rect">
            <a:avLst/>
          </a:prstGeom>
        </p:spPr>
        <p:txBody>
          <a:bodyPr>
            <a:spAutoFit/>
          </a:bodyPr>
          <a:lstStyle/>
          <a:p>
            <a:pPr algn="r" rtl="1"/>
            <a:r>
              <a:rPr lang="ar-SA" sz="1800" dirty="0">
                <a:solidFill>
                  <a:srgbClr val="FFAE71"/>
                </a:solidFill>
                <a:effectLst>
                  <a:glow rad="88900">
                    <a:srgbClr val="743200"/>
                  </a:glow>
                </a:effectLst>
                <a:latin typeface="Hacen Casablanca" panose="02000000000000000000" pitchFamily="2" charset="-78"/>
                <a:cs typeface="Hacen Casablanca" panose="02000000000000000000" pitchFamily="2" charset="-78"/>
              </a:rPr>
              <a:t>أ ‌- </a:t>
            </a:r>
            <a:r>
              <a:rPr lang="ar-SA" sz="1800" dirty="0">
                <a:solidFill>
                  <a:srgbClr val="FFC89F"/>
                </a:solidFill>
                <a:effectLst>
                  <a:glow rad="88900">
                    <a:srgbClr val="743200"/>
                  </a:glow>
                </a:effectLst>
                <a:latin typeface="Hacen Casablanca" panose="02000000000000000000" pitchFamily="2" charset="-78"/>
                <a:cs typeface="Hacen Casablanca" panose="02000000000000000000" pitchFamily="2" charset="-78"/>
              </a:rPr>
              <a:t>موافقته للكتاب والسنة.                </a:t>
            </a:r>
            <a:r>
              <a:rPr lang="ar-SA" sz="1800" dirty="0">
                <a:solidFill>
                  <a:srgbClr val="FFAE71"/>
                </a:solidFill>
                <a:effectLst>
                  <a:glow rad="88900">
                    <a:srgbClr val="743200"/>
                  </a:glow>
                </a:effectLst>
                <a:latin typeface="Hacen Casablanca" panose="02000000000000000000" pitchFamily="2" charset="-78"/>
                <a:cs typeface="Hacen Casablanca" panose="02000000000000000000" pitchFamily="2" charset="-78"/>
              </a:rPr>
              <a:t>ب - </a:t>
            </a:r>
            <a:r>
              <a:rPr lang="ar-SA" sz="1800" dirty="0">
                <a:solidFill>
                  <a:srgbClr val="FFC89F"/>
                </a:solidFill>
                <a:effectLst>
                  <a:glow rad="88900">
                    <a:srgbClr val="743200"/>
                  </a:glow>
                </a:effectLst>
                <a:latin typeface="Hacen Casablanca" panose="02000000000000000000" pitchFamily="2" charset="-78"/>
                <a:cs typeface="Hacen Casablanca" panose="02000000000000000000" pitchFamily="2" charset="-78"/>
              </a:rPr>
              <a:t>إخلاص لله.</a:t>
            </a:r>
          </a:p>
        </p:txBody>
      </p:sp>
      <p:pic>
        <p:nvPicPr>
          <p:cNvPr id="7" name="y2mate.com - إن الله يأمر بالعدل والإحسان إيتائ ذي القربى  الآيات 9094 من سورة النحل للشيخ ياسر الدوسري">
            <a:hlinkClick r:id="" action="ppaction://media"/>
          </p:cNvPr>
          <p:cNvPicPr>
            <a:picLocks noChangeAspect="1"/>
          </p:cNvPicPr>
          <p:nvPr>
            <a:audioFile r:link="rId1"/>
            <p:extLst>
              <p:ext uri="{DAA4B4D4-6D71-4841-9C94-3DE7FCFB9230}">
                <p14:media xmlns:p14="http://schemas.microsoft.com/office/powerpoint/2010/main" r:embed="rId2">
                  <p14:trim end="92375.4375"/>
                </p14:media>
              </p:ext>
            </p:extLst>
          </p:nvPr>
        </p:nvPicPr>
        <p:blipFill>
          <a:blip r:embed="rId6"/>
          <a:stretch>
            <a:fillRect/>
          </a:stretch>
        </p:blipFill>
        <p:spPr>
          <a:xfrm>
            <a:off x="-864005" y="244285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3"/>
                                        </p:tgtEl>
                                        <p:attrNameLst>
                                          <p:attrName>style.visibility</p:attrName>
                                        </p:attrNameLst>
                                      </p:cBhvr>
                                      <p:to>
                                        <p:strVal val="visible"/>
                                      </p:to>
                                    </p:set>
                                    <p:anim calcmode="lin" valueType="num">
                                      <p:cBhvr>
                                        <p:cTn id="26" dur="75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3"/>
                                        </p:tgtEl>
                                        <p:attrNameLst>
                                          <p:attrName>ppt_y</p:attrName>
                                        </p:attrNameLst>
                                      </p:cBhvr>
                                      <p:tavLst>
                                        <p:tav tm="0">
                                          <p:val>
                                            <p:strVal val="#ppt_y"/>
                                          </p:val>
                                        </p:tav>
                                        <p:tav tm="100000">
                                          <p:val>
                                            <p:strVal val="#ppt_y"/>
                                          </p:val>
                                        </p:tav>
                                      </p:tavLst>
                                    </p:anim>
                                    <p:anim calcmode="lin" valueType="num">
                                      <p:cBhvr>
                                        <p:cTn id="28" dur="75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iterate type="lt">
                                    <p:tmPct val="25294"/>
                                  </p:iterate>
                                  <p:childTnLst>
                                    <p:set>
                                      <p:cBhvr>
                                        <p:cTn id="34" dur="1" fill="hold">
                                          <p:stCondLst>
                                            <p:cond delay="0"/>
                                          </p:stCondLst>
                                        </p:cTn>
                                        <p:tgtEl>
                                          <p:spTgt spid="126">
                                            <p:txEl>
                                              <p:pRg st="0" end="0"/>
                                            </p:txEl>
                                          </p:spTgt>
                                        </p:tgtEl>
                                        <p:attrNameLst>
                                          <p:attrName>style.visibility</p:attrName>
                                        </p:attrNameLst>
                                      </p:cBhvr>
                                      <p:to>
                                        <p:strVal val="visible"/>
                                      </p:to>
                                    </p:set>
                                    <p:animEffect transition="in" filter="wipe(right)">
                                      <p:cBhvr>
                                        <p:cTn id="35" dur="500"/>
                                        <p:tgtEl>
                                          <p:spTgt spid="126">
                                            <p:txEl>
                                              <p:pRg st="0" end="0"/>
                                            </p:txEl>
                                          </p:spTgt>
                                        </p:tgtEl>
                                      </p:cBhvr>
                                    </p:animEffect>
                                  </p:childTnLst>
                                </p:cTn>
                              </p:par>
                              <p:par>
                                <p:cTn id="36" presetID="1" presetClass="mediacall" presetSubtype="0" fill="hold" nodeType="withEffect">
                                  <p:stCondLst>
                                    <p:cond delay="0"/>
                                  </p:stCondLst>
                                  <p:childTnLst>
                                    <p:cmd type="call" cmd="playFrom(0.0)">
                                      <p:cBhvr>
                                        <p:cTn id="37" dur="17600" fill="hold"/>
                                        <p:tgtEl>
                                          <p:spTgt spid="7"/>
                                        </p:tgtEl>
                                      </p:cBhvr>
                                    </p:cmd>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41" presetClass="entr" presetSubtype="0" fill="hold" grpId="0" nodeType="afterEffect">
                                  <p:stCondLst>
                                    <p:cond delay="0"/>
                                  </p:stCondLst>
                                  <p:iterate type="wd">
                                    <p:tmPct val="10000"/>
                                  </p:iterate>
                                  <p:childTnLst>
                                    <p:set>
                                      <p:cBhvr>
                                        <p:cTn id="46" dur="1" fill="hold">
                                          <p:stCondLst>
                                            <p:cond delay="0"/>
                                          </p:stCondLst>
                                        </p:cTn>
                                        <p:tgtEl>
                                          <p:spTgt spid="124"/>
                                        </p:tgtEl>
                                        <p:attrNameLst>
                                          <p:attrName>style.visibility</p:attrName>
                                        </p:attrNameLst>
                                      </p:cBhvr>
                                      <p:to>
                                        <p:strVal val="visible"/>
                                      </p:to>
                                    </p:set>
                                    <p:anim calcmode="lin" valueType="num">
                                      <p:cBhvr>
                                        <p:cTn id="47" dur="75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124"/>
                                        </p:tgtEl>
                                        <p:attrNameLst>
                                          <p:attrName>ppt_y</p:attrName>
                                        </p:attrNameLst>
                                      </p:cBhvr>
                                      <p:tavLst>
                                        <p:tav tm="0">
                                          <p:val>
                                            <p:strVal val="#ppt_y"/>
                                          </p:val>
                                        </p:tav>
                                        <p:tav tm="100000">
                                          <p:val>
                                            <p:strVal val="#ppt_y"/>
                                          </p:val>
                                        </p:tav>
                                      </p:tavLst>
                                    </p:anim>
                                    <p:anim calcmode="lin" valueType="num">
                                      <p:cBhvr>
                                        <p:cTn id="49" dur="75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124"/>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500" fill="hold"/>
                                        <p:tgtEl>
                                          <p:spTgt spid="54"/>
                                        </p:tgtEl>
                                        <p:attrNameLst>
                                          <p:attrName>ppt_w</p:attrName>
                                        </p:attrNameLst>
                                      </p:cBhvr>
                                      <p:tavLst>
                                        <p:tav tm="0">
                                          <p:val>
                                            <p:fltVal val="0"/>
                                          </p:val>
                                        </p:tav>
                                        <p:tav tm="100000">
                                          <p:val>
                                            <p:strVal val="#ppt_w"/>
                                          </p:val>
                                        </p:tav>
                                      </p:tavLst>
                                    </p:anim>
                                    <p:anim calcmode="lin" valueType="num">
                                      <p:cBhvr>
                                        <p:cTn id="57" dur="500" fill="hold"/>
                                        <p:tgtEl>
                                          <p:spTgt spid="54"/>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presetID="41" presetClass="entr" presetSubtype="0" fill="hold" grpId="0" nodeType="afterEffect">
                                  <p:stCondLst>
                                    <p:cond delay="0"/>
                                  </p:stCondLst>
                                  <p:iterate type="wd">
                                    <p:tmPct val="10000"/>
                                  </p:iterate>
                                  <p:childTnLst>
                                    <p:set>
                                      <p:cBhvr>
                                        <p:cTn id="60" dur="1" fill="hold">
                                          <p:stCondLst>
                                            <p:cond delay="0"/>
                                          </p:stCondLst>
                                        </p:cTn>
                                        <p:tgtEl>
                                          <p:spTgt spid="125"/>
                                        </p:tgtEl>
                                        <p:attrNameLst>
                                          <p:attrName>style.visibility</p:attrName>
                                        </p:attrNameLst>
                                      </p:cBhvr>
                                      <p:to>
                                        <p:strVal val="visible"/>
                                      </p:to>
                                    </p:set>
                                    <p:anim calcmode="lin" valueType="num">
                                      <p:cBhvr>
                                        <p:cTn id="61" dur="750" fill="hold"/>
                                        <p:tgtEl>
                                          <p:spTgt spid="125"/>
                                        </p:tgtEl>
                                        <p:attrNameLst>
                                          <p:attrName>ppt_x</p:attrName>
                                        </p:attrNameLst>
                                      </p:cBhvr>
                                      <p:tavLst>
                                        <p:tav tm="0">
                                          <p:val>
                                            <p:strVal val="#ppt_x"/>
                                          </p:val>
                                        </p:tav>
                                        <p:tav tm="50000">
                                          <p:val>
                                            <p:strVal val="#ppt_x+.1"/>
                                          </p:val>
                                        </p:tav>
                                        <p:tav tm="100000">
                                          <p:val>
                                            <p:strVal val="#ppt_x"/>
                                          </p:val>
                                        </p:tav>
                                      </p:tavLst>
                                    </p:anim>
                                    <p:anim calcmode="lin" valueType="num">
                                      <p:cBhvr>
                                        <p:cTn id="62" dur="750" fill="hold"/>
                                        <p:tgtEl>
                                          <p:spTgt spid="125"/>
                                        </p:tgtEl>
                                        <p:attrNameLst>
                                          <p:attrName>ppt_y</p:attrName>
                                        </p:attrNameLst>
                                      </p:cBhvr>
                                      <p:tavLst>
                                        <p:tav tm="0">
                                          <p:val>
                                            <p:strVal val="#ppt_y"/>
                                          </p:val>
                                        </p:tav>
                                        <p:tav tm="100000">
                                          <p:val>
                                            <p:strVal val="#ppt_y"/>
                                          </p:val>
                                        </p:tav>
                                      </p:tavLst>
                                    </p:anim>
                                    <p:anim calcmode="lin" valueType="num">
                                      <p:cBhvr>
                                        <p:cTn id="63" dur="750" fill="hold"/>
                                        <p:tgtEl>
                                          <p:spTgt spid="125"/>
                                        </p:tgtEl>
                                        <p:attrNameLst>
                                          <p:attrName>ppt_h</p:attrName>
                                        </p:attrNameLst>
                                      </p:cBhvr>
                                      <p:tavLst>
                                        <p:tav tm="0">
                                          <p:val>
                                            <p:strVal val="#ppt_h/10"/>
                                          </p:val>
                                        </p:tav>
                                        <p:tav tm="50000">
                                          <p:val>
                                            <p:strVal val="#ppt_h+.01"/>
                                          </p:val>
                                        </p:tav>
                                        <p:tav tm="100000">
                                          <p:val>
                                            <p:strVal val="#ppt_h"/>
                                          </p:val>
                                        </p:tav>
                                      </p:tavLst>
                                    </p:anim>
                                    <p:anim calcmode="lin" valueType="num">
                                      <p:cBhvr>
                                        <p:cTn id="64" dur="750" fill="hold"/>
                                        <p:tgtEl>
                                          <p:spTgt spid="125"/>
                                        </p:tgtEl>
                                        <p:attrNameLst>
                                          <p:attrName>ppt_w</p:attrName>
                                        </p:attrNameLst>
                                      </p:cBhvr>
                                      <p:tavLst>
                                        <p:tav tm="0">
                                          <p:val>
                                            <p:strVal val="#ppt_w/10"/>
                                          </p:val>
                                        </p:tav>
                                        <p:tav tm="50000">
                                          <p:val>
                                            <p:strVal val="#ppt_w+.01"/>
                                          </p:val>
                                        </p:tav>
                                        <p:tav tm="100000">
                                          <p:val>
                                            <p:strVal val="#ppt_w"/>
                                          </p:val>
                                        </p:tav>
                                      </p:tavLst>
                                    </p:anim>
                                    <p:animEffect transition="in" filter="fade">
                                      <p:cBhvr>
                                        <p:cTn id="65" dur="750" tmFilter="0,0; .5, 1; 1, 1"/>
                                        <p:tgtEl>
                                          <p:spTgt spid="125"/>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1" fill="hold" grpId="0" nodeType="clickEffect">
                                  <p:stCondLst>
                                    <p:cond delay="0"/>
                                  </p:stCondLst>
                                  <p:iterate type="wd">
                                    <p:tmPct val="10000"/>
                                  </p:iterate>
                                  <p:childTnLst>
                                    <p:set>
                                      <p:cBhvr>
                                        <p:cTn id="69" dur="1" fill="hold">
                                          <p:stCondLst>
                                            <p:cond delay="0"/>
                                          </p:stCondLst>
                                        </p:cTn>
                                        <p:tgtEl>
                                          <p:spTgt spid="3"/>
                                        </p:tgtEl>
                                        <p:attrNameLst>
                                          <p:attrName>style.visibility</p:attrName>
                                        </p:attrNameLst>
                                      </p:cBhvr>
                                      <p:to>
                                        <p:strVal val="visible"/>
                                      </p:to>
                                    </p:set>
                                    <p:anim calcmode="lin" valueType="num">
                                      <p:cBhvr additive="base">
                                        <p:cTn id="70" dur="750"/>
                                        <p:tgtEl>
                                          <p:spTgt spid="3"/>
                                        </p:tgtEl>
                                        <p:attrNameLst>
                                          <p:attrName>ppt_y</p:attrName>
                                        </p:attrNameLst>
                                      </p:cBhvr>
                                      <p:tavLst>
                                        <p:tav tm="0">
                                          <p:val>
                                            <p:strVal val="#ppt_y-#ppt_h*1.125000"/>
                                          </p:val>
                                        </p:tav>
                                        <p:tav tm="100000">
                                          <p:val>
                                            <p:strVal val="#ppt_y"/>
                                          </p:val>
                                        </p:tav>
                                      </p:tavLst>
                                    </p:anim>
                                    <p:animEffect transition="in" filter="wipe(down)">
                                      <p:cBhvr>
                                        <p:cTn id="7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7"/>
                </p:tgtEl>
              </p:cMediaNode>
            </p:audio>
          </p:childTnLst>
        </p:cTn>
      </p:par>
    </p:tnLst>
    <p:bldLst>
      <p:bldP spid="122" grpId="0"/>
      <p:bldP spid="123" grpId="0"/>
      <p:bldP spid="124" grpId="0"/>
      <p:bldP spid="125" grpId="0"/>
      <p:bldP spid="3" grpId="0"/>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تفسير سورة الأعراف من الآية 28 إلى الآية 30</Template>
  <TotalTime>1</TotalTime>
  <Words>726</Words>
  <Application>Microsoft Office PowerPoint</Application>
  <PresentationFormat>عرض على الشاشة (16:9)</PresentationFormat>
  <Paragraphs>119</Paragraphs>
  <Slides>20</Slides>
  <Notes>20</Notes>
  <HiddenSlides>0</HiddenSlides>
  <MMClips>3</MMClips>
  <ScaleCrop>false</ScaleCrop>
  <HeadingPairs>
    <vt:vector size="6" baseType="variant">
      <vt:variant>
        <vt:lpstr>الخطوط المستخدمة</vt:lpstr>
      </vt:variant>
      <vt:variant>
        <vt:i4>21</vt:i4>
      </vt:variant>
      <vt:variant>
        <vt:lpstr>نسق</vt:lpstr>
      </vt:variant>
      <vt:variant>
        <vt:i4>2</vt:i4>
      </vt:variant>
      <vt:variant>
        <vt:lpstr>عناوين الشرائح</vt:lpstr>
      </vt:variant>
      <vt:variant>
        <vt:i4>20</vt:i4>
      </vt:variant>
    </vt:vector>
  </HeadingPairs>
  <TitlesOfParts>
    <vt:vector size="43" baseType="lpstr">
      <vt:lpstr>AbdoMaster-Bold</vt:lpstr>
      <vt:lpstr>Berkshire Swash</vt:lpstr>
      <vt:lpstr>BoutrosNewsH1</vt:lpstr>
      <vt:lpstr>Dubai</vt:lpstr>
      <vt:lpstr>Fira Sans Extra Condensed Medium</vt:lpstr>
      <vt:lpstr>Hacen Algeria Hd</vt:lpstr>
      <vt:lpstr>Hacen Casablanca</vt:lpstr>
      <vt:lpstr>Hacen Casablanca Light</vt:lpstr>
      <vt:lpstr>Hacen Liner XL</vt:lpstr>
      <vt:lpstr>Hacen Tunisia Bold</vt:lpstr>
      <vt:lpstr>Hayah</vt:lpstr>
      <vt:lpstr>Kodchasan</vt:lpstr>
      <vt:lpstr>Mikhak Bold</vt:lpstr>
      <vt:lpstr>Passion One</vt:lpstr>
      <vt:lpstr>Questv1</vt:lpstr>
      <vt:lpstr>Rakkas</vt:lpstr>
      <vt:lpstr>Roboto</vt:lpstr>
      <vt:lpstr>Sanchez</vt:lpstr>
      <vt:lpstr>Segoe UI Semibold</vt:lpstr>
      <vt:lpstr>STC Bold</vt:lpstr>
      <vt:lpstr>Taviraj</vt:lpstr>
      <vt:lpstr>Teaching Islamic Traditions by Slidesgo</vt:lpstr>
      <vt:lpstr>1_Teaching Islamic Traditions by Slidesgo</vt:lpstr>
      <vt:lpstr>عرض تقديمي في PowerPoint</vt:lpstr>
      <vt:lpstr>تفسير الآيات</vt:lpstr>
      <vt:lpstr>تفسير سورة الأعراف</vt:lpstr>
      <vt:lpstr>سبب النزول</vt:lpstr>
      <vt:lpstr>عرض تقديمي في PowerPoint</vt:lpstr>
      <vt:lpstr>معاني الكلمات</vt:lpstr>
      <vt:lpstr>الكلمات</vt:lpstr>
      <vt:lpstr>فوائد وأحكام </vt:lpstr>
      <vt:lpstr>عرض تقديمي في PowerPoint</vt:lpstr>
      <vt:lpstr>عرض تقديمي في PowerPoint</vt:lpstr>
      <vt:lpstr>الأنشطة</vt:lpstr>
      <vt:lpstr>عرض تقديمي في PowerPoint</vt:lpstr>
      <vt:lpstr>عرض تقديمي في PowerPoint</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2021-02-09T08:57:15Z</dcterms:created>
  <dcterms:modified xsi:type="dcterms:W3CDTF">2021-02-09T08:58:31Z</dcterms:modified>
</cp:coreProperties>
</file>