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723" r:id="rId2"/>
  </p:sldMasterIdLst>
  <p:sldIdLst>
    <p:sldId id="287" r:id="rId3"/>
    <p:sldId id="288" r:id="rId4"/>
    <p:sldId id="262" r:id="rId5"/>
    <p:sldId id="263" r:id="rId6"/>
    <p:sldId id="264" r:id="rId7"/>
    <p:sldId id="289" r:id="rId8"/>
    <p:sldId id="290" r:id="rId9"/>
    <p:sldId id="265" r:id="rId10"/>
    <p:sldId id="267" r:id="rId11"/>
    <p:sldId id="291" r:id="rId12"/>
    <p:sldId id="268" r:id="rId13"/>
    <p:sldId id="269" r:id="rId14"/>
    <p:sldId id="270" r:id="rId15"/>
    <p:sldId id="292" r:id="rId16"/>
    <p:sldId id="271" r:id="rId17"/>
    <p:sldId id="272" r:id="rId18"/>
    <p:sldId id="273" r:id="rId19"/>
    <p:sldId id="293" r:id="rId20"/>
    <p:sldId id="274" r:id="rId21"/>
    <p:sldId id="275" r:id="rId22"/>
    <p:sldId id="294" r:id="rId23"/>
    <p:sldId id="295" r:id="rId24"/>
    <p:sldId id="277" r:id="rId25"/>
    <p:sldId id="278" r:id="rId26"/>
    <p:sldId id="296" r:id="rId27"/>
    <p:sldId id="279" r:id="rId28"/>
    <p:sldId id="280" r:id="rId29"/>
    <p:sldId id="285" r:id="rId30"/>
    <p:sldId id="297" r:id="rId31"/>
    <p:sldId id="282" r:id="rId32"/>
    <p:sldId id="283" r:id="rId33"/>
    <p:sldId id="286" r:id="rId34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alibri Light" panose="020F0302020204030204" pitchFamily="3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Fira Sans" panose="020B0503050000020004" pitchFamily="34" charset="0"/>
      <p:regular r:id="rId43"/>
      <p:bold r:id="rId44"/>
      <p:italic r:id="rId45"/>
      <p:boldItalic r:id="rId46"/>
    </p:embeddedFont>
    <p:embeddedFont>
      <p:font typeface="Fira Sans ExtraBold" panose="020B0903050000020004" pitchFamily="34" charset="0"/>
      <p:bold r:id="rId47"/>
      <p:boldItalic r:id="rId48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0EFC1F-62AF-4361-AECC-98DBBB9B9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39F6D5-EC24-475E-90EA-B1C28626F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56ED0E-B38A-4B82-B83A-F6F89BF7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DE76A7-9088-4CBF-886C-A92FDF8D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055E89-5CA9-48D8-8367-942EB119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8232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503B56-8044-40FA-BD94-FE494A4D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9F71D3-11DD-4977-86B5-384344CA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AE1F0A-6A95-4A74-AC38-AA4EDCCB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A395A1-57F3-4C1C-923F-D8258D22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5FF78B-9619-4E84-A782-64D555FD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26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AC0681-E0A1-4ABC-9E79-5898E39D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060034B-4C03-4D02-B335-F40EC1032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5BD23-F1AE-441C-AF45-7C2924A7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D6447-A6E4-42AF-A0D9-0DD9C903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FD9F0D-96C4-4E05-8A92-FC45E61D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1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8B46DD-3822-47A2-BC57-B502EA50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1E75D1-2650-4AA0-B6E1-60D17785B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E38012-32ED-4F3E-9CD2-4FE1C62FF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89F158-6693-41E3-BF5F-9FA33BE4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61AF7F-B057-4A99-8B50-B5400F17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C027C6D-A870-487E-A6ED-C31AE51B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86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961F91-8D48-4A25-9249-E41E2789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C9853E-0E33-4CD6-BBB2-CDDB47192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DC890CE-6FAC-40CE-B49B-5942F0FF2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8EFD4A4-90D6-4F6D-9B31-10E882DB8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5AA305-B904-4C86-8FF5-DFC24E497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798B975-C401-4618-BD89-94E098A2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0692ADF-AD14-4704-BDAD-6E3643B6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2AE5BB-2214-4226-91D1-6F7B60F1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4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9EDD8E-9FF1-4DE7-9D4C-F469F8F9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A2F34E5-CF20-4295-A1B8-D4A96E54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86998C5-10C1-4385-8A12-7E23BAE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7A01FA0-BC95-43DE-8A48-C31132C4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7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185104-72E3-4CBA-A7FE-2FF95D42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87AA41B-A658-4D26-A8A9-44411D44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31270A0-C8B4-4E75-91FE-F6841653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03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5BFFE7-92A5-4CDC-8B73-13E1BA8C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C39E88-6EF9-4170-BC52-97EE4E96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843E7B-FFF4-47CA-AB1F-DC5ADB204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5D8F6A-0116-4998-ABDD-9314161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CA601C-9B4B-46BE-9900-DF0F278F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0A7AC3-6907-4418-9370-B1E70895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937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4D8D1F-316E-4DFC-9C53-5E7A2CA7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EFA2F3F-5B9A-43BB-AF93-171C482C9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9D31F8-45CB-4BC7-AFF4-E94623045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56F6D5-D5D6-497E-A4C5-CAA74105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8C4B16-02F4-409F-BA42-B458142A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70E5C0-5C62-4762-A6FE-D1B30DD7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24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7FA18C-8D66-47B9-AEB6-4C3AF099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A7AC85-4AE7-4109-A9AA-BA4D94A8E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39B11D-0912-49AD-A080-EEC83F3A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E25CD4-2E60-491C-9EEF-2AEF016F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747693-13CC-40F0-98F1-BC0945A1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8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1BA16C-DB08-4171-8F16-711193576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F18EBA-A3C0-4DB5-8DDB-8B26FB8D6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C68801-39DB-4325-97DB-AD57B70F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6F717C-AC71-481F-B0EA-5FD76615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08338D-CD45-4A59-8982-9BF7F654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12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5751421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1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AF69B76-699E-4777-9D5D-48F28155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D11776-FA0B-4A27-8205-3CEBB25FF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A80794-529A-478A-9995-B0C66A46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04/07/42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EE3126-D661-46A7-8934-028C5A8C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4D6CB4-E069-48E7-95E8-967D1B5F0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81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6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647" y="4451628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2</a:t>
            </a:r>
            <a:endParaRPr lang="ar-SA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422744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A0F14654-BA7A-4254-B5BB-49D03B4A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928B0F-2106-4B5D-89BA-A6D07AAD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4" y="3428999"/>
            <a:ext cx="8663707" cy="181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6331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0" y="1097445"/>
            <a:ext cx="5113203" cy="6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0" y="1863225"/>
            <a:ext cx="8636900" cy="438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8"/>
          <p:cNvSpPr txBox="1"/>
          <p:nvPr/>
        </p:nvSpPr>
        <p:spPr>
          <a:xfrm>
            <a:off x="740088" y="2794804"/>
            <a:ext cx="15236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Win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725003" y="3486177"/>
            <a:ext cx="15793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Saw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73182" y="4199852"/>
            <a:ext cx="1568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Make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602340" y="4857776"/>
            <a:ext cx="17900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Caught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62034" y="5604900"/>
            <a:ext cx="142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break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6968207" y="2755341"/>
            <a:ext cx="142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019368" y="3531219"/>
            <a:ext cx="12559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817500" y="4170533"/>
            <a:ext cx="14440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Lost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925316" y="4905614"/>
            <a:ext cx="14440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has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806352" y="5585725"/>
            <a:ext cx="1278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Were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12">
            <a:hlinkClick r:id="" action="ppaction://media"/>
            <a:extLst>
              <a:ext uri="{FF2B5EF4-FFF2-40B4-BE49-F238E27FC236}">
                <a16:creationId xmlns:a16="http://schemas.microsoft.com/office/drawing/2014/main" id="{C9D7AB34-56D2-4D0D-9144-1FE5C7553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0893" y="934185"/>
            <a:ext cx="868919" cy="8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93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1" y="1050231"/>
            <a:ext cx="6763551" cy="7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9" y="1833809"/>
            <a:ext cx="6501390" cy="447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11111" r="8709" b="19385"/>
          <a:stretch/>
        </p:blipFill>
        <p:spPr bwMode="auto">
          <a:xfrm>
            <a:off x="6668430" y="2676939"/>
            <a:ext cx="2078006" cy="224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881267" y="226322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 happy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996564" y="3155680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 excited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85413" y="4025472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 sad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985413" y="4917572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 worried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985413" y="5765061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 scared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9722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9" y="1550237"/>
            <a:ext cx="3112578" cy="56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5" y="2408304"/>
            <a:ext cx="8625300" cy="247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508246" y="2699208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519397" y="3778759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506663" y="3244738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0037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B27465C7-F469-441E-9C5F-4C477F00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6ADFCD-2015-40FF-8BC3-E5734C50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83" y="3428999"/>
            <a:ext cx="8601211" cy="19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481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3" y="880611"/>
            <a:ext cx="3945474" cy="56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0" y="1451921"/>
            <a:ext cx="8511715" cy="49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3135" y="715617"/>
            <a:ext cx="747326" cy="7473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شكل حر 2"/>
          <p:cNvSpPr/>
          <p:nvPr/>
        </p:nvSpPr>
        <p:spPr>
          <a:xfrm>
            <a:off x="2486722" y="3481443"/>
            <a:ext cx="1182029" cy="0"/>
          </a:xfrm>
          <a:custGeom>
            <a:avLst/>
            <a:gdLst>
              <a:gd name="connsiteX0" fmla="*/ 0 w 1182029"/>
              <a:gd name="connsiteY0" fmla="*/ 0 h 0"/>
              <a:gd name="connsiteX1" fmla="*/ 1182029 w 11820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2029">
                <a:moveTo>
                  <a:pt x="0" y="0"/>
                </a:moveTo>
                <a:lnTo>
                  <a:pt x="1182029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5932449" y="3470292"/>
            <a:ext cx="1159727" cy="2542545"/>
          </a:xfrm>
          <a:custGeom>
            <a:avLst/>
            <a:gdLst>
              <a:gd name="connsiteX0" fmla="*/ 0 w 1159727"/>
              <a:gd name="connsiteY0" fmla="*/ 0 h 2542545"/>
              <a:gd name="connsiteX1" fmla="*/ 791736 w 1159727"/>
              <a:gd name="connsiteY1" fmla="*/ 1349297 h 2542545"/>
              <a:gd name="connsiteX2" fmla="*/ 613317 w 1159727"/>
              <a:gd name="connsiteY2" fmla="*/ 2352907 h 2542545"/>
              <a:gd name="connsiteX3" fmla="*/ 1159727 w 1159727"/>
              <a:gd name="connsiteY3" fmla="*/ 2542478 h 2542545"/>
              <a:gd name="connsiteX4" fmla="*/ 1159727 w 1159727"/>
              <a:gd name="connsiteY4" fmla="*/ 2542478 h 2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7" h="2542545">
                <a:moveTo>
                  <a:pt x="0" y="0"/>
                </a:moveTo>
                <a:cubicBezTo>
                  <a:pt x="344758" y="478573"/>
                  <a:pt x="689517" y="957146"/>
                  <a:pt x="791736" y="1349297"/>
                </a:cubicBezTo>
                <a:cubicBezTo>
                  <a:pt x="893956" y="1741448"/>
                  <a:pt x="551985" y="2154044"/>
                  <a:pt x="613317" y="2352907"/>
                </a:cubicBezTo>
                <a:cubicBezTo>
                  <a:pt x="674649" y="2551771"/>
                  <a:pt x="1159727" y="2542478"/>
                  <a:pt x="1159727" y="2542478"/>
                </a:cubicBezTo>
                <a:lnTo>
                  <a:pt x="1159727" y="2542478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2531327" y="3994399"/>
            <a:ext cx="1103971" cy="735981"/>
          </a:xfrm>
          <a:custGeom>
            <a:avLst/>
            <a:gdLst>
              <a:gd name="connsiteX0" fmla="*/ 0 w 1103971"/>
              <a:gd name="connsiteY0" fmla="*/ 0 h 735981"/>
              <a:gd name="connsiteX1" fmla="*/ 635619 w 1103971"/>
              <a:gd name="connsiteY1" fmla="*/ 390293 h 735981"/>
              <a:gd name="connsiteX2" fmla="*/ 1103971 w 1103971"/>
              <a:gd name="connsiteY2" fmla="*/ 735981 h 7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971" h="735981">
                <a:moveTo>
                  <a:pt x="0" y="0"/>
                </a:moveTo>
                <a:cubicBezTo>
                  <a:pt x="225812" y="133815"/>
                  <a:pt x="451624" y="267630"/>
                  <a:pt x="635619" y="390293"/>
                </a:cubicBezTo>
                <a:cubicBezTo>
                  <a:pt x="819614" y="512956"/>
                  <a:pt x="961792" y="624468"/>
                  <a:pt x="1103971" y="735981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5932449" y="4663472"/>
            <a:ext cx="1137424" cy="11152"/>
          </a:xfrm>
          <a:custGeom>
            <a:avLst/>
            <a:gdLst>
              <a:gd name="connsiteX0" fmla="*/ 0 w 1137424"/>
              <a:gd name="connsiteY0" fmla="*/ 0 h 11152"/>
              <a:gd name="connsiteX1" fmla="*/ 1137424 w 1137424"/>
              <a:gd name="connsiteY1" fmla="*/ 11152 h 1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7424" h="11152">
                <a:moveTo>
                  <a:pt x="0" y="0"/>
                </a:moveTo>
                <a:lnTo>
                  <a:pt x="1137424" y="11152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2497873" y="4741531"/>
            <a:ext cx="1126273" cy="479502"/>
          </a:xfrm>
          <a:custGeom>
            <a:avLst/>
            <a:gdLst>
              <a:gd name="connsiteX0" fmla="*/ 0 w 1126273"/>
              <a:gd name="connsiteY0" fmla="*/ 0 h 479502"/>
              <a:gd name="connsiteX1" fmla="*/ 1126273 w 1126273"/>
              <a:gd name="connsiteY1" fmla="*/ 479502 h 47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6273" h="479502">
                <a:moveTo>
                  <a:pt x="0" y="0"/>
                </a:moveTo>
                <a:lnTo>
                  <a:pt x="1126273" y="479502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5943600" y="3960946"/>
            <a:ext cx="1137424" cy="1371600"/>
          </a:xfrm>
          <a:custGeom>
            <a:avLst/>
            <a:gdLst>
              <a:gd name="connsiteX0" fmla="*/ 0 w 1137424"/>
              <a:gd name="connsiteY0" fmla="*/ 1204331 h 1204331"/>
              <a:gd name="connsiteX1" fmla="*/ 479502 w 1137424"/>
              <a:gd name="connsiteY1" fmla="*/ 412595 h 1204331"/>
              <a:gd name="connsiteX2" fmla="*/ 1137424 w 1137424"/>
              <a:gd name="connsiteY2" fmla="*/ 0 h 120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424" h="1204331">
                <a:moveTo>
                  <a:pt x="0" y="1204331"/>
                </a:moveTo>
                <a:cubicBezTo>
                  <a:pt x="144965" y="908824"/>
                  <a:pt x="289931" y="613317"/>
                  <a:pt x="479502" y="412595"/>
                </a:cubicBezTo>
                <a:cubicBezTo>
                  <a:pt x="669073" y="211873"/>
                  <a:pt x="903248" y="105936"/>
                  <a:pt x="113742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2531327" y="5444058"/>
            <a:ext cx="1103971" cy="390292"/>
          </a:xfrm>
          <a:custGeom>
            <a:avLst/>
            <a:gdLst>
              <a:gd name="connsiteX0" fmla="*/ 0 w 1103971"/>
              <a:gd name="connsiteY0" fmla="*/ 0 h 390292"/>
              <a:gd name="connsiteX1" fmla="*/ 1103971 w 1103971"/>
              <a:gd name="connsiteY1" fmla="*/ 390292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971" h="390292">
                <a:moveTo>
                  <a:pt x="0" y="0"/>
                </a:moveTo>
                <a:lnTo>
                  <a:pt x="1103971" y="390292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5954751" y="3385745"/>
            <a:ext cx="1115122" cy="2515513"/>
          </a:xfrm>
          <a:custGeom>
            <a:avLst/>
            <a:gdLst>
              <a:gd name="connsiteX0" fmla="*/ 0 w 1115122"/>
              <a:gd name="connsiteY0" fmla="*/ 2515513 h 2515513"/>
              <a:gd name="connsiteX1" fmla="*/ 490654 w 1115122"/>
              <a:gd name="connsiteY1" fmla="*/ 1790683 h 2515513"/>
              <a:gd name="connsiteX2" fmla="*/ 691376 w 1115122"/>
              <a:gd name="connsiteY2" fmla="*/ 274118 h 2515513"/>
              <a:gd name="connsiteX3" fmla="*/ 1115122 w 1115122"/>
              <a:gd name="connsiteY3" fmla="*/ 6488 h 251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122" h="2515513">
                <a:moveTo>
                  <a:pt x="0" y="2515513"/>
                </a:moveTo>
                <a:cubicBezTo>
                  <a:pt x="187712" y="2339881"/>
                  <a:pt x="375425" y="2164249"/>
                  <a:pt x="490654" y="1790683"/>
                </a:cubicBezTo>
                <a:cubicBezTo>
                  <a:pt x="605883" y="1417117"/>
                  <a:pt x="587298" y="571484"/>
                  <a:pt x="691376" y="274118"/>
                </a:cubicBezTo>
                <a:cubicBezTo>
                  <a:pt x="795454" y="-23248"/>
                  <a:pt x="955288" y="-8380"/>
                  <a:pt x="1115122" y="6488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2542478" y="2758904"/>
            <a:ext cx="1126273" cy="3213456"/>
          </a:xfrm>
          <a:custGeom>
            <a:avLst/>
            <a:gdLst>
              <a:gd name="connsiteX0" fmla="*/ 0 w 1126273"/>
              <a:gd name="connsiteY0" fmla="*/ 3131203 h 3213456"/>
              <a:gd name="connsiteX1" fmla="*/ 367990 w 1126273"/>
              <a:gd name="connsiteY1" fmla="*/ 2874724 h 3213456"/>
              <a:gd name="connsiteX2" fmla="*/ 657922 w 1126273"/>
              <a:gd name="connsiteY2" fmla="*/ 421456 h 3213456"/>
              <a:gd name="connsiteX3" fmla="*/ 1126273 w 1126273"/>
              <a:gd name="connsiteY3" fmla="*/ 20012 h 321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273" h="3213456">
                <a:moveTo>
                  <a:pt x="0" y="3131203"/>
                </a:moveTo>
                <a:cubicBezTo>
                  <a:pt x="129168" y="3228775"/>
                  <a:pt x="258336" y="3326348"/>
                  <a:pt x="367990" y="2874724"/>
                </a:cubicBezTo>
                <a:cubicBezTo>
                  <a:pt x="477644" y="2423100"/>
                  <a:pt x="531542" y="897241"/>
                  <a:pt x="657922" y="421456"/>
                </a:cubicBezTo>
                <a:cubicBezTo>
                  <a:pt x="784302" y="-54329"/>
                  <a:pt x="955287" y="-17159"/>
                  <a:pt x="1126273" y="200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5943600" y="2756614"/>
            <a:ext cx="1126273" cy="11151"/>
          </a:xfrm>
          <a:custGeom>
            <a:avLst/>
            <a:gdLst>
              <a:gd name="connsiteX0" fmla="*/ 0 w 1126273"/>
              <a:gd name="connsiteY0" fmla="*/ 0 h 11151"/>
              <a:gd name="connsiteX1" fmla="*/ 1126273 w 1126273"/>
              <a:gd name="connsiteY1" fmla="*/ 11151 h 11151"/>
              <a:gd name="connsiteX2" fmla="*/ 1126273 w 1126273"/>
              <a:gd name="connsiteY2" fmla="*/ 11151 h 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6273" h="11151">
                <a:moveTo>
                  <a:pt x="0" y="0"/>
                </a:moveTo>
                <a:lnTo>
                  <a:pt x="1126273" y="11151"/>
                </a:lnTo>
                <a:lnTo>
                  <a:pt x="1126273" y="1115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74383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" y="1569252"/>
            <a:ext cx="7779731" cy="8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7" y="2733994"/>
            <a:ext cx="8523575" cy="266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90039" y="2633635"/>
            <a:ext cx="66255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saw a shooting star yesterday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89318" y="3294012"/>
            <a:ext cx="66143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played basketball last week.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89318" y="4032448"/>
            <a:ext cx="6826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broke my laptop , last month.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24831" y="4746296"/>
            <a:ext cx="58878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went to Dubai , last year.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9197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" y="2342309"/>
            <a:ext cx="8672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6" y="1643004"/>
            <a:ext cx="3521254" cy="6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72528" y="3582961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370248" y="263724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61377" y="311447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2275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15AEA5E5-9409-461A-8F65-01DDD539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AE00368-212D-484C-B80D-6A8CC6CC9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2" y="3428999"/>
            <a:ext cx="8676303" cy="20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060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A69E77D-ED6B-4254-A94B-9DDBC8EE9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03" y="1737640"/>
            <a:ext cx="5128177" cy="4563974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1" y="969924"/>
            <a:ext cx="5866046" cy="70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31" y="1934817"/>
            <a:ext cx="2012787" cy="39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1609751" y="2395241"/>
            <a:ext cx="11200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042704" y="3070021"/>
            <a:ext cx="9548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557829" y="3446064"/>
            <a:ext cx="1113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877398" y="3752370"/>
            <a:ext cx="1046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843113" y="4104006"/>
            <a:ext cx="11200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971714" y="4823972"/>
            <a:ext cx="1251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came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809663" y="5164578"/>
            <a:ext cx="10085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6 (2020) WB_CD 3_14">
            <a:hlinkClick r:id="" action="ppaction://media"/>
            <a:extLst>
              <a:ext uri="{FF2B5EF4-FFF2-40B4-BE49-F238E27FC236}">
                <a16:creationId xmlns:a16="http://schemas.microsoft.com/office/drawing/2014/main" id="{329646A2-EA40-40E8-984A-E361391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43" y="1813669"/>
            <a:ext cx="845084" cy="8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4128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989FE1C2-C845-451A-B662-B73273DB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D56246-E357-475F-8D43-A417E25F7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0" y="3346173"/>
            <a:ext cx="8709143" cy="17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8" y="1613211"/>
            <a:ext cx="3883818" cy="5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2492018"/>
            <a:ext cx="8552985" cy="21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212007" y="368700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23160" y="273233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00857" y="3211259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221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1CBDEDE4-24A4-4192-98B7-4E107E58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7B81A1B-365E-4615-B92F-DA8D548F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3" y="3429000"/>
            <a:ext cx="8565460" cy="19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0074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B815928-AF62-4095-800A-C331A53A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36" y="3244090"/>
            <a:ext cx="5761127" cy="1857997"/>
          </a:xfrm>
          <a:prstGeom prst="rect">
            <a:avLst/>
          </a:prstGeom>
        </p:spPr>
      </p:pic>
      <p:pic>
        <p:nvPicPr>
          <p:cNvPr id="4" name="We Can 6 (2020) WB_CD 3_15">
            <a:hlinkClick r:id="" action="ppaction://media"/>
            <a:extLst>
              <a:ext uri="{FF2B5EF4-FFF2-40B4-BE49-F238E27FC236}">
                <a16:creationId xmlns:a16="http://schemas.microsoft.com/office/drawing/2014/main" id="{5997DC5D-060E-411C-91F4-87664D123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49" y="2435707"/>
            <a:ext cx="808383" cy="8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4470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17" y="1034506"/>
            <a:ext cx="6279532" cy="68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17" y="1710277"/>
            <a:ext cx="6397221" cy="458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3312277" y="1794531"/>
            <a:ext cx="17540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chicken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309421" y="2219408"/>
            <a:ext cx="13757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onions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767162" y="2628444"/>
            <a:ext cx="20433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some rice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825554" y="3061725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any cheese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732413" y="3484495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some tomato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915088" y="3894018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any pepper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609909" y="4318893"/>
            <a:ext cx="17235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some oil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271384" y="4757023"/>
            <a:ext cx="30439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have any cheese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357525" y="5164444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some potato 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98700" y="5593520"/>
            <a:ext cx="17503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kabsa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042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4" y="1918966"/>
            <a:ext cx="3564551" cy="64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" y="2584013"/>
            <a:ext cx="8436559" cy="2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936517" y="3482897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34944" y="401506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934944" y="2974014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8889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42B4FAE4-7D7F-4ECA-BDDC-D512C09A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1979751-8BDD-4163-901A-01362683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8" y="3429000"/>
            <a:ext cx="8650184" cy="19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585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6E65E1-C267-43D7-9C8B-319D70BB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8" y="1909757"/>
            <a:ext cx="8222807" cy="368266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4" y="1097364"/>
            <a:ext cx="4809937" cy="55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066264" y="2155390"/>
            <a:ext cx="20183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friends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999358" y="3139436"/>
            <a:ext cx="2230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33895" y="4133741"/>
            <a:ext cx="14831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laugh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345046" y="5087086"/>
            <a:ext cx="14831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endParaRPr lang="ar-SA" sz="15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V="1">
            <a:off x="2888166" y="3059924"/>
            <a:ext cx="669073" cy="962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3523786" y="4229252"/>
            <a:ext cx="412595" cy="261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1940313" y="4334589"/>
            <a:ext cx="367989" cy="43483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We Can 6 (2018) WB_CD 3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445405" y="821634"/>
            <a:ext cx="782112" cy="7821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120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7" y="975653"/>
            <a:ext cx="7461885" cy="8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3" y="1900554"/>
            <a:ext cx="7461886" cy="16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902385" y="2041298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805794" y="2034689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703392" y="2749251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A5A9BE-1BE0-41D7-AB77-498D33D91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4"/>
          <a:stretch/>
        </p:blipFill>
        <p:spPr bwMode="auto">
          <a:xfrm>
            <a:off x="361220" y="3390718"/>
            <a:ext cx="6060284" cy="53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CC5504F-1D2F-48F2-83DD-2781C64D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 bwMode="auto">
          <a:xfrm>
            <a:off x="348596" y="3948666"/>
            <a:ext cx="8174962" cy="23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080C160-77AA-4397-B04E-4B94FFFE72CF}"/>
              </a:ext>
            </a:extLst>
          </p:cNvPr>
          <p:cNvSpPr txBox="1"/>
          <p:nvPr/>
        </p:nvSpPr>
        <p:spPr>
          <a:xfrm>
            <a:off x="1346434" y="4449789"/>
            <a:ext cx="9061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6CB9F2C-26AE-4A8B-B9FC-81D3924FDD68}"/>
              </a:ext>
            </a:extLst>
          </p:cNvPr>
          <p:cNvSpPr txBox="1"/>
          <p:nvPr/>
        </p:nvSpPr>
        <p:spPr>
          <a:xfrm>
            <a:off x="1342716" y="4970179"/>
            <a:ext cx="9061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fruit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D42E1AF-C1C1-4381-B374-1D33DE6DAB25}"/>
              </a:ext>
            </a:extLst>
          </p:cNvPr>
          <p:cNvSpPr txBox="1"/>
          <p:nvPr/>
        </p:nvSpPr>
        <p:spPr>
          <a:xfrm>
            <a:off x="1237785" y="5524021"/>
            <a:ext cx="11485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5DBF98-9ECA-4742-8D1D-28234803208E}"/>
              </a:ext>
            </a:extLst>
          </p:cNvPr>
          <p:cNvSpPr txBox="1"/>
          <p:nvPr/>
        </p:nvSpPr>
        <p:spPr>
          <a:xfrm>
            <a:off x="4033879" y="4449789"/>
            <a:ext cx="10510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phone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ABFE4C3-96AE-434C-BEA0-0C877DA6D271}"/>
              </a:ext>
            </a:extLst>
          </p:cNvPr>
          <p:cNvSpPr txBox="1"/>
          <p:nvPr/>
        </p:nvSpPr>
        <p:spPr>
          <a:xfrm>
            <a:off x="4030161" y="5059386"/>
            <a:ext cx="10510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photo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FE8FED9-5567-42A0-A556-E6766121650C}"/>
              </a:ext>
            </a:extLst>
          </p:cNvPr>
          <p:cNvSpPr txBox="1"/>
          <p:nvPr/>
        </p:nvSpPr>
        <p:spPr>
          <a:xfrm>
            <a:off x="3914081" y="5646685"/>
            <a:ext cx="15388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1AFEA8-8F04-4E3A-8FBB-EAD542B8C113}"/>
              </a:ext>
            </a:extLst>
          </p:cNvPr>
          <p:cNvSpPr txBox="1"/>
          <p:nvPr/>
        </p:nvSpPr>
        <p:spPr>
          <a:xfrm>
            <a:off x="6735338" y="4527849"/>
            <a:ext cx="1152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tough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B30F3CC-9001-43A5-BAC2-71B40FCE7DE3}"/>
              </a:ext>
            </a:extLst>
          </p:cNvPr>
          <p:cNvSpPr txBox="1"/>
          <p:nvPr/>
        </p:nvSpPr>
        <p:spPr>
          <a:xfrm>
            <a:off x="6709321" y="5081690"/>
            <a:ext cx="13307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enough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F347B1B-9B4D-4E03-9317-53F9D4DEA443}"/>
              </a:ext>
            </a:extLst>
          </p:cNvPr>
          <p:cNvSpPr txBox="1"/>
          <p:nvPr/>
        </p:nvSpPr>
        <p:spPr>
          <a:xfrm>
            <a:off x="6820831" y="5668988"/>
            <a:ext cx="11336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rough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073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" y="1805531"/>
            <a:ext cx="8854068" cy="3246937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079030" y="2749727"/>
            <a:ext cx="6467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+mj-lt"/>
              </a:rPr>
              <a:t>B</a:t>
            </a:r>
            <a:endParaRPr lang="ar-SA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101332" y="3379557"/>
            <a:ext cx="6467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+mj-lt"/>
              </a:rPr>
              <a:t>C</a:t>
            </a:r>
            <a:endParaRPr lang="ar-SA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79030" y="4003586"/>
            <a:ext cx="5203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+mj-lt"/>
              </a:rPr>
              <a:t>A</a:t>
            </a:r>
            <a:endParaRPr lang="ar-SA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851141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F5DD5146-0117-41C0-8D69-818C21F3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88E0CF9-DC9E-41E0-877F-B2823A0A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63" y="3385930"/>
            <a:ext cx="8579725" cy="18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496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6" y="1150031"/>
            <a:ext cx="3340959" cy="68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9" y="2671700"/>
            <a:ext cx="4028484" cy="27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41" y="2517106"/>
            <a:ext cx="4676057" cy="32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3713711" y="2665476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6 (2018) WB_CD 3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501161" y="1188654"/>
            <a:ext cx="1080817" cy="10808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مربع نص 5"/>
          <p:cNvSpPr txBox="1"/>
          <p:nvPr/>
        </p:nvSpPr>
        <p:spPr>
          <a:xfrm>
            <a:off x="2426537" y="3199893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3246593" y="370878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5"/>
          <p:cNvSpPr txBox="1"/>
          <p:nvPr/>
        </p:nvSpPr>
        <p:spPr>
          <a:xfrm>
            <a:off x="3780622" y="423780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5"/>
          <p:cNvSpPr txBox="1"/>
          <p:nvPr/>
        </p:nvSpPr>
        <p:spPr>
          <a:xfrm>
            <a:off x="2851350" y="473588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152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51C60CE-4169-448E-AF34-42DC32E05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85" y="1885047"/>
            <a:ext cx="8323785" cy="4438147"/>
          </a:xfrm>
          <a:prstGeom prst="rect">
            <a:avLst/>
          </a:prstGeo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9" y="921413"/>
            <a:ext cx="7353062" cy="7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1867910" y="2485448"/>
            <a:ext cx="8195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we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534420" y="2825905"/>
            <a:ext cx="777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our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459260" y="3169138"/>
            <a:ext cx="5702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us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11453" y="3673040"/>
            <a:ext cx="7489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my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973169" y="4013626"/>
            <a:ext cx="10337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them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858746" y="4370417"/>
            <a:ext cx="9706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our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463305" y="5193747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me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99070" y="5504548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he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915301" y="5515699"/>
            <a:ext cx="8203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her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616011" y="5855001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>
                <a:solidFill>
                  <a:srgbClr val="FF0000"/>
                </a:solidFill>
              </a:rPr>
              <a:t>us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" name="We Can 6 (2020) WB_CD 3_17">
            <a:hlinkClick r:id="" action="ppaction://media"/>
            <a:extLst>
              <a:ext uri="{FF2B5EF4-FFF2-40B4-BE49-F238E27FC236}">
                <a16:creationId xmlns:a16="http://schemas.microsoft.com/office/drawing/2014/main" id="{B0A6446D-F821-4C3B-8DEE-BB168B449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46234" y="1703544"/>
            <a:ext cx="777914" cy="7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687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" y="1011774"/>
            <a:ext cx="6642847" cy="64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1723946"/>
            <a:ext cx="8533183" cy="160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5" y="3465662"/>
            <a:ext cx="2521897" cy="53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7" y="3984480"/>
            <a:ext cx="8449920" cy="23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4393584" y="1765967"/>
            <a:ext cx="40003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went to an adventure park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891775" y="2307051"/>
            <a:ext cx="49763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My brother an I played with our friends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71560" y="2846458"/>
            <a:ext cx="23101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got pizza 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795547" y="5091614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806698" y="4274100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791359" y="4680739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0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18241"/>
            <a:ext cx="4861204" cy="4439219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6" y="1076021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27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4"/>
          <a:stretch/>
        </p:blipFill>
        <p:spPr bwMode="auto">
          <a:xfrm>
            <a:off x="228650" y="958104"/>
            <a:ext cx="6147011" cy="5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5" y="1702243"/>
            <a:ext cx="7837685" cy="460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929758" y="223643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Congratulations!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163831" y="3361897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 did I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41168" y="4492224"/>
            <a:ext cx="35308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Sorry to hear that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63831" y="563936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scary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692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" y="1396428"/>
            <a:ext cx="3462645" cy="57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2333565"/>
            <a:ext cx="8722300" cy="23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773519" y="3711099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783567" y="2672258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760731" y="3192785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6026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BB5D289A-3F7E-40B4-9CDC-36893254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A195A4-168E-48DB-BA01-7627029FB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8" y="3429000"/>
            <a:ext cx="8599419" cy="19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5578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FF2643-95B0-4FB3-8A27-89F56B87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6" y="1431236"/>
            <a:ext cx="8574156" cy="4690422"/>
          </a:xfrm>
          <a:prstGeom prst="rect">
            <a:avLst/>
          </a:prstGeom>
        </p:spPr>
      </p:pic>
      <p:pic>
        <p:nvPicPr>
          <p:cNvPr id="4" name="We Can 6 (2020) WB_CD 3_11">
            <a:hlinkClick r:id="" action="ppaction://media"/>
            <a:extLst>
              <a:ext uri="{FF2B5EF4-FFF2-40B4-BE49-F238E27FC236}">
                <a16:creationId xmlns:a16="http://schemas.microsoft.com/office/drawing/2014/main" id="{88C9A3A6-5C12-4678-858B-50F2AD1BC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54956" y="980662"/>
            <a:ext cx="901148" cy="9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0565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2" y="1007165"/>
            <a:ext cx="7299263" cy="78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9" y="1923250"/>
            <a:ext cx="8610740" cy="32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27954" y="2536316"/>
            <a:ext cx="40659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saw a rainbow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8672" y="2991427"/>
            <a:ext cx="36310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learned swimming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32960" y="4099426"/>
            <a:ext cx="45631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lost a basketball game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80354" y="4554066"/>
            <a:ext cx="39135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broke my arm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852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1172683"/>
            <a:ext cx="3274983" cy="6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7" y="2083510"/>
            <a:ext cx="8647367" cy="24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715593" y="350522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725105" y="301408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715593" y="2508846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141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أزرق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189</Words>
  <Application>Microsoft Office PowerPoint</Application>
  <PresentationFormat>عرض على الشاشة (4:3)</PresentationFormat>
  <Paragraphs>110</Paragraphs>
  <Slides>32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32</vt:i4>
      </vt:variant>
    </vt:vector>
  </HeadingPairs>
  <TitlesOfParts>
    <vt:vector size="41" baseType="lpstr">
      <vt:lpstr>Arial Rounded MT Bold</vt:lpstr>
      <vt:lpstr>Calibri</vt:lpstr>
      <vt:lpstr>Comic Sans MS</vt:lpstr>
      <vt:lpstr>Fira Sans</vt:lpstr>
      <vt:lpstr>Arial</vt:lpstr>
      <vt:lpstr>Calibri Light</vt:lpstr>
      <vt:lpstr>Fira Sans ExtraBold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75</cp:revision>
  <dcterms:created xsi:type="dcterms:W3CDTF">2015-11-21T15:04:02Z</dcterms:created>
  <dcterms:modified xsi:type="dcterms:W3CDTF">2021-02-15T08:57:11Z</dcterms:modified>
</cp:coreProperties>
</file>