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saveSubsetFonts="1" autoCompressPictures="0">
  <p:sldMasterIdLst>
    <p:sldMasterId id="2147483671" r:id="rId1"/>
    <p:sldMasterId id="2147483674" r:id="rId2"/>
  </p:sldMasterIdLst>
  <p:notesMasterIdLst>
    <p:notesMasterId r:id="rId21"/>
  </p:notesMasterIdLst>
  <p:sldIdLst>
    <p:sldId id="303" r:id="rId3"/>
    <p:sldId id="267" r:id="rId4"/>
    <p:sldId id="258" r:id="rId5"/>
    <p:sldId id="319" r:id="rId6"/>
    <p:sldId id="322" r:id="rId7"/>
    <p:sldId id="315" r:id="rId8"/>
    <p:sldId id="321" r:id="rId9"/>
    <p:sldId id="259" r:id="rId10"/>
    <p:sldId id="316" r:id="rId11"/>
    <p:sldId id="323" r:id="rId12"/>
    <p:sldId id="324" r:id="rId13"/>
    <p:sldId id="325" r:id="rId14"/>
    <p:sldId id="320" r:id="rId15"/>
    <p:sldId id="311" r:id="rId16"/>
    <p:sldId id="312" r:id="rId17"/>
    <p:sldId id="313" r:id="rId18"/>
    <p:sldId id="314" r:id="rId19"/>
    <p:sldId id="309"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zen Abozaid" initials="MA" lastIdx="1" clrIdx="0">
    <p:extLst>
      <p:ext uri="{19B8F6BF-5375-455C-9EA6-DF929625EA0E}">
        <p15:presenceInfo xmlns:p15="http://schemas.microsoft.com/office/powerpoint/2012/main" userId="5e7a11f8fa4c3d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7BAD"/>
    <a:srgbClr val="CC6B12"/>
    <a:srgbClr val="F3AF71"/>
    <a:srgbClr val="A2540E"/>
    <a:srgbClr val="FFE393"/>
    <a:srgbClr val="EC8120"/>
    <a:srgbClr val="EC34F0"/>
    <a:srgbClr val="DF0F81"/>
    <a:srgbClr val="FFEBB3"/>
    <a:srgbClr val="872D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99872C-FC81-420D-8984-7931245BD08B}">
  <a:tblStyle styleId="{1199872C-FC81-420D-8984-7931245BD08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C7D925-5CF2-4FE9-BB1F-DCF9AF07178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809" autoAdjust="0"/>
    <p:restoredTop sz="94746" autoAdjust="0"/>
  </p:normalViewPr>
  <p:slideViewPr>
    <p:cSldViewPr snapToGrid="0">
      <p:cViewPr>
        <p:scale>
          <a:sx n="162" d="100"/>
          <a:sy n="162" d="100"/>
        </p:scale>
        <p:origin x="228" y="-2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a5c4025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a5c40259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57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455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665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7309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294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b09ba95993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b09ba95993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505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971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941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3588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b09ba95993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b09ba95993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67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9fd21fc7c3_0_2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9fd21fc7c3_0_2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76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a7c53bfeb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a7c53bfeb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438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7937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60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a712b60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a712b60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a712b60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a712b60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06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ar-SA" smtClean="0"/>
              <a:t>انقر لتحرير نمط العنوان الرئيسي</a:t>
            </a:r>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ar-SA" smtClean="0"/>
              <a:t>انقر لتحرير نمط العنوان الثانوي الرئيسي</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0864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16150" y="2124075"/>
            <a:ext cx="3154800" cy="105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182850" y="1109225"/>
            <a:ext cx="10881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6000"/>
              <a:buNone/>
              <a:defRPr sz="6000">
                <a:solidFill>
                  <a:schemeClr val="accent5"/>
                </a:solidFill>
              </a:defRPr>
            </a:lvl1pPr>
            <a:lvl2pPr lvl="1" algn="ctr" rtl="0">
              <a:spcBef>
                <a:spcPts val="0"/>
              </a:spcBef>
              <a:spcAft>
                <a:spcPts val="0"/>
              </a:spcAft>
              <a:buClr>
                <a:schemeClr val="accent5"/>
              </a:buClr>
              <a:buSzPts val="6000"/>
              <a:buNone/>
              <a:defRPr sz="6000">
                <a:solidFill>
                  <a:schemeClr val="accent5"/>
                </a:solidFill>
              </a:defRPr>
            </a:lvl2pPr>
            <a:lvl3pPr lvl="2" algn="ctr" rtl="0">
              <a:spcBef>
                <a:spcPts val="0"/>
              </a:spcBef>
              <a:spcAft>
                <a:spcPts val="0"/>
              </a:spcAft>
              <a:buClr>
                <a:schemeClr val="accent5"/>
              </a:buClr>
              <a:buSzPts val="6000"/>
              <a:buNone/>
              <a:defRPr sz="6000">
                <a:solidFill>
                  <a:schemeClr val="accent5"/>
                </a:solidFill>
              </a:defRPr>
            </a:lvl3pPr>
            <a:lvl4pPr lvl="3" algn="ctr" rtl="0">
              <a:spcBef>
                <a:spcPts val="0"/>
              </a:spcBef>
              <a:spcAft>
                <a:spcPts val="0"/>
              </a:spcAft>
              <a:buClr>
                <a:schemeClr val="accent5"/>
              </a:buClr>
              <a:buSzPts val="6000"/>
              <a:buNone/>
              <a:defRPr sz="6000">
                <a:solidFill>
                  <a:schemeClr val="accent5"/>
                </a:solidFill>
              </a:defRPr>
            </a:lvl4pPr>
            <a:lvl5pPr lvl="4" algn="ctr" rtl="0">
              <a:spcBef>
                <a:spcPts val="0"/>
              </a:spcBef>
              <a:spcAft>
                <a:spcPts val="0"/>
              </a:spcAft>
              <a:buClr>
                <a:schemeClr val="accent5"/>
              </a:buClr>
              <a:buSzPts val="6000"/>
              <a:buNone/>
              <a:defRPr sz="6000">
                <a:solidFill>
                  <a:schemeClr val="accent5"/>
                </a:solidFill>
              </a:defRPr>
            </a:lvl5pPr>
            <a:lvl6pPr lvl="5" algn="ctr" rtl="0">
              <a:spcBef>
                <a:spcPts val="0"/>
              </a:spcBef>
              <a:spcAft>
                <a:spcPts val="0"/>
              </a:spcAft>
              <a:buClr>
                <a:schemeClr val="accent5"/>
              </a:buClr>
              <a:buSzPts val="6000"/>
              <a:buNone/>
              <a:defRPr sz="6000">
                <a:solidFill>
                  <a:schemeClr val="accent5"/>
                </a:solidFill>
              </a:defRPr>
            </a:lvl6pPr>
            <a:lvl7pPr lvl="6" algn="ctr" rtl="0">
              <a:spcBef>
                <a:spcPts val="0"/>
              </a:spcBef>
              <a:spcAft>
                <a:spcPts val="0"/>
              </a:spcAft>
              <a:buClr>
                <a:schemeClr val="accent5"/>
              </a:buClr>
              <a:buSzPts val="6000"/>
              <a:buNone/>
              <a:defRPr sz="6000">
                <a:solidFill>
                  <a:schemeClr val="accent5"/>
                </a:solidFill>
              </a:defRPr>
            </a:lvl7pPr>
            <a:lvl8pPr lvl="7" algn="ctr" rtl="0">
              <a:spcBef>
                <a:spcPts val="0"/>
              </a:spcBef>
              <a:spcAft>
                <a:spcPts val="0"/>
              </a:spcAft>
              <a:buClr>
                <a:schemeClr val="accent5"/>
              </a:buClr>
              <a:buSzPts val="6000"/>
              <a:buNone/>
              <a:defRPr sz="6000">
                <a:solidFill>
                  <a:schemeClr val="accent5"/>
                </a:solidFill>
              </a:defRPr>
            </a:lvl8pPr>
            <a:lvl9pPr lvl="8" algn="ctr" rtl="0">
              <a:spcBef>
                <a:spcPts val="0"/>
              </a:spcBef>
              <a:spcAft>
                <a:spcPts val="0"/>
              </a:spcAft>
              <a:buClr>
                <a:schemeClr val="accent5"/>
              </a:buClr>
              <a:buSzPts val="6000"/>
              <a:buNone/>
              <a:defRPr sz="6000">
                <a:solidFill>
                  <a:schemeClr val="accent5"/>
                </a:solidFill>
              </a:defRPr>
            </a:lvl9pPr>
          </a:lstStyle>
          <a:p>
            <a:r>
              <a:t>xx%</a:t>
            </a:r>
          </a:p>
        </p:txBody>
      </p:sp>
      <p:sp>
        <p:nvSpPr>
          <p:cNvPr id="14" name="Google Shape;14;p3"/>
          <p:cNvSpPr txBox="1">
            <a:spLocks noGrp="1"/>
          </p:cNvSpPr>
          <p:nvPr>
            <p:ph type="subTitle" idx="1"/>
          </p:nvPr>
        </p:nvSpPr>
        <p:spPr>
          <a:xfrm>
            <a:off x="1120050" y="3208375"/>
            <a:ext cx="3150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282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720000" y="1124926"/>
            <a:ext cx="7725900" cy="3487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AutoNum type="arabicPeriod"/>
              <a:defRPr/>
            </a:lvl1pPr>
            <a:lvl2pPr marL="914400" lvl="1" indent="-317500" rtl="0">
              <a:lnSpc>
                <a:spcPct val="100000"/>
              </a:lnSpc>
              <a:spcBef>
                <a:spcPts val="0"/>
              </a:spcBef>
              <a:spcAft>
                <a:spcPts val="0"/>
              </a:spcAft>
              <a:buSzPts val="1400"/>
              <a:buAutoNum type="alphaLcPeriod"/>
              <a:defRPr/>
            </a:lvl2pPr>
            <a:lvl3pPr marL="1371600" lvl="2" indent="-317500" rtl="0">
              <a:lnSpc>
                <a:spcPct val="100000"/>
              </a:lnSpc>
              <a:spcBef>
                <a:spcPts val="0"/>
              </a:spcBef>
              <a:spcAft>
                <a:spcPts val="0"/>
              </a:spcAft>
              <a:buSzPts val="1400"/>
              <a:buAutoNum type="romanLcPeriod"/>
              <a:defRPr/>
            </a:lvl3pPr>
            <a:lvl4pPr marL="1828800" lvl="3" indent="-317500" rtl="0">
              <a:lnSpc>
                <a:spcPct val="100000"/>
              </a:lnSpc>
              <a:spcBef>
                <a:spcPts val="0"/>
              </a:spcBef>
              <a:spcAft>
                <a:spcPts val="0"/>
              </a:spcAft>
              <a:buSzPts val="1400"/>
              <a:buAutoNum type="arabicPeriod"/>
              <a:defRPr/>
            </a:lvl4pPr>
            <a:lvl5pPr marL="2286000" lvl="4" indent="-317500" rtl="0">
              <a:lnSpc>
                <a:spcPct val="100000"/>
              </a:lnSpc>
              <a:spcBef>
                <a:spcPts val="0"/>
              </a:spcBef>
              <a:spcAft>
                <a:spcPts val="0"/>
              </a:spcAft>
              <a:buSzPts val="1400"/>
              <a:buAutoNum type="alphaLcPeriod"/>
              <a:defRPr/>
            </a:lvl5pPr>
            <a:lvl6pPr marL="2743200" lvl="5" indent="-317500" rtl="0">
              <a:lnSpc>
                <a:spcPct val="100000"/>
              </a:lnSpc>
              <a:spcBef>
                <a:spcPts val="0"/>
              </a:spcBef>
              <a:spcAft>
                <a:spcPts val="0"/>
              </a:spcAft>
              <a:buSzPts val="1400"/>
              <a:buAutoNum type="romanLcPeriod"/>
              <a:defRPr/>
            </a:lvl6pPr>
            <a:lvl7pPr marL="3200400" lvl="6" indent="-317500" rtl="0">
              <a:lnSpc>
                <a:spcPct val="100000"/>
              </a:lnSpc>
              <a:spcBef>
                <a:spcPts val="0"/>
              </a:spcBef>
              <a:spcAft>
                <a:spcPts val="0"/>
              </a:spcAft>
              <a:buSzPts val="1400"/>
              <a:buAutoNum type="arabicPeriod"/>
              <a:defRPr/>
            </a:lvl7pPr>
            <a:lvl8pPr marL="3657600" lvl="7" indent="-317500" rtl="0">
              <a:lnSpc>
                <a:spcPct val="100000"/>
              </a:lnSpc>
              <a:spcBef>
                <a:spcPts val="0"/>
              </a:spcBef>
              <a:spcAft>
                <a:spcPts val="0"/>
              </a:spcAft>
              <a:buSzPts val="1400"/>
              <a:buAutoNum type="alphaLcPeriod"/>
              <a:defRPr/>
            </a:lvl8pPr>
            <a:lvl9pPr marL="4114800" lvl="8" indent="-317500" rtl="0">
              <a:lnSpc>
                <a:spcPct val="100000"/>
              </a:lnSpc>
              <a:spcBef>
                <a:spcPts val="0"/>
              </a:spcBef>
              <a:spcAft>
                <a:spcPts val="0"/>
              </a:spcAft>
              <a:buSzPts val="1400"/>
              <a:buAutoNum type="romanLcPeriod"/>
              <a:defRPr/>
            </a:lvl9pPr>
          </a:lstStyle>
          <a:p>
            <a:endParaRPr/>
          </a:p>
        </p:txBody>
      </p:sp>
      <p:sp>
        <p:nvSpPr>
          <p:cNvPr id="17" name="Google Shape;17;p4"/>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3565294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1565142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3994284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2"/>
        <p:cNvGrpSpPr/>
        <p:nvPr/>
      </p:nvGrpSpPr>
      <p:grpSpPr>
        <a:xfrm>
          <a:off x="0" y="0"/>
          <a:ext cx="0" cy="0"/>
          <a:chOff x="0" y="0"/>
          <a:chExt cx="0" cy="0"/>
        </a:xfrm>
      </p:grpSpPr>
      <p:sp>
        <p:nvSpPr>
          <p:cNvPr id="123" name="Google Shape;123;p7"/>
          <p:cNvSpPr txBox="1">
            <a:spLocks noGrp="1"/>
          </p:cNvSpPr>
          <p:nvPr>
            <p:ph type="subTitle" idx="1"/>
          </p:nvPr>
        </p:nvSpPr>
        <p:spPr>
          <a:xfrm>
            <a:off x="1113400" y="2362500"/>
            <a:ext cx="2751300" cy="1062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4" name="Google Shape;124;p7"/>
          <p:cNvSpPr txBox="1">
            <a:spLocks noGrp="1"/>
          </p:cNvSpPr>
          <p:nvPr>
            <p:ph type="title"/>
          </p:nvPr>
        </p:nvSpPr>
        <p:spPr>
          <a:xfrm>
            <a:off x="1117900" y="1718700"/>
            <a:ext cx="2746800" cy="64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3261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Tree>
    <p:extLst>
      <p:ext uri="{BB962C8B-B14F-4D97-AF65-F5344CB8AC3E}">
        <p14:creationId xmlns:p14="http://schemas.microsoft.com/office/powerpoint/2010/main" val="2781223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8"/>
        <p:cNvGrpSpPr/>
        <p:nvPr/>
      </p:nvGrpSpPr>
      <p:grpSpPr>
        <a:xfrm>
          <a:off x="0" y="0"/>
          <a:ext cx="0" cy="0"/>
          <a:chOff x="0" y="0"/>
          <a:chExt cx="0" cy="0"/>
        </a:xfrm>
      </p:grpSpPr>
      <p:grpSp>
        <p:nvGrpSpPr>
          <p:cNvPr id="339" name="Google Shape;339;p9"/>
          <p:cNvGrpSpPr/>
          <p:nvPr/>
        </p:nvGrpSpPr>
        <p:grpSpPr>
          <a:xfrm>
            <a:off x="9" y="479723"/>
            <a:ext cx="4811899" cy="4649000"/>
            <a:chOff x="9" y="479723"/>
            <a:chExt cx="4811899" cy="4649000"/>
          </a:xfrm>
        </p:grpSpPr>
        <p:sp>
          <p:nvSpPr>
            <p:cNvPr id="340" name="Google Shape;340;p9"/>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9"/>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9"/>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9"/>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9"/>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9"/>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9"/>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9"/>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9"/>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9"/>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9"/>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9"/>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9"/>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9"/>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9"/>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9"/>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9"/>
            <p:cNvSpPr/>
            <p:nvPr/>
          </p:nvSpPr>
          <p:spPr>
            <a:xfrm>
              <a:off x="1924768" y="2339304"/>
              <a:ext cx="478740" cy="465126"/>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9"/>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9"/>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9"/>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9"/>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9"/>
            <p:cNvSpPr/>
            <p:nvPr/>
          </p:nvSpPr>
          <p:spPr>
            <a:xfrm>
              <a:off x="1442242" y="1874591"/>
              <a:ext cx="478772" cy="464744"/>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9"/>
            <p:cNvSpPr/>
            <p:nvPr/>
          </p:nvSpPr>
          <p:spPr>
            <a:xfrm>
              <a:off x="1442624" y="2339304"/>
              <a:ext cx="478391" cy="465126"/>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9"/>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9"/>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9"/>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9"/>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9"/>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9"/>
            <p:cNvSpPr/>
            <p:nvPr/>
          </p:nvSpPr>
          <p:spPr>
            <a:xfrm>
              <a:off x="964647" y="2339304"/>
              <a:ext cx="478772" cy="465126"/>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9"/>
            <p:cNvSpPr/>
            <p:nvPr/>
          </p:nvSpPr>
          <p:spPr>
            <a:xfrm>
              <a:off x="965411" y="1874591"/>
              <a:ext cx="478391" cy="464744"/>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9"/>
            <p:cNvSpPr/>
            <p:nvPr/>
          </p:nvSpPr>
          <p:spPr>
            <a:xfrm>
              <a:off x="964647" y="1409497"/>
              <a:ext cx="478772" cy="465126"/>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9"/>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9"/>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9"/>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9"/>
            <p:cNvSpPr/>
            <p:nvPr/>
          </p:nvSpPr>
          <p:spPr>
            <a:xfrm>
              <a:off x="9" y="944785"/>
              <a:ext cx="478772" cy="465126"/>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9"/>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9"/>
            <p:cNvSpPr/>
            <p:nvPr/>
          </p:nvSpPr>
          <p:spPr>
            <a:xfrm>
              <a:off x="9" y="479723"/>
              <a:ext cx="478772" cy="465476"/>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9"/>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9"/>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9"/>
            <p:cNvSpPr/>
            <p:nvPr/>
          </p:nvSpPr>
          <p:spPr>
            <a:xfrm>
              <a:off x="482916" y="1874591"/>
              <a:ext cx="478741" cy="464744"/>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9"/>
            <p:cNvSpPr/>
            <p:nvPr/>
          </p:nvSpPr>
          <p:spPr>
            <a:xfrm>
              <a:off x="482535" y="944785"/>
              <a:ext cx="478359" cy="464744"/>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9"/>
            <p:cNvSpPr/>
            <p:nvPr/>
          </p:nvSpPr>
          <p:spPr>
            <a:xfrm>
              <a:off x="482916" y="1409497"/>
              <a:ext cx="478741" cy="465126"/>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9"/>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9"/>
            <p:cNvSpPr/>
            <p:nvPr/>
          </p:nvSpPr>
          <p:spPr>
            <a:xfrm>
              <a:off x="482535" y="2339304"/>
              <a:ext cx="478359" cy="465126"/>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9"/>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9"/>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9"/>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9"/>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9"/>
            <p:cNvSpPr/>
            <p:nvPr/>
          </p:nvSpPr>
          <p:spPr>
            <a:xfrm>
              <a:off x="9" y="1409497"/>
              <a:ext cx="478772" cy="465508"/>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9"/>
            <p:cNvSpPr/>
            <p:nvPr/>
          </p:nvSpPr>
          <p:spPr>
            <a:xfrm>
              <a:off x="9" y="1874591"/>
              <a:ext cx="478772" cy="464744"/>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9"/>
            <p:cNvSpPr/>
            <p:nvPr/>
          </p:nvSpPr>
          <p:spPr>
            <a:xfrm>
              <a:off x="9" y="2339304"/>
              <a:ext cx="478772" cy="465126"/>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9"/>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9"/>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9"/>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9"/>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9"/>
            <p:cNvSpPr/>
            <p:nvPr/>
          </p:nvSpPr>
          <p:spPr>
            <a:xfrm>
              <a:off x="1074200" y="284620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6" name="Google Shape;396;p9"/>
          <p:cNvSpPr txBox="1">
            <a:spLocks noGrp="1"/>
          </p:cNvSpPr>
          <p:nvPr>
            <p:ph type="title"/>
          </p:nvPr>
        </p:nvSpPr>
        <p:spPr>
          <a:xfrm>
            <a:off x="4985225" y="1632075"/>
            <a:ext cx="2688300" cy="62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97" name="Google Shape;397;p9"/>
          <p:cNvSpPr txBox="1">
            <a:spLocks noGrp="1"/>
          </p:cNvSpPr>
          <p:nvPr>
            <p:ph type="subTitle" idx="1"/>
          </p:nvPr>
        </p:nvSpPr>
        <p:spPr>
          <a:xfrm>
            <a:off x="4985225" y="2258000"/>
            <a:ext cx="2688300" cy="14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A2E21"/>
              </a:buClr>
              <a:buSzPts val="1600"/>
              <a:buNone/>
              <a:defRPr sz="1600">
                <a:solidFill>
                  <a:srgbClr val="2A2E21"/>
                </a:solidFill>
              </a:defRPr>
            </a:lvl1pPr>
            <a:lvl2pPr lvl="1" rtl="0">
              <a:lnSpc>
                <a:spcPct val="100000"/>
              </a:lnSpc>
              <a:spcBef>
                <a:spcPts val="0"/>
              </a:spcBef>
              <a:spcAft>
                <a:spcPts val="0"/>
              </a:spcAft>
              <a:buClr>
                <a:srgbClr val="2A2E21"/>
              </a:buClr>
              <a:buSzPts val="1200"/>
              <a:buNone/>
              <a:defRPr sz="1200">
                <a:solidFill>
                  <a:srgbClr val="2A2E21"/>
                </a:solidFill>
              </a:defRPr>
            </a:lvl2pPr>
            <a:lvl3pPr lvl="2" rtl="0">
              <a:lnSpc>
                <a:spcPct val="100000"/>
              </a:lnSpc>
              <a:spcBef>
                <a:spcPts val="0"/>
              </a:spcBef>
              <a:spcAft>
                <a:spcPts val="0"/>
              </a:spcAft>
              <a:buClr>
                <a:srgbClr val="2A2E21"/>
              </a:buClr>
              <a:buSzPts val="1200"/>
              <a:buNone/>
              <a:defRPr sz="1200">
                <a:solidFill>
                  <a:srgbClr val="2A2E21"/>
                </a:solidFill>
              </a:defRPr>
            </a:lvl3pPr>
            <a:lvl4pPr lvl="3" rtl="0">
              <a:lnSpc>
                <a:spcPct val="100000"/>
              </a:lnSpc>
              <a:spcBef>
                <a:spcPts val="0"/>
              </a:spcBef>
              <a:spcAft>
                <a:spcPts val="0"/>
              </a:spcAft>
              <a:buClr>
                <a:srgbClr val="2A2E21"/>
              </a:buClr>
              <a:buSzPts val="1200"/>
              <a:buNone/>
              <a:defRPr sz="1200">
                <a:solidFill>
                  <a:srgbClr val="2A2E21"/>
                </a:solidFill>
              </a:defRPr>
            </a:lvl4pPr>
            <a:lvl5pPr lvl="4" rtl="0">
              <a:lnSpc>
                <a:spcPct val="100000"/>
              </a:lnSpc>
              <a:spcBef>
                <a:spcPts val="0"/>
              </a:spcBef>
              <a:spcAft>
                <a:spcPts val="0"/>
              </a:spcAft>
              <a:buClr>
                <a:srgbClr val="2A2E21"/>
              </a:buClr>
              <a:buSzPts val="1200"/>
              <a:buNone/>
              <a:defRPr sz="1200">
                <a:solidFill>
                  <a:srgbClr val="2A2E21"/>
                </a:solidFill>
              </a:defRPr>
            </a:lvl5pPr>
            <a:lvl6pPr lvl="5" rtl="0">
              <a:lnSpc>
                <a:spcPct val="100000"/>
              </a:lnSpc>
              <a:spcBef>
                <a:spcPts val="0"/>
              </a:spcBef>
              <a:spcAft>
                <a:spcPts val="0"/>
              </a:spcAft>
              <a:buClr>
                <a:srgbClr val="2A2E21"/>
              </a:buClr>
              <a:buSzPts val="1200"/>
              <a:buNone/>
              <a:defRPr sz="1200">
                <a:solidFill>
                  <a:srgbClr val="2A2E21"/>
                </a:solidFill>
              </a:defRPr>
            </a:lvl6pPr>
            <a:lvl7pPr lvl="6" rtl="0">
              <a:lnSpc>
                <a:spcPct val="100000"/>
              </a:lnSpc>
              <a:spcBef>
                <a:spcPts val="0"/>
              </a:spcBef>
              <a:spcAft>
                <a:spcPts val="0"/>
              </a:spcAft>
              <a:buClr>
                <a:srgbClr val="2A2E21"/>
              </a:buClr>
              <a:buSzPts val="1200"/>
              <a:buNone/>
              <a:defRPr sz="1200">
                <a:solidFill>
                  <a:srgbClr val="2A2E21"/>
                </a:solidFill>
              </a:defRPr>
            </a:lvl7pPr>
            <a:lvl8pPr lvl="7" rtl="0">
              <a:lnSpc>
                <a:spcPct val="100000"/>
              </a:lnSpc>
              <a:spcBef>
                <a:spcPts val="0"/>
              </a:spcBef>
              <a:spcAft>
                <a:spcPts val="0"/>
              </a:spcAft>
              <a:buClr>
                <a:srgbClr val="2A2E21"/>
              </a:buClr>
              <a:buSzPts val="1200"/>
              <a:buNone/>
              <a:defRPr sz="1200">
                <a:solidFill>
                  <a:srgbClr val="2A2E21"/>
                </a:solidFill>
              </a:defRPr>
            </a:lvl8pPr>
            <a:lvl9pPr lvl="8" rtl="0">
              <a:lnSpc>
                <a:spcPct val="100000"/>
              </a:lnSpc>
              <a:spcBef>
                <a:spcPts val="0"/>
              </a:spcBef>
              <a:spcAft>
                <a:spcPts val="0"/>
              </a:spcAft>
              <a:buClr>
                <a:srgbClr val="2A2E21"/>
              </a:buClr>
              <a:buSzPts val="1200"/>
              <a:buNone/>
              <a:defRPr sz="1200">
                <a:solidFill>
                  <a:srgbClr val="2A2E21"/>
                </a:solidFill>
              </a:defRPr>
            </a:lvl9pPr>
          </a:lstStyle>
          <a:p>
            <a:endParaRPr/>
          </a:p>
        </p:txBody>
      </p:sp>
    </p:spTree>
    <p:extLst>
      <p:ext uri="{BB962C8B-B14F-4D97-AF65-F5344CB8AC3E}">
        <p14:creationId xmlns:p14="http://schemas.microsoft.com/office/powerpoint/2010/main" val="3411625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8"/>
        <p:cNvGrpSpPr/>
        <p:nvPr/>
      </p:nvGrpSpPr>
      <p:grpSpPr>
        <a:xfrm>
          <a:off x="0" y="0"/>
          <a:ext cx="0" cy="0"/>
          <a:chOff x="0" y="0"/>
          <a:chExt cx="0" cy="0"/>
        </a:xfrm>
      </p:grpSpPr>
      <p:sp>
        <p:nvSpPr>
          <p:cNvPr id="399" name="Google Shape;399;p10"/>
          <p:cNvSpPr txBox="1">
            <a:spLocks noGrp="1"/>
          </p:cNvSpPr>
          <p:nvPr>
            <p:ph type="title"/>
          </p:nvPr>
        </p:nvSpPr>
        <p:spPr>
          <a:xfrm>
            <a:off x="2916900" y="3038050"/>
            <a:ext cx="3310200" cy="15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1978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13"/>
        <p:cNvGrpSpPr/>
        <p:nvPr/>
      </p:nvGrpSpPr>
      <p:grpSpPr>
        <a:xfrm>
          <a:off x="0" y="0"/>
          <a:ext cx="0" cy="0"/>
          <a:chOff x="0" y="0"/>
          <a:chExt cx="0" cy="0"/>
        </a:xfrm>
      </p:grpSpPr>
    </p:spTree>
    <p:extLst>
      <p:ext uri="{BB962C8B-B14F-4D97-AF65-F5344CB8AC3E}">
        <p14:creationId xmlns:p14="http://schemas.microsoft.com/office/powerpoint/2010/main" val="40528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8"/>
        <p:cNvGrpSpPr/>
        <p:nvPr/>
      </p:nvGrpSpPr>
      <p:grpSpPr>
        <a:xfrm>
          <a:off x="0" y="0"/>
          <a:ext cx="0" cy="0"/>
          <a:chOff x="0" y="0"/>
          <a:chExt cx="0" cy="0"/>
        </a:xfrm>
      </p:grpSpPr>
      <p:grpSp>
        <p:nvGrpSpPr>
          <p:cNvPr id="339" name="Google Shape;339;p9"/>
          <p:cNvGrpSpPr/>
          <p:nvPr/>
        </p:nvGrpSpPr>
        <p:grpSpPr>
          <a:xfrm>
            <a:off x="9" y="479723"/>
            <a:ext cx="4811899" cy="4649000"/>
            <a:chOff x="9" y="479723"/>
            <a:chExt cx="4811899" cy="4649000"/>
          </a:xfrm>
        </p:grpSpPr>
        <p:sp>
          <p:nvSpPr>
            <p:cNvPr id="340" name="Google Shape;340;p9"/>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1924768" y="2339304"/>
              <a:ext cx="478740" cy="465126"/>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1442242" y="1874591"/>
              <a:ext cx="478772" cy="464744"/>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1442624" y="2339304"/>
              <a:ext cx="478391" cy="465126"/>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964647" y="2339304"/>
              <a:ext cx="478772" cy="465126"/>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965411" y="1874591"/>
              <a:ext cx="478391" cy="464744"/>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964647" y="1409497"/>
              <a:ext cx="478772" cy="465126"/>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9" y="944785"/>
              <a:ext cx="478772" cy="465126"/>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9" y="479723"/>
              <a:ext cx="478772" cy="465476"/>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482916" y="1874591"/>
              <a:ext cx="478741" cy="464744"/>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482535" y="944785"/>
              <a:ext cx="478359" cy="464744"/>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482916" y="1409497"/>
              <a:ext cx="478741" cy="465126"/>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482535" y="2339304"/>
              <a:ext cx="478359" cy="465126"/>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9" y="1409497"/>
              <a:ext cx="478772" cy="465508"/>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9" y="1874591"/>
              <a:ext cx="478772" cy="464744"/>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9" y="2339304"/>
              <a:ext cx="478772" cy="465126"/>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1074200" y="284620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9"/>
          <p:cNvSpPr txBox="1">
            <a:spLocks noGrp="1"/>
          </p:cNvSpPr>
          <p:nvPr>
            <p:ph type="title"/>
          </p:nvPr>
        </p:nvSpPr>
        <p:spPr>
          <a:xfrm>
            <a:off x="4985225" y="1632075"/>
            <a:ext cx="2688300" cy="62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r>
              <a:rPr lang="ar-SA" smtClean="0"/>
              <a:t>انقر لتحرير نمط العنوان الرئيسي</a:t>
            </a:r>
            <a:endParaRPr/>
          </a:p>
        </p:txBody>
      </p:sp>
      <p:sp>
        <p:nvSpPr>
          <p:cNvPr id="397" name="Google Shape;397;p9"/>
          <p:cNvSpPr txBox="1">
            <a:spLocks noGrp="1"/>
          </p:cNvSpPr>
          <p:nvPr>
            <p:ph type="subTitle" idx="1"/>
          </p:nvPr>
        </p:nvSpPr>
        <p:spPr>
          <a:xfrm>
            <a:off x="4985225" y="2258000"/>
            <a:ext cx="2688300" cy="14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A2E21"/>
              </a:buClr>
              <a:buSzPts val="1600"/>
              <a:buNone/>
              <a:defRPr sz="1600">
                <a:solidFill>
                  <a:srgbClr val="2A2E21"/>
                </a:solidFill>
              </a:defRPr>
            </a:lvl1pPr>
            <a:lvl2pPr lvl="1" rtl="0">
              <a:lnSpc>
                <a:spcPct val="100000"/>
              </a:lnSpc>
              <a:spcBef>
                <a:spcPts val="0"/>
              </a:spcBef>
              <a:spcAft>
                <a:spcPts val="0"/>
              </a:spcAft>
              <a:buClr>
                <a:srgbClr val="2A2E21"/>
              </a:buClr>
              <a:buSzPts val="1200"/>
              <a:buNone/>
              <a:defRPr sz="1200">
                <a:solidFill>
                  <a:srgbClr val="2A2E21"/>
                </a:solidFill>
              </a:defRPr>
            </a:lvl2pPr>
            <a:lvl3pPr lvl="2" rtl="0">
              <a:lnSpc>
                <a:spcPct val="100000"/>
              </a:lnSpc>
              <a:spcBef>
                <a:spcPts val="0"/>
              </a:spcBef>
              <a:spcAft>
                <a:spcPts val="0"/>
              </a:spcAft>
              <a:buClr>
                <a:srgbClr val="2A2E21"/>
              </a:buClr>
              <a:buSzPts val="1200"/>
              <a:buNone/>
              <a:defRPr sz="1200">
                <a:solidFill>
                  <a:srgbClr val="2A2E21"/>
                </a:solidFill>
              </a:defRPr>
            </a:lvl3pPr>
            <a:lvl4pPr lvl="3" rtl="0">
              <a:lnSpc>
                <a:spcPct val="100000"/>
              </a:lnSpc>
              <a:spcBef>
                <a:spcPts val="0"/>
              </a:spcBef>
              <a:spcAft>
                <a:spcPts val="0"/>
              </a:spcAft>
              <a:buClr>
                <a:srgbClr val="2A2E21"/>
              </a:buClr>
              <a:buSzPts val="1200"/>
              <a:buNone/>
              <a:defRPr sz="1200">
                <a:solidFill>
                  <a:srgbClr val="2A2E21"/>
                </a:solidFill>
              </a:defRPr>
            </a:lvl4pPr>
            <a:lvl5pPr lvl="4" rtl="0">
              <a:lnSpc>
                <a:spcPct val="100000"/>
              </a:lnSpc>
              <a:spcBef>
                <a:spcPts val="0"/>
              </a:spcBef>
              <a:spcAft>
                <a:spcPts val="0"/>
              </a:spcAft>
              <a:buClr>
                <a:srgbClr val="2A2E21"/>
              </a:buClr>
              <a:buSzPts val="1200"/>
              <a:buNone/>
              <a:defRPr sz="1200">
                <a:solidFill>
                  <a:srgbClr val="2A2E21"/>
                </a:solidFill>
              </a:defRPr>
            </a:lvl5pPr>
            <a:lvl6pPr lvl="5" rtl="0">
              <a:lnSpc>
                <a:spcPct val="100000"/>
              </a:lnSpc>
              <a:spcBef>
                <a:spcPts val="0"/>
              </a:spcBef>
              <a:spcAft>
                <a:spcPts val="0"/>
              </a:spcAft>
              <a:buClr>
                <a:srgbClr val="2A2E21"/>
              </a:buClr>
              <a:buSzPts val="1200"/>
              <a:buNone/>
              <a:defRPr sz="1200">
                <a:solidFill>
                  <a:srgbClr val="2A2E21"/>
                </a:solidFill>
              </a:defRPr>
            </a:lvl6pPr>
            <a:lvl7pPr lvl="6" rtl="0">
              <a:lnSpc>
                <a:spcPct val="100000"/>
              </a:lnSpc>
              <a:spcBef>
                <a:spcPts val="0"/>
              </a:spcBef>
              <a:spcAft>
                <a:spcPts val="0"/>
              </a:spcAft>
              <a:buClr>
                <a:srgbClr val="2A2E21"/>
              </a:buClr>
              <a:buSzPts val="1200"/>
              <a:buNone/>
              <a:defRPr sz="1200">
                <a:solidFill>
                  <a:srgbClr val="2A2E21"/>
                </a:solidFill>
              </a:defRPr>
            </a:lvl7pPr>
            <a:lvl8pPr lvl="7" rtl="0">
              <a:lnSpc>
                <a:spcPct val="100000"/>
              </a:lnSpc>
              <a:spcBef>
                <a:spcPts val="0"/>
              </a:spcBef>
              <a:spcAft>
                <a:spcPts val="0"/>
              </a:spcAft>
              <a:buClr>
                <a:srgbClr val="2A2E21"/>
              </a:buClr>
              <a:buSzPts val="1200"/>
              <a:buNone/>
              <a:defRPr sz="1200">
                <a:solidFill>
                  <a:srgbClr val="2A2E21"/>
                </a:solidFill>
              </a:defRPr>
            </a:lvl8pPr>
            <a:lvl9pPr lvl="8" rtl="0">
              <a:lnSpc>
                <a:spcPct val="100000"/>
              </a:lnSpc>
              <a:spcBef>
                <a:spcPts val="0"/>
              </a:spcBef>
              <a:spcAft>
                <a:spcPts val="0"/>
              </a:spcAft>
              <a:buClr>
                <a:srgbClr val="2A2E21"/>
              </a:buClr>
              <a:buSzPts val="1200"/>
              <a:buNone/>
              <a:defRPr sz="1200">
                <a:solidFill>
                  <a:srgbClr val="2A2E2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accent3"/>
            </a:gs>
            <a:gs pos="100000">
              <a:schemeClr val="accent4"/>
            </a:gs>
          </a:gsLst>
          <a:lin ang="5400012" scaled="0"/>
        </a:gradFill>
        <a:effectLst/>
      </p:bgPr>
    </p:bg>
    <p:spTree>
      <p:nvGrpSpPr>
        <p:cNvPr id="1" name="Shape 614"/>
        <p:cNvGrpSpPr/>
        <p:nvPr/>
      </p:nvGrpSpPr>
      <p:grpSpPr>
        <a:xfrm>
          <a:off x="0" y="0"/>
          <a:ext cx="0" cy="0"/>
          <a:chOff x="0" y="0"/>
          <a:chExt cx="0" cy="0"/>
        </a:xfrm>
      </p:grpSpPr>
      <p:grpSp>
        <p:nvGrpSpPr>
          <p:cNvPr id="615" name="Google Shape;615;p13"/>
          <p:cNvGrpSpPr/>
          <p:nvPr/>
        </p:nvGrpSpPr>
        <p:grpSpPr>
          <a:xfrm>
            <a:off x="9" y="15011"/>
            <a:ext cx="9144293" cy="5113712"/>
            <a:chOff x="216975" y="846375"/>
            <a:chExt cx="7186650" cy="4018950"/>
          </a:xfrm>
        </p:grpSpPr>
        <p:sp>
          <p:nvSpPr>
            <p:cNvPr id="616" name="Google Shape;616;p13"/>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3"/>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3"/>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3"/>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3"/>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3"/>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3"/>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3"/>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3"/>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3"/>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3"/>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3"/>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3"/>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3"/>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3"/>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3"/>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3"/>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3"/>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3"/>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3"/>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3"/>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3"/>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3"/>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3"/>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3"/>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3"/>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3"/>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3"/>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3"/>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3"/>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3"/>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3"/>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3"/>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3"/>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3"/>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3"/>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3"/>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3"/>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3"/>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3"/>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3"/>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3"/>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3"/>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3"/>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3"/>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3"/>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3"/>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3"/>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3"/>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3"/>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3"/>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3"/>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3"/>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3"/>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3"/>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3"/>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3"/>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3"/>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3"/>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3"/>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3"/>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3"/>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3"/>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3"/>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3"/>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3"/>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3"/>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3"/>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3"/>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3"/>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3"/>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3"/>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3"/>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13"/>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13"/>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13"/>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13"/>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3"/>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3"/>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3"/>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3"/>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3"/>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3"/>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3"/>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3"/>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3"/>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3"/>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3"/>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3"/>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3"/>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3"/>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3"/>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3"/>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3"/>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3"/>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3"/>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3"/>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3"/>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3"/>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3"/>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25" name="Google Shape;825;p13"/>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800"/>
              <a:buNone/>
              <a:defRPr sz="3000">
                <a:solidFill>
                  <a:schemeClr val="lt1"/>
                </a:solidFill>
              </a:defRPr>
            </a:lvl1pPr>
            <a:lvl2pPr lvl="1">
              <a:spcBef>
                <a:spcPts val="0"/>
              </a:spcBef>
              <a:spcAft>
                <a:spcPts val="0"/>
              </a:spcAft>
              <a:buClr>
                <a:schemeClr val="lt1"/>
              </a:buClr>
              <a:buSzPts val="2800"/>
              <a:buNone/>
              <a:defRPr>
                <a:solidFill>
                  <a:schemeClr val="lt1"/>
                </a:solidFill>
                <a:latin typeface="Kodchasan"/>
                <a:ea typeface="Kodchasan"/>
                <a:cs typeface="Kodchasan"/>
                <a:sym typeface="Kodchasan"/>
              </a:defRPr>
            </a:lvl2pPr>
            <a:lvl3pPr lvl="2">
              <a:spcBef>
                <a:spcPts val="0"/>
              </a:spcBef>
              <a:spcAft>
                <a:spcPts val="0"/>
              </a:spcAft>
              <a:buClr>
                <a:schemeClr val="lt1"/>
              </a:buClr>
              <a:buSzPts val="2800"/>
              <a:buNone/>
              <a:defRPr>
                <a:solidFill>
                  <a:schemeClr val="lt1"/>
                </a:solidFill>
                <a:latin typeface="Kodchasan"/>
                <a:ea typeface="Kodchasan"/>
                <a:cs typeface="Kodchasan"/>
                <a:sym typeface="Kodchasan"/>
              </a:defRPr>
            </a:lvl3pPr>
            <a:lvl4pPr lvl="3">
              <a:spcBef>
                <a:spcPts val="0"/>
              </a:spcBef>
              <a:spcAft>
                <a:spcPts val="0"/>
              </a:spcAft>
              <a:buClr>
                <a:schemeClr val="lt1"/>
              </a:buClr>
              <a:buSzPts val="2800"/>
              <a:buNone/>
              <a:defRPr>
                <a:solidFill>
                  <a:schemeClr val="lt1"/>
                </a:solidFill>
                <a:latin typeface="Kodchasan"/>
                <a:ea typeface="Kodchasan"/>
                <a:cs typeface="Kodchasan"/>
                <a:sym typeface="Kodchasan"/>
              </a:defRPr>
            </a:lvl4pPr>
            <a:lvl5pPr lvl="4">
              <a:spcBef>
                <a:spcPts val="0"/>
              </a:spcBef>
              <a:spcAft>
                <a:spcPts val="0"/>
              </a:spcAft>
              <a:buClr>
                <a:schemeClr val="lt1"/>
              </a:buClr>
              <a:buSzPts val="2800"/>
              <a:buNone/>
              <a:defRPr>
                <a:solidFill>
                  <a:schemeClr val="lt1"/>
                </a:solidFill>
                <a:latin typeface="Kodchasan"/>
                <a:ea typeface="Kodchasan"/>
                <a:cs typeface="Kodchasan"/>
                <a:sym typeface="Kodchasan"/>
              </a:defRPr>
            </a:lvl5pPr>
            <a:lvl6pPr lvl="5">
              <a:spcBef>
                <a:spcPts val="0"/>
              </a:spcBef>
              <a:spcAft>
                <a:spcPts val="0"/>
              </a:spcAft>
              <a:buClr>
                <a:schemeClr val="lt1"/>
              </a:buClr>
              <a:buSzPts val="2800"/>
              <a:buNone/>
              <a:defRPr>
                <a:solidFill>
                  <a:schemeClr val="lt1"/>
                </a:solidFill>
                <a:latin typeface="Kodchasan"/>
                <a:ea typeface="Kodchasan"/>
                <a:cs typeface="Kodchasan"/>
                <a:sym typeface="Kodchasan"/>
              </a:defRPr>
            </a:lvl6pPr>
            <a:lvl7pPr lvl="6">
              <a:spcBef>
                <a:spcPts val="0"/>
              </a:spcBef>
              <a:spcAft>
                <a:spcPts val="0"/>
              </a:spcAft>
              <a:buClr>
                <a:schemeClr val="lt1"/>
              </a:buClr>
              <a:buSzPts val="2800"/>
              <a:buNone/>
              <a:defRPr>
                <a:solidFill>
                  <a:schemeClr val="lt1"/>
                </a:solidFill>
                <a:latin typeface="Kodchasan"/>
                <a:ea typeface="Kodchasan"/>
                <a:cs typeface="Kodchasan"/>
                <a:sym typeface="Kodchasan"/>
              </a:defRPr>
            </a:lvl7pPr>
            <a:lvl8pPr lvl="7">
              <a:spcBef>
                <a:spcPts val="0"/>
              </a:spcBef>
              <a:spcAft>
                <a:spcPts val="0"/>
              </a:spcAft>
              <a:buClr>
                <a:schemeClr val="lt1"/>
              </a:buClr>
              <a:buSzPts val="2800"/>
              <a:buNone/>
              <a:defRPr>
                <a:solidFill>
                  <a:schemeClr val="lt1"/>
                </a:solidFill>
                <a:latin typeface="Kodchasan"/>
                <a:ea typeface="Kodchasan"/>
                <a:cs typeface="Kodchasan"/>
                <a:sym typeface="Kodchasan"/>
              </a:defRPr>
            </a:lvl8pPr>
            <a:lvl9pPr lvl="8">
              <a:spcBef>
                <a:spcPts val="0"/>
              </a:spcBef>
              <a:spcAft>
                <a:spcPts val="0"/>
              </a:spcAft>
              <a:buClr>
                <a:schemeClr val="lt1"/>
              </a:buClr>
              <a:buSzPts val="2800"/>
              <a:buNone/>
              <a:defRPr>
                <a:solidFill>
                  <a:schemeClr val="lt1"/>
                </a:solidFill>
                <a:latin typeface="Kodchasan"/>
                <a:ea typeface="Kodchasan"/>
                <a:cs typeface="Kodchasan"/>
                <a:sym typeface="Kodchasan"/>
              </a:defRPr>
            </a:lvl9pPr>
          </a:lstStyle>
          <a:p>
            <a:endParaRPr/>
          </a:p>
        </p:txBody>
      </p:sp>
      <p:sp>
        <p:nvSpPr>
          <p:cNvPr id="826" name="Google Shape;826;p13"/>
          <p:cNvSpPr txBox="1">
            <a:spLocks noGrp="1"/>
          </p:cNvSpPr>
          <p:nvPr>
            <p:ph type="ctrTitle" idx="2"/>
          </p:nvPr>
        </p:nvSpPr>
        <p:spPr>
          <a:xfrm>
            <a:off x="212363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27" name="Google Shape;827;p13"/>
          <p:cNvSpPr txBox="1">
            <a:spLocks noGrp="1"/>
          </p:cNvSpPr>
          <p:nvPr>
            <p:ph type="subTitle" idx="1"/>
          </p:nvPr>
        </p:nvSpPr>
        <p:spPr>
          <a:xfrm>
            <a:off x="2125736" y="2268148"/>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28" name="Google Shape;828;p13"/>
          <p:cNvSpPr txBox="1">
            <a:spLocks noGrp="1"/>
          </p:cNvSpPr>
          <p:nvPr>
            <p:ph type="title" idx="3" hasCustomPrompt="1"/>
          </p:nvPr>
        </p:nvSpPr>
        <p:spPr>
          <a:xfrm>
            <a:off x="1470475"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29" name="Google Shape;829;p13"/>
          <p:cNvSpPr txBox="1">
            <a:spLocks noGrp="1"/>
          </p:cNvSpPr>
          <p:nvPr>
            <p:ph type="ctrTitle" idx="4"/>
          </p:nvPr>
        </p:nvSpPr>
        <p:spPr>
          <a:xfrm>
            <a:off x="526988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0" name="Google Shape;830;p13"/>
          <p:cNvSpPr txBox="1">
            <a:spLocks noGrp="1"/>
          </p:cNvSpPr>
          <p:nvPr>
            <p:ph type="subTitle" idx="5"/>
          </p:nvPr>
        </p:nvSpPr>
        <p:spPr>
          <a:xfrm>
            <a:off x="5269886" y="2268148"/>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1" name="Google Shape;831;p13"/>
          <p:cNvSpPr txBox="1">
            <a:spLocks noGrp="1"/>
          </p:cNvSpPr>
          <p:nvPr>
            <p:ph type="title" idx="6" hasCustomPrompt="1"/>
          </p:nvPr>
        </p:nvSpPr>
        <p:spPr>
          <a:xfrm>
            <a:off x="4617000"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2" name="Google Shape;832;p13"/>
          <p:cNvSpPr txBox="1">
            <a:spLocks noGrp="1"/>
          </p:cNvSpPr>
          <p:nvPr>
            <p:ph type="ctrTitle" idx="7"/>
          </p:nvPr>
        </p:nvSpPr>
        <p:spPr>
          <a:xfrm>
            <a:off x="2125727"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3" name="Google Shape;833;p13"/>
          <p:cNvSpPr txBox="1">
            <a:spLocks noGrp="1"/>
          </p:cNvSpPr>
          <p:nvPr>
            <p:ph type="subTitle" idx="8"/>
          </p:nvPr>
        </p:nvSpPr>
        <p:spPr>
          <a:xfrm>
            <a:off x="2125727"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4" name="Google Shape;834;p13"/>
          <p:cNvSpPr txBox="1">
            <a:spLocks noGrp="1"/>
          </p:cNvSpPr>
          <p:nvPr>
            <p:ph type="title" idx="9" hasCustomPrompt="1"/>
          </p:nvPr>
        </p:nvSpPr>
        <p:spPr>
          <a:xfrm>
            <a:off x="1470475"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5" name="Google Shape;835;p13"/>
          <p:cNvSpPr txBox="1">
            <a:spLocks noGrp="1"/>
          </p:cNvSpPr>
          <p:nvPr>
            <p:ph type="ctrTitle" idx="13"/>
          </p:nvPr>
        </p:nvSpPr>
        <p:spPr>
          <a:xfrm>
            <a:off x="5269886"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6" name="Google Shape;836;p13"/>
          <p:cNvSpPr txBox="1">
            <a:spLocks noGrp="1"/>
          </p:cNvSpPr>
          <p:nvPr>
            <p:ph type="subTitle" idx="14"/>
          </p:nvPr>
        </p:nvSpPr>
        <p:spPr>
          <a:xfrm>
            <a:off x="5269886"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7" name="Google Shape;837;p13"/>
          <p:cNvSpPr txBox="1">
            <a:spLocks noGrp="1"/>
          </p:cNvSpPr>
          <p:nvPr>
            <p:ph type="title" idx="15" hasCustomPrompt="1"/>
          </p:nvPr>
        </p:nvSpPr>
        <p:spPr>
          <a:xfrm>
            <a:off x="4617000"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504990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8"/>
        <p:cNvGrpSpPr/>
        <p:nvPr/>
      </p:nvGrpSpPr>
      <p:grpSpPr>
        <a:xfrm>
          <a:off x="0" y="0"/>
          <a:ext cx="0" cy="0"/>
          <a:chOff x="0" y="0"/>
          <a:chExt cx="0" cy="0"/>
        </a:xfrm>
      </p:grpSpPr>
      <p:sp>
        <p:nvSpPr>
          <p:cNvPr id="839" name="Google Shape;839;p14"/>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40" name="Google Shape;840;p14"/>
          <p:cNvSpPr txBox="1">
            <a:spLocks noGrp="1"/>
          </p:cNvSpPr>
          <p:nvPr>
            <p:ph type="title" idx="2" hasCustomPrompt="1"/>
          </p:nvPr>
        </p:nvSpPr>
        <p:spPr>
          <a:xfrm>
            <a:off x="5175300" y="3248963"/>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1" name="Google Shape;841;p14"/>
          <p:cNvSpPr txBox="1">
            <a:spLocks noGrp="1"/>
          </p:cNvSpPr>
          <p:nvPr>
            <p:ph type="subTitle" idx="1"/>
          </p:nvPr>
        </p:nvSpPr>
        <p:spPr>
          <a:xfrm>
            <a:off x="5175300" y="3862038"/>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2" name="Google Shape;842;p14"/>
          <p:cNvSpPr txBox="1">
            <a:spLocks noGrp="1"/>
          </p:cNvSpPr>
          <p:nvPr>
            <p:ph type="title" idx="3" hasCustomPrompt="1"/>
          </p:nvPr>
        </p:nvSpPr>
        <p:spPr>
          <a:xfrm>
            <a:off x="3410700" y="1543025"/>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3" name="Google Shape;843;p14"/>
          <p:cNvSpPr txBox="1">
            <a:spLocks noGrp="1"/>
          </p:cNvSpPr>
          <p:nvPr>
            <p:ph type="subTitle" idx="4"/>
          </p:nvPr>
        </p:nvSpPr>
        <p:spPr>
          <a:xfrm>
            <a:off x="3410700" y="2156100"/>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4" name="Google Shape;844;p14"/>
          <p:cNvSpPr txBox="1">
            <a:spLocks noGrp="1"/>
          </p:cNvSpPr>
          <p:nvPr>
            <p:ph type="title" idx="5" hasCustomPrompt="1"/>
          </p:nvPr>
        </p:nvSpPr>
        <p:spPr>
          <a:xfrm>
            <a:off x="1647900" y="3248963"/>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5" name="Google Shape;845;p14"/>
          <p:cNvSpPr txBox="1">
            <a:spLocks noGrp="1"/>
          </p:cNvSpPr>
          <p:nvPr>
            <p:ph type="subTitle" idx="6"/>
          </p:nvPr>
        </p:nvSpPr>
        <p:spPr>
          <a:xfrm>
            <a:off x="1647900" y="3862038"/>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983604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6"/>
        <p:cNvGrpSpPr/>
        <p:nvPr/>
      </p:nvGrpSpPr>
      <p:grpSpPr>
        <a:xfrm>
          <a:off x="0" y="0"/>
          <a:ext cx="0" cy="0"/>
          <a:chOff x="0" y="0"/>
          <a:chExt cx="0" cy="0"/>
        </a:xfrm>
      </p:grpSpPr>
      <p:sp>
        <p:nvSpPr>
          <p:cNvPr id="847" name="Google Shape;847;p15"/>
          <p:cNvSpPr txBox="1">
            <a:spLocks noGrp="1"/>
          </p:cNvSpPr>
          <p:nvPr>
            <p:ph type="title"/>
          </p:nvPr>
        </p:nvSpPr>
        <p:spPr>
          <a:xfrm>
            <a:off x="2290050" y="411612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8" name="Google Shape;848;p15"/>
          <p:cNvSpPr txBox="1">
            <a:spLocks noGrp="1"/>
          </p:cNvSpPr>
          <p:nvPr>
            <p:ph type="subTitle" idx="1"/>
          </p:nvPr>
        </p:nvSpPr>
        <p:spPr>
          <a:xfrm>
            <a:off x="2136600" y="965925"/>
            <a:ext cx="4873800" cy="237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56837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49"/>
        <p:cNvGrpSpPr/>
        <p:nvPr/>
      </p:nvGrpSpPr>
      <p:grpSpPr>
        <a:xfrm>
          <a:off x="0" y="0"/>
          <a:ext cx="0" cy="0"/>
          <a:chOff x="0" y="0"/>
          <a:chExt cx="0" cy="0"/>
        </a:xfrm>
      </p:grpSpPr>
      <p:grpSp>
        <p:nvGrpSpPr>
          <p:cNvPr id="850" name="Google Shape;850;p16"/>
          <p:cNvGrpSpPr/>
          <p:nvPr/>
        </p:nvGrpSpPr>
        <p:grpSpPr>
          <a:xfrm>
            <a:off x="7853321" y="4242106"/>
            <a:ext cx="2565009" cy="1800573"/>
            <a:chOff x="1074165" y="1907849"/>
            <a:chExt cx="1594361" cy="931299"/>
          </a:xfrm>
        </p:grpSpPr>
        <p:sp>
          <p:nvSpPr>
            <p:cNvPr id="851" name="Google Shape;851;p16"/>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6"/>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3" name="Google Shape;853;p16"/>
          <p:cNvSpPr txBox="1">
            <a:spLocks noGrp="1"/>
          </p:cNvSpPr>
          <p:nvPr>
            <p:ph type="title"/>
          </p:nvPr>
        </p:nvSpPr>
        <p:spPr>
          <a:xfrm>
            <a:off x="5061425" y="360400"/>
            <a:ext cx="33846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54" name="Google Shape;854;p16"/>
          <p:cNvSpPr txBox="1">
            <a:spLocks noGrp="1"/>
          </p:cNvSpPr>
          <p:nvPr>
            <p:ph type="body" idx="1"/>
          </p:nvPr>
        </p:nvSpPr>
        <p:spPr>
          <a:xfrm>
            <a:off x="5061375" y="1707550"/>
            <a:ext cx="3077700" cy="2515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000"/>
              </a:spcBef>
              <a:spcAft>
                <a:spcPts val="0"/>
              </a:spcAft>
              <a:buSzPts val="1400"/>
              <a:buChar char="○"/>
              <a:defRPr/>
            </a:lvl2pPr>
            <a:lvl3pPr marL="1371600" lvl="2" indent="-317500" rtl="0">
              <a:lnSpc>
                <a:spcPct val="100000"/>
              </a:lnSpc>
              <a:spcBef>
                <a:spcPts val="1000"/>
              </a:spcBef>
              <a:spcAft>
                <a:spcPts val="0"/>
              </a:spcAft>
              <a:buSzPts val="1400"/>
              <a:buChar char="■"/>
              <a:defRPr/>
            </a:lvl3pPr>
            <a:lvl4pPr marL="1828800" lvl="3" indent="-317500" rtl="0">
              <a:lnSpc>
                <a:spcPct val="100000"/>
              </a:lnSpc>
              <a:spcBef>
                <a:spcPts val="1000"/>
              </a:spcBef>
              <a:spcAft>
                <a:spcPts val="0"/>
              </a:spcAft>
              <a:buSzPts val="1400"/>
              <a:buChar char="●"/>
              <a:defRPr/>
            </a:lvl4pPr>
            <a:lvl5pPr marL="2286000" lvl="4" indent="-317500" rtl="0">
              <a:lnSpc>
                <a:spcPct val="100000"/>
              </a:lnSpc>
              <a:spcBef>
                <a:spcPts val="1000"/>
              </a:spcBef>
              <a:spcAft>
                <a:spcPts val="0"/>
              </a:spcAft>
              <a:buSzPts val="1400"/>
              <a:buChar char="○"/>
              <a:defRPr/>
            </a:lvl5pPr>
            <a:lvl6pPr marL="2743200" lvl="5" indent="-317500" rtl="0">
              <a:lnSpc>
                <a:spcPct val="100000"/>
              </a:lnSpc>
              <a:spcBef>
                <a:spcPts val="1000"/>
              </a:spcBef>
              <a:spcAft>
                <a:spcPts val="0"/>
              </a:spcAft>
              <a:buSzPts val="1400"/>
              <a:buChar char="■"/>
              <a:defRPr/>
            </a:lvl6pPr>
            <a:lvl7pPr marL="3200400" lvl="6" indent="-317500" rtl="0">
              <a:lnSpc>
                <a:spcPct val="100000"/>
              </a:lnSpc>
              <a:spcBef>
                <a:spcPts val="1000"/>
              </a:spcBef>
              <a:spcAft>
                <a:spcPts val="0"/>
              </a:spcAft>
              <a:buSzPts val="1400"/>
              <a:buChar char="●"/>
              <a:defRPr/>
            </a:lvl7pPr>
            <a:lvl8pPr marL="3657600" lvl="7" indent="-317500" rtl="0">
              <a:lnSpc>
                <a:spcPct val="100000"/>
              </a:lnSpc>
              <a:spcBef>
                <a:spcPts val="1000"/>
              </a:spcBef>
              <a:spcAft>
                <a:spcPts val="0"/>
              </a:spcAft>
              <a:buSzPts val="1400"/>
              <a:buChar char="○"/>
              <a:defRPr/>
            </a:lvl8pPr>
            <a:lvl9pPr marL="4114800" lvl="8" indent="-317500" rtl="0">
              <a:lnSpc>
                <a:spcPct val="100000"/>
              </a:lnSpc>
              <a:spcBef>
                <a:spcPts val="1000"/>
              </a:spcBef>
              <a:spcAft>
                <a:spcPts val="1000"/>
              </a:spcAft>
              <a:buSzPts val="1400"/>
              <a:buChar char="■"/>
              <a:defRPr/>
            </a:lvl9pPr>
          </a:lstStyle>
          <a:p>
            <a:endParaRPr/>
          </a:p>
        </p:txBody>
      </p:sp>
    </p:spTree>
    <p:extLst>
      <p:ext uri="{BB962C8B-B14F-4D97-AF65-F5344CB8AC3E}">
        <p14:creationId xmlns:p14="http://schemas.microsoft.com/office/powerpoint/2010/main" val="3431891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55"/>
        <p:cNvGrpSpPr/>
        <p:nvPr/>
      </p:nvGrpSpPr>
      <p:grpSpPr>
        <a:xfrm>
          <a:off x="0" y="0"/>
          <a:ext cx="0" cy="0"/>
          <a:chOff x="0" y="0"/>
          <a:chExt cx="0" cy="0"/>
        </a:xfrm>
      </p:grpSpPr>
      <p:sp>
        <p:nvSpPr>
          <p:cNvPr id="856" name="Google Shape;856;p17"/>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57" name="Google Shape;857;p17"/>
          <p:cNvSpPr txBox="1">
            <a:spLocks noGrp="1"/>
          </p:cNvSpPr>
          <p:nvPr>
            <p:ph type="title" idx="2"/>
          </p:nvPr>
        </p:nvSpPr>
        <p:spPr>
          <a:xfrm>
            <a:off x="776200" y="3013275"/>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58" name="Google Shape;858;p17"/>
          <p:cNvSpPr txBox="1">
            <a:spLocks noGrp="1"/>
          </p:cNvSpPr>
          <p:nvPr>
            <p:ph type="subTitle" idx="1"/>
          </p:nvPr>
        </p:nvSpPr>
        <p:spPr>
          <a:xfrm>
            <a:off x="776200"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3"/>
          </p:nvPr>
        </p:nvSpPr>
        <p:spPr>
          <a:xfrm>
            <a:off x="6180250" y="3013275"/>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60" name="Google Shape;860;p17"/>
          <p:cNvSpPr txBox="1">
            <a:spLocks noGrp="1"/>
          </p:cNvSpPr>
          <p:nvPr>
            <p:ph type="subTitle" idx="4"/>
          </p:nvPr>
        </p:nvSpPr>
        <p:spPr>
          <a:xfrm>
            <a:off x="6180239"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1" name="Google Shape;861;p17"/>
          <p:cNvSpPr txBox="1">
            <a:spLocks noGrp="1"/>
          </p:cNvSpPr>
          <p:nvPr>
            <p:ph type="title" idx="5"/>
          </p:nvPr>
        </p:nvSpPr>
        <p:spPr>
          <a:xfrm>
            <a:off x="3478225" y="3013300"/>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62" name="Google Shape;862;p17"/>
          <p:cNvSpPr txBox="1">
            <a:spLocks noGrp="1"/>
          </p:cNvSpPr>
          <p:nvPr>
            <p:ph type="subTitle" idx="6"/>
          </p:nvPr>
        </p:nvSpPr>
        <p:spPr>
          <a:xfrm>
            <a:off x="3478219"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3" name="Google Shape;863;p17"/>
          <p:cNvSpPr txBox="1">
            <a:spLocks noGrp="1"/>
          </p:cNvSpPr>
          <p:nvPr>
            <p:ph type="title" idx="7" hasCustomPrompt="1"/>
          </p:nvPr>
        </p:nvSpPr>
        <p:spPr>
          <a:xfrm>
            <a:off x="1514625"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64" name="Google Shape;864;p17"/>
          <p:cNvSpPr txBox="1">
            <a:spLocks noGrp="1"/>
          </p:cNvSpPr>
          <p:nvPr>
            <p:ph type="title" idx="8" hasCustomPrompt="1"/>
          </p:nvPr>
        </p:nvSpPr>
        <p:spPr>
          <a:xfrm>
            <a:off x="4222900"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65" name="Google Shape;865;p17"/>
          <p:cNvSpPr txBox="1">
            <a:spLocks noGrp="1"/>
          </p:cNvSpPr>
          <p:nvPr>
            <p:ph type="title" idx="9" hasCustomPrompt="1"/>
          </p:nvPr>
        </p:nvSpPr>
        <p:spPr>
          <a:xfrm>
            <a:off x="6918675"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87157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7440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72"/>
        <p:cNvGrpSpPr/>
        <p:nvPr/>
      </p:nvGrpSpPr>
      <p:grpSpPr>
        <a:xfrm>
          <a:off x="0" y="0"/>
          <a:ext cx="0" cy="0"/>
          <a:chOff x="0" y="0"/>
          <a:chExt cx="0" cy="0"/>
        </a:xfrm>
      </p:grpSpPr>
      <p:sp>
        <p:nvSpPr>
          <p:cNvPr id="873" name="Google Shape;873;p19"/>
          <p:cNvSpPr txBox="1">
            <a:spLocks noGrp="1"/>
          </p:cNvSpPr>
          <p:nvPr>
            <p:ph type="title"/>
          </p:nvPr>
        </p:nvSpPr>
        <p:spPr>
          <a:xfrm>
            <a:off x="1102800" y="1667024"/>
            <a:ext cx="2183700" cy="43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300"/>
              <a:buNone/>
              <a:defRPr sz="1800"/>
            </a:lvl1pPr>
            <a:lvl2pPr lvl="1" algn="r" rtl="0">
              <a:spcBef>
                <a:spcPts val="0"/>
              </a:spcBef>
              <a:spcAft>
                <a:spcPts val="0"/>
              </a:spcAft>
              <a:buSzPts val="2300"/>
              <a:buNone/>
              <a:defRPr sz="2300"/>
            </a:lvl2pPr>
            <a:lvl3pPr lvl="2" algn="r" rtl="0">
              <a:spcBef>
                <a:spcPts val="0"/>
              </a:spcBef>
              <a:spcAft>
                <a:spcPts val="0"/>
              </a:spcAft>
              <a:buSzPts val="2300"/>
              <a:buNone/>
              <a:defRPr sz="2300"/>
            </a:lvl3pPr>
            <a:lvl4pPr lvl="3" algn="r" rtl="0">
              <a:spcBef>
                <a:spcPts val="0"/>
              </a:spcBef>
              <a:spcAft>
                <a:spcPts val="0"/>
              </a:spcAft>
              <a:buSzPts val="2300"/>
              <a:buNone/>
              <a:defRPr sz="2300"/>
            </a:lvl4pPr>
            <a:lvl5pPr lvl="4" algn="r" rtl="0">
              <a:spcBef>
                <a:spcPts val="0"/>
              </a:spcBef>
              <a:spcAft>
                <a:spcPts val="0"/>
              </a:spcAft>
              <a:buSzPts val="2300"/>
              <a:buNone/>
              <a:defRPr sz="2300"/>
            </a:lvl5pPr>
            <a:lvl6pPr lvl="5" algn="r" rtl="0">
              <a:spcBef>
                <a:spcPts val="0"/>
              </a:spcBef>
              <a:spcAft>
                <a:spcPts val="0"/>
              </a:spcAft>
              <a:buSzPts val="2300"/>
              <a:buNone/>
              <a:defRPr sz="2300"/>
            </a:lvl6pPr>
            <a:lvl7pPr lvl="6" algn="r" rtl="0">
              <a:spcBef>
                <a:spcPts val="0"/>
              </a:spcBef>
              <a:spcAft>
                <a:spcPts val="0"/>
              </a:spcAft>
              <a:buSzPts val="2300"/>
              <a:buNone/>
              <a:defRPr sz="2300"/>
            </a:lvl7pPr>
            <a:lvl8pPr lvl="7" algn="r" rtl="0">
              <a:spcBef>
                <a:spcPts val="0"/>
              </a:spcBef>
              <a:spcAft>
                <a:spcPts val="0"/>
              </a:spcAft>
              <a:buSzPts val="2300"/>
              <a:buNone/>
              <a:defRPr sz="2300"/>
            </a:lvl8pPr>
            <a:lvl9pPr lvl="8" algn="r" rtl="0">
              <a:spcBef>
                <a:spcPts val="0"/>
              </a:spcBef>
              <a:spcAft>
                <a:spcPts val="0"/>
              </a:spcAft>
              <a:buSzPts val="2300"/>
              <a:buNone/>
              <a:defRPr sz="2300"/>
            </a:lvl9pPr>
          </a:lstStyle>
          <a:p>
            <a:endParaRPr/>
          </a:p>
        </p:txBody>
      </p:sp>
      <p:sp>
        <p:nvSpPr>
          <p:cNvPr id="874" name="Google Shape;874;p19"/>
          <p:cNvSpPr txBox="1">
            <a:spLocks noGrp="1"/>
          </p:cNvSpPr>
          <p:nvPr>
            <p:ph type="subTitle" idx="1"/>
          </p:nvPr>
        </p:nvSpPr>
        <p:spPr>
          <a:xfrm>
            <a:off x="1102800" y="2000800"/>
            <a:ext cx="2183700" cy="654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5" name="Google Shape;875;p19"/>
          <p:cNvSpPr txBox="1">
            <a:spLocks noGrp="1"/>
          </p:cNvSpPr>
          <p:nvPr>
            <p:ph type="title" idx="2"/>
          </p:nvPr>
        </p:nvSpPr>
        <p:spPr>
          <a:xfrm>
            <a:off x="1102800" y="3256225"/>
            <a:ext cx="2183700" cy="43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300"/>
              <a:buNone/>
              <a:defRPr sz="1800"/>
            </a:lvl1pPr>
            <a:lvl2pPr lvl="1" algn="r" rtl="0">
              <a:spcBef>
                <a:spcPts val="0"/>
              </a:spcBef>
              <a:spcAft>
                <a:spcPts val="0"/>
              </a:spcAft>
              <a:buSzPts val="2300"/>
              <a:buNone/>
              <a:defRPr sz="2300"/>
            </a:lvl2pPr>
            <a:lvl3pPr lvl="2" algn="r" rtl="0">
              <a:spcBef>
                <a:spcPts val="0"/>
              </a:spcBef>
              <a:spcAft>
                <a:spcPts val="0"/>
              </a:spcAft>
              <a:buSzPts val="2300"/>
              <a:buNone/>
              <a:defRPr sz="2300"/>
            </a:lvl3pPr>
            <a:lvl4pPr lvl="3" algn="r" rtl="0">
              <a:spcBef>
                <a:spcPts val="0"/>
              </a:spcBef>
              <a:spcAft>
                <a:spcPts val="0"/>
              </a:spcAft>
              <a:buSzPts val="2300"/>
              <a:buNone/>
              <a:defRPr sz="2300"/>
            </a:lvl4pPr>
            <a:lvl5pPr lvl="4" algn="r" rtl="0">
              <a:spcBef>
                <a:spcPts val="0"/>
              </a:spcBef>
              <a:spcAft>
                <a:spcPts val="0"/>
              </a:spcAft>
              <a:buSzPts val="2300"/>
              <a:buNone/>
              <a:defRPr sz="2300"/>
            </a:lvl5pPr>
            <a:lvl6pPr lvl="5" algn="r" rtl="0">
              <a:spcBef>
                <a:spcPts val="0"/>
              </a:spcBef>
              <a:spcAft>
                <a:spcPts val="0"/>
              </a:spcAft>
              <a:buSzPts val="2300"/>
              <a:buNone/>
              <a:defRPr sz="2300"/>
            </a:lvl6pPr>
            <a:lvl7pPr lvl="6" algn="r" rtl="0">
              <a:spcBef>
                <a:spcPts val="0"/>
              </a:spcBef>
              <a:spcAft>
                <a:spcPts val="0"/>
              </a:spcAft>
              <a:buSzPts val="2300"/>
              <a:buNone/>
              <a:defRPr sz="2300"/>
            </a:lvl7pPr>
            <a:lvl8pPr lvl="7" algn="r" rtl="0">
              <a:spcBef>
                <a:spcPts val="0"/>
              </a:spcBef>
              <a:spcAft>
                <a:spcPts val="0"/>
              </a:spcAft>
              <a:buSzPts val="2300"/>
              <a:buNone/>
              <a:defRPr sz="2300"/>
            </a:lvl8pPr>
            <a:lvl9pPr lvl="8" algn="r" rtl="0">
              <a:spcBef>
                <a:spcPts val="0"/>
              </a:spcBef>
              <a:spcAft>
                <a:spcPts val="0"/>
              </a:spcAft>
              <a:buSzPts val="2300"/>
              <a:buNone/>
              <a:defRPr sz="2300"/>
            </a:lvl9pPr>
          </a:lstStyle>
          <a:p>
            <a:endParaRPr/>
          </a:p>
        </p:txBody>
      </p:sp>
      <p:sp>
        <p:nvSpPr>
          <p:cNvPr id="876" name="Google Shape;876;p19"/>
          <p:cNvSpPr txBox="1">
            <a:spLocks noGrp="1"/>
          </p:cNvSpPr>
          <p:nvPr>
            <p:ph type="subTitle" idx="3"/>
          </p:nvPr>
        </p:nvSpPr>
        <p:spPr>
          <a:xfrm>
            <a:off x="1102800" y="3589974"/>
            <a:ext cx="2183700" cy="658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7" name="Google Shape;877;p19"/>
          <p:cNvSpPr txBox="1">
            <a:spLocks noGrp="1"/>
          </p:cNvSpPr>
          <p:nvPr>
            <p:ph type="title" idx="4"/>
          </p:nvPr>
        </p:nvSpPr>
        <p:spPr>
          <a:xfrm>
            <a:off x="5872750" y="1667024"/>
            <a:ext cx="2183700" cy="431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300"/>
              <a:buNone/>
              <a:defRPr sz="18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a:endParaRPr/>
          </a:p>
        </p:txBody>
      </p:sp>
      <p:sp>
        <p:nvSpPr>
          <p:cNvPr id="878" name="Google Shape;878;p19"/>
          <p:cNvSpPr txBox="1">
            <a:spLocks noGrp="1"/>
          </p:cNvSpPr>
          <p:nvPr>
            <p:ph type="subTitle" idx="5"/>
          </p:nvPr>
        </p:nvSpPr>
        <p:spPr>
          <a:xfrm>
            <a:off x="5872750" y="2000800"/>
            <a:ext cx="21837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9" name="Google Shape;879;p19"/>
          <p:cNvSpPr txBox="1">
            <a:spLocks noGrp="1"/>
          </p:cNvSpPr>
          <p:nvPr>
            <p:ph type="title" idx="6"/>
          </p:nvPr>
        </p:nvSpPr>
        <p:spPr>
          <a:xfrm>
            <a:off x="5872750" y="3256225"/>
            <a:ext cx="2183700" cy="431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300"/>
              <a:buNone/>
              <a:defRPr sz="18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a:endParaRPr/>
          </a:p>
        </p:txBody>
      </p:sp>
      <p:sp>
        <p:nvSpPr>
          <p:cNvPr id="880" name="Google Shape;880;p19"/>
          <p:cNvSpPr txBox="1">
            <a:spLocks noGrp="1"/>
          </p:cNvSpPr>
          <p:nvPr>
            <p:ph type="subTitle" idx="7"/>
          </p:nvPr>
        </p:nvSpPr>
        <p:spPr>
          <a:xfrm>
            <a:off x="5872750" y="3589974"/>
            <a:ext cx="21837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1" name="Google Shape;881;p19"/>
          <p:cNvSpPr txBox="1">
            <a:spLocks noGrp="1"/>
          </p:cNvSpPr>
          <p:nvPr>
            <p:ph type="title" idx="8"/>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2778867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82"/>
        <p:cNvGrpSpPr/>
        <p:nvPr/>
      </p:nvGrpSpPr>
      <p:grpSpPr>
        <a:xfrm>
          <a:off x="0" y="0"/>
          <a:ext cx="0" cy="0"/>
          <a:chOff x="0" y="0"/>
          <a:chExt cx="0" cy="0"/>
        </a:xfrm>
      </p:grpSpPr>
      <p:sp>
        <p:nvSpPr>
          <p:cNvPr id="883" name="Google Shape;883;p20"/>
          <p:cNvSpPr txBox="1">
            <a:spLocks noGrp="1"/>
          </p:cNvSpPr>
          <p:nvPr>
            <p:ph type="title"/>
          </p:nvPr>
        </p:nvSpPr>
        <p:spPr>
          <a:xfrm>
            <a:off x="996802"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4" name="Google Shape;884;p20"/>
          <p:cNvSpPr txBox="1">
            <a:spLocks noGrp="1"/>
          </p:cNvSpPr>
          <p:nvPr>
            <p:ph type="subTitle" idx="1"/>
          </p:nvPr>
        </p:nvSpPr>
        <p:spPr>
          <a:xfrm>
            <a:off x="996802"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5" name="Google Shape;885;p20"/>
          <p:cNvSpPr txBox="1">
            <a:spLocks noGrp="1"/>
          </p:cNvSpPr>
          <p:nvPr>
            <p:ph type="title" idx="2"/>
          </p:nvPr>
        </p:nvSpPr>
        <p:spPr>
          <a:xfrm>
            <a:off x="3620026"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6" name="Google Shape;886;p20"/>
          <p:cNvSpPr txBox="1">
            <a:spLocks noGrp="1"/>
          </p:cNvSpPr>
          <p:nvPr>
            <p:ph type="subTitle" idx="3"/>
          </p:nvPr>
        </p:nvSpPr>
        <p:spPr>
          <a:xfrm>
            <a:off x="3620026"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7" name="Google Shape;887;p20"/>
          <p:cNvSpPr txBox="1">
            <a:spLocks noGrp="1"/>
          </p:cNvSpPr>
          <p:nvPr>
            <p:ph type="title" idx="4"/>
          </p:nvPr>
        </p:nvSpPr>
        <p:spPr>
          <a:xfrm>
            <a:off x="6243400"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8" name="Google Shape;888;p20"/>
          <p:cNvSpPr txBox="1">
            <a:spLocks noGrp="1"/>
          </p:cNvSpPr>
          <p:nvPr>
            <p:ph type="subTitle" idx="5"/>
          </p:nvPr>
        </p:nvSpPr>
        <p:spPr>
          <a:xfrm>
            <a:off x="6243400"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4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889" name="Google Shape;889;p20"/>
          <p:cNvSpPr txBox="1">
            <a:spLocks noGrp="1"/>
          </p:cNvSpPr>
          <p:nvPr>
            <p:ph type="title" idx="6"/>
          </p:nvPr>
        </p:nvSpPr>
        <p:spPr>
          <a:xfrm>
            <a:off x="996802"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0" name="Google Shape;890;p20"/>
          <p:cNvSpPr txBox="1">
            <a:spLocks noGrp="1"/>
          </p:cNvSpPr>
          <p:nvPr>
            <p:ph type="subTitle" idx="7"/>
          </p:nvPr>
        </p:nvSpPr>
        <p:spPr>
          <a:xfrm>
            <a:off x="996802"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1" name="Google Shape;891;p20"/>
          <p:cNvSpPr txBox="1">
            <a:spLocks noGrp="1"/>
          </p:cNvSpPr>
          <p:nvPr>
            <p:ph type="title" idx="8"/>
          </p:nvPr>
        </p:nvSpPr>
        <p:spPr>
          <a:xfrm>
            <a:off x="3620026"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2" name="Google Shape;892;p20"/>
          <p:cNvSpPr txBox="1">
            <a:spLocks noGrp="1"/>
          </p:cNvSpPr>
          <p:nvPr>
            <p:ph type="subTitle" idx="9"/>
          </p:nvPr>
        </p:nvSpPr>
        <p:spPr>
          <a:xfrm>
            <a:off x="3620026"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3" name="Google Shape;893;p20"/>
          <p:cNvSpPr txBox="1">
            <a:spLocks noGrp="1"/>
          </p:cNvSpPr>
          <p:nvPr>
            <p:ph type="title" idx="13"/>
          </p:nvPr>
        </p:nvSpPr>
        <p:spPr>
          <a:xfrm>
            <a:off x="6243400"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4" name="Google Shape;894;p20"/>
          <p:cNvSpPr txBox="1">
            <a:spLocks noGrp="1"/>
          </p:cNvSpPr>
          <p:nvPr>
            <p:ph type="subTitle" idx="14"/>
          </p:nvPr>
        </p:nvSpPr>
        <p:spPr>
          <a:xfrm>
            <a:off x="6243400"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5" name="Google Shape;895;p20"/>
          <p:cNvSpPr txBox="1">
            <a:spLocks noGrp="1"/>
          </p:cNvSpPr>
          <p:nvPr>
            <p:ph type="title" idx="15"/>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645839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96"/>
        <p:cNvGrpSpPr/>
        <p:nvPr/>
      </p:nvGrpSpPr>
      <p:grpSpPr>
        <a:xfrm>
          <a:off x="0" y="0"/>
          <a:ext cx="0" cy="0"/>
          <a:chOff x="0" y="0"/>
          <a:chExt cx="0" cy="0"/>
        </a:xfrm>
      </p:grpSpPr>
      <p:sp>
        <p:nvSpPr>
          <p:cNvPr id="897" name="Google Shape;897;p21"/>
          <p:cNvSpPr txBox="1">
            <a:spLocks noGrp="1"/>
          </p:cNvSpPr>
          <p:nvPr>
            <p:ph type="ctrTitle"/>
          </p:nvPr>
        </p:nvSpPr>
        <p:spPr>
          <a:xfrm>
            <a:off x="1636950" y="24047"/>
            <a:ext cx="5870100" cy="1321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98" name="Google Shape;898;p21"/>
          <p:cNvSpPr txBox="1"/>
          <p:nvPr/>
        </p:nvSpPr>
        <p:spPr>
          <a:xfrm>
            <a:off x="1920925" y="3735925"/>
            <a:ext cx="5302200" cy="54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CREDITS: This presentation template was created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2">
                  <a:extLst>
                    <a:ext uri="{A12FA001-AC4F-418D-AE19-62706E023703}">
                      <ahyp:hlinkClr xmlns:ahyp="http://schemas.microsoft.com/office/drawing/2018/hyperlinkcolor" xmlns="" val="tx"/>
                    </a:ext>
                  </a:extLst>
                </a:hlinkClick>
              </a:rPr>
              <a:t>Slidesgo</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including icons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3">
                  <a:extLst>
                    <a:ext uri="{A12FA001-AC4F-418D-AE19-62706E023703}">
                      <ahyp:hlinkClr xmlns:ahyp="http://schemas.microsoft.com/office/drawing/2018/hyperlinkcolor" xmlns="" val="tx"/>
                    </a:ext>
                  </a:extLst>
                </a:hlinkClick>
              </a:rPr>
              <a:t>Flaticon</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and infographics &amp; images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4">
                  <a:extLst>
                    <a:ext uri="{A12FA001-AC4F-418D-AE19-62706E023703}">
                      <ahyp:hlinkClr xmlns:ahyp="http://schemas.microsoft.com/office/drawing/2018/hyperlinkcolor" xmlns="" val="tx"/>
                    </a:ext>
                  </a:extLst>
                </a:hlinkClick>
              </a:rPr>
              <a:t>Freepik</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a:t>
            </a:r>
            <a:endParaRPr kumimoji="0" sz="1200" b="0" i="0" u="none" strike="noStrike" kern="0" cap="none" spc="0" normalizeH="0" baseline="0" noProof="0">
              <a:ln>
                <a:noFill/>
              </a:ln>
              <a:solidFill>
                <a:srgbClr val="CEA37C"/>
              </a:solidFill>
              <a:effectLst/>
              <a:uLnTx/>
              <a:uFillTx/>
              <a:latin typeface="Sanchez"/>
              <a:ea typeface="Sanchez"/>
              <a:cs typeface="Sanchez"/>
              <a:sym typeface="Sanchez"/>
            </a:endParaRPr>
          </a:p>
        </p:txBody>
      </p:sp>
    </p:spTree>
    <p:extLst>
      <p:ext uri="{BB962C8B-B14F-4D97-AF65-F5344CB8AC3E}">
        <p14:creationId xmlns:p14="http://schemas.microsoft.com/office/powerpoint/2010/main" val="2505761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899"/>
        <p:cNvGrpSpPr/>
        <p:nvPr/>
      </p:nvGrpSpPr>
      <p:grpSpPr>
        <a:xfrm>
          <a:off x="0" y="0"/>
          <a:ext cx="0" cy="0"/>
          <a:chOff x="0" y="0"/>
          <a:chExt cx="0" cy="0"/>
        </a:xfrm>
      </p:grpSpPr>
      <p:grpSp>
        <p:nvGrpSpPr>
          <p:cNvPr id="900" name="Google Shape;900;p22"/>
          <p:cNvGrpSpPr/>
          <p:nvPr/>
        </p:nvGrpSpPr>
        <p:grpSpPr>
          <a:xfrm>
            <a:off x="-1350043" y="-1024576"/>
            <a:ext cx="7149986" cy="4176452"/>
            <a:chOff x="997007" y="-364201"/>
            <a:chExt cx="7149986" cy="4176452"/>
          </a:xfrm>
        </p:grpSpPr>
        <p:sp>
          <p:nvSpPr>
            <p:cNvPr id="901" name="Google Shape;901;p22"/>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02" name="Google Shape;902;p22"/>
            <p:cNvGrpSpPr/>
            <p:nvPr/>
          </p:nvGrpSpPr>
          <p:grpSpPr>
            <a:xfrm>
              <a:off x="1184751" y="-307656"/>
              <a:ext cx="6822196" cy="4063363"/>
              <a:chOff x="5930800" y="-1718525"/>
              <a:chExt cx="2767625" cy="1649025"/>
            </a:xfrm>
          </p:grpSpPr>
          <p:sp>
            <p:nvSpPr>
              <p:cNvPr id="903" name="Google Shape;903;p22"/>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22"/>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22"/>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22"/>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22"/>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22"/>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22"/>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22"/>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22"/>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22"/>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22"/>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22"/>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22"/>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22"/>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22"/>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22"/>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22"/>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22"/>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22"/>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22"/>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22"/>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22"/>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22"/>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22"/>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22"/>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22"/>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22"/>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22"/>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22"/>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22"/>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22"/>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22"/>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22"/>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22"/>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22"/>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22"/>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22"/>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22"/>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22"/>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22"/>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22"/>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22"/>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22"/>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22"/>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22"/>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22"/>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22"/>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22"/>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22"/>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22"/>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53" name="Google Shape;953;p22"/>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54" name="Google Shape;954;p22"/>
          <p:cNvSpPr/>
          <p:nvPr/>
        </p:nvSpPr>
        <p:spPr>
          <a:xfrm rot="5400000">
            <a:off x="8243565" y="3875365"/>
            <a:ext cx="1784112" cy="2534311"/>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22"/>
          <p:cNvSpPr txBox="1">
            <a:spLocks noGrp="1"/>
          </p:cNvSpPr>
          <p:nvPr>
            <p:ph type="subTitle" idx="1"/>
          </p:nvPr>
        </p:nvSpPr>
        <p:spPr>
          <a:xfrm>
            <a:off x="6022200" y="2439600"/>
            <a:ext cx="2183700" cy="1224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56" name="Google Shape;956;p22"/>
          <p:cNvSpPr txBox="1">
            <a:spLocks noGrp="1"/>
          </p:cNvSpPr>
          <p:nvPr>
            <p:ph type="title"/>
          </p:nvPr>
        </p:nvSpPr>
        <p:spPr>
          <a:xfrm>
            <a:off x="6026100" y="1479600"/>
            <a:ext cx="2404800" cy="960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2651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8"/>
        <p:cNvGrpSpPr/>
        <p:nvPr/>
      </p:nvGrpSpPr>
      <p:grpSpPr>
        <a:xfrm>
          <a:off x="0" y="0"/>
          <a:ext cx="0" cy="0"/>
          <a:chOff x="0" y="0"/>
          <a:chExt cx="0" cy="0"/>
        </a:xfrm>
      </p:grpSpPr>
      <p:sp>
        <p:nvSpPr>
          <p:cNvPr id="399" name="Google Shape;399;p10"/>
          <p:cNvSpPr txBox="1">
            <a:spLocks noGrp="1"/>
          </p:cNvSpPr>
          <p:nvPr>
            <p:ph type="title"/>
          </p:nvPr>
        </p:nvSpPr>
        <p:spPr>
          <a:xfrm>
            <a:off x="2916900" y="3038050"/>
            <a:ext cx="3310200" cy="15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smtClean="0"/>
              <a:t>انقر لتحرير نمط العنوان الرئيسي</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957"/>
        <p:cNvGrpSpPr/>
        <p:nvPr/>
      </p:nvGrpSpPr>
      <p:grpSpPr>
        <a:xfrm>
          <a:off x="0" y="0"/>
          <a:ext cx="0" cy="0"/>
          <a:chOff x="0" y="0"/>
          <a:chExt cx="0" cy="0"/>
        </a:xfrm>
      </p:grpSpPr>
      <p:sp>
        <p:nvSpPr>
          <p:cNvPr id="958" name="Google Shape;958;p23"/>
          <p:cNvSpPr txBox="1">
            <a:spLocks noGrp="1"/>
          </p:cNvSpPr>
          <p:nvPr>
            <p:ph type="subTitle" idx="1"/>
          </p:nvPr>
        </p:nvSpPr>
        <p:spPr>
          <a:xfrm>
            <a:off x="1588427" y="2367300"/>
            <a:ext cx="2708100" cy="1069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9" name="Google Shape;959;p23"/>
          <p:cNvSpPr txBox="1">
            <a:spLocks noGrp="1"/>
          </p:cNvSpPr>
          <p:nvPr>
            <p:ph type="title"/>
          </p:nvPr>
        </p:nvSpPr>
        <p:spPr>
          <a:xfrm>
            <a:off x="1588427" y="1727100"/>
            <a:ext cx="2708100" cy="640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960" name="Google Shape;960;p23"/>
          <p:cNvGrpSpPr/>
          <p:nvPr/>
        </p:nvGrpSpPr>
        <p:grpSpPr>
          <a:xfrm>
            <a:off x="6262444" y="15011"/>
            <a:ext cx="2881859" cy="5113362"/>
            <a:chOff x="5138725" y="846375"/>
            <a:chExt cx="2264900" cy="4018675"/>
          </a:xfrm>
        </p:grpSpPr>
        <p:sp>
          <p:nvSpPr>
            <p:cNvPr id="961" name="Google Shape;961;p2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2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2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2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2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2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2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2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2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2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2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2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2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2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2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2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2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2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2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2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2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2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2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2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2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2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2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2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2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2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2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2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2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2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2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2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2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2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2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2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2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2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2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2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2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2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2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2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3733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3"/>
            </a:gs>
            <a:gs pos="100000">
              <a:schemeClr val="accent4"/>
            </a:gs>
          </a:gsLst>
          <a:lin ang="5400700" scaled="0"/>
        </a:gradFill>
        <a:effectLst/>
      </p:bgPr>
    </p:bg>
    <p:spTree>
      <p:nvGrpSpPr>
        <p:cNvPr id="1" name="Shape 400"/>
        <p:cNvGrpSpPr/>
        <p:nvPr/>
      </p:nvGrpSpPr>
      <p:grpSpPr>
        <a:xfrm>
          <a:off x="0" y="0"/>
          <a:ext cx="0" cy="0"/>
          <a:chOff x="0" y="0"/>
          <a:chExt cx="0" cy="0"/>
        </a:xfrm>
      </p:grpSpPr>
      <p:grpSp>
        <p:nvGrpSpPr>
          <p:cNvPr id="401" name="Google Shape;401;p11"/>
          <p:cNvGrpSpPr/>
          <p:nvPr/>
        </p:nvGrpSpPr>
        <p:grpSpPr>
          <a:xfrm>
            <a:off x="9" y="15011"/>
            <a:ext cx="9144293" cy="5113712"/>
            <a:chOff x="216975" y="846375"/>
            <a:chExt cx="7186650" cy="4018950"/>
          </a:xfrm>
        </p:grpSpPr>
        <p:sp>
          <p:nvSpPr>
            <p:cNvPr id="402" name="Google Shape;402;p11"/>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12" name="Google Shape;612;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فارغ">
    <p:bg>
      <p:bgPr>
        <a:noFill/>
        <a:effectLst/>
      </p:bgPr>
    </p:bg>
    <p:spTree>
      <p:nvGrpSpPr>
        <p:cNvPr id="1" name="Shape 61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
    <p:bg>
      <p:bgPr>
        <a:gradFill>
          <a:gsLst>
            <a:gs pos="0">
              <a:schemeClr val="accent3"/>
            </a:gs>
            <a:gs pos="100000">
              <a:schemeClr val="accent4"/>
            </a:gs>
          </a:gsLst>
          <a:lin ang="5400012" scaled="0"/>
        </a:gradFill>
        <a:effectLst/>
      </p:bgPr>
    </p:bg>
    <p:spTree>
      <p:nvGrpSpPr>
        <p:cNvPr id="1" name="Shape 614"/>
        <p:cNvGrpSpPr/>
        <p:nvPr/>
      </p:nvGrpSpPr>
      <p:grpSpPr>
        <a:xfrm>
          <a:off x="0" y="0"/>
          <a:ext cx="0" cy="0"/>
          <a:chOff x="0" y="0"/>
          <a:chExt cx="0" cy="0"/>
        </a:xfrm>
      </p:grpSpPr>
      <p:grpSp>
        <p:nvGrpSpPr>
          <p:cNvPr id="615" name="Google Shape;615;p13"/>
          <p:cNvGrpSpPr/>
          <p:nvPr/>
        </p:nvGrpSpPr>
        <p:grpSpPr>
          <a:xfrm>
            <a:off x="9" y="15011"/>
            <a:ext cx="9144293" cy="5113712"/>
            <a:chOff x="216975" y="846375"/>
            <a:chExt cx="7186650" cy="4018950"/>
          </a:xfrm>
        </p:grpSpPr>
        <p:sp>
          <p:nvSpPr>
            <p:cNvPr id="616" name="Google Shape;616;p13"/>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3"/>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3"/>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800"/>
              <a:buNone/>
              <a:defRPr sz="3000">
                <a:solidFill>
                  <a:schemeClr val="lt1"/>
                </a:solidFill>
              </a:defRPr>
            </a:lvl1pPr>
            <a:lvl2pPr lvl="1">
              <a:spcBef>
                <a:spcPts val="0"/>
              </a:spcBef>
              <a:spcAft>
                <a:spcPts val="0"/>
              </a:spcAft>
              <a:buClr>
                <a:schemeClr val="lt1"/>
              </a:buClr>
              <a:buSzPts val="2800"/>
              <a:buNone/>
              <a:defRPr>
                <a:solidFill>
                  <a:schemeClr val="lt1"/>
                </a:solidFill>
                <a:latin typeface="Kodchasan"/>
                <a:ea typeface="Kodchasan"/>
                <a:cs typeface="Kodchasan"/>
                <a:sym typeface="Kodchasan"/>
              </a:defRPr>
            </a:lvl2pPr>
            <a:lvl3pPr lvl="2">
              <a:spcBef>
                <a:spcPts val="0"/>
              </a:spcBef>
              <a:spcAft>
                <a:spcPts val="0"/>
              </a:spcAft>
              <a:buClr>
                <a:schemeClr val="lt1"/>
              </a:buClr>
              <a:buSzPts val="2800"/>
              <a:buNone/>
              <a:defRPr>
                <a:solidFill>
                  <a:schemeClr val="lt1"/>
                </a:solidFill>
                <a:latin typeface="Kodchasan"/>
                <a:ea typeface="Kodchasan"/>
                <a:cs typeface="Kodchasan"/>
                <a:sym typeface="Kodchasan"/>
              </a:defRPr>
            </a:lvl3pPr>
            <a:lvl4pPr lvl="3">
              <a:spcBef>
                <a:spcPts val="0"/>
              </a:spcBef>
              <a:spcAft>
                <a:spcPts val="0"/>
              </a:spcAft>
              <a:buClr>
                <a:schemeClr val="lt1"/>
              </a:buClr>
              <a:buSzPts val="2800"/>
              <a:buNone/>
              <a:defRPr>
                <a:solidFill>
                  <a:schemeClr val="lt1"/>
                </a:solidFill>
                <a:latin typeface="Kodchasan"/>
                <a:ea typeface="Kodchasan"/>
                <a:cs typeface="Kodchasan"/>
                <a:sym typeface="Kodchasan"/>
              </a:defRPr>
            </a:lvl4pPr>
            <a:lvl5pPr lvl="4">
              <a:spcBef>
                <a:spcPts val="0"/>
              </a:spcBef>
              <a:spcAft>
                <a:spcPts val="0"/>
              </a:spcAft>
              <a:buClr>
                <a:schemeClr val="lt1"/>
              </a:buClr>
              <a:buSzPts val="2800"/>
              <a:buNone/>
              <a:defRPr>
                <a:solidFill>
                  <a:schemeClr val="lt1"/>
                </a:solidFill>
                <a:latin typeface="Kodchasan"/>
                <a:ea typeface="Kodchasan"/>
                <a:cs typeface="Kodchasan"/>
                <a:sym typeface="Kodchasan"/>
              </a:defRPr>
            </a:lvl5pPr>
            <a:lvl6pPr lvl="5">
              <a:spcBef>
                <a:spcPts val="0"/>
              </a:spcBef>
              <a:spcAft>
                <a:spcPts val="0"/>
              </a:spcAft>
              <a:buClr>
                <a:schemeClr val="lt1"/>
              </a:buClr>
              <a:buSzPts val="2800"/>
              <a:buNone/>
              <a:defRPr>
                <a:solidFill>
                  <a:schemeClr val="lt1"/>
                </a:solidFill>
                <a:latin typeface="Kodchasan"/>
                <a:ea typeface="Kodchasan"/>
                <a:cs typeface="Kodchasan"/>
                <a:sym typeface="Kodchasan"/>
              </a:defRPr>
            </a:lvl6pPr>
            <a:lvl7pPr lvl="6">
              <a:spcBef>
                <a:spcPts val="0"/>
              </a:spcBef>
              <a:spcAft>
                <a:spcPts val="0"/>
              </a:spcAft>
              <a:buClr>
                <a:schemeClr val="lt1"/>
              </a:buClr>
              <a:buSzPts val="2800"/>
              <a:buNone/>
              <a:defRPr>
                <a:solidFill>
                  <a:schemeClr val="lt1"/>
                </a:solidFill>
                <a:latin typeface="Kodchasan"/>
                <a:ea typeface="Kodchasan"/>
                <a:cs typeface="Kodchasan"/>
                <a:sym typeface="Kodchasan"/>
              </a:defRPr>
            </a:lvl7pPr>
            <a:lvl8pPr lvl="7">
              <a:spcBef>
                <a:spcPts val="0"/>
              </a:spcBef>
              <a:spcAft>
                <a:spcPts val="0"/>
              </a:spcAft>
              <a:buClr>
                <a:schemeClr val="lt1"/>
              </a:buClr>
              <a:buSzPts val="2800"/>
              <a:buNone/>
              <a:defRPr>
                <a:solidFill>
                  <a:schemeClr val="lt1"/>
                </a:solidFill>
                <a:latin typeface="Kodchasan"/>
                <a:ea typeface="Kodchasan"/>
                <a:cs typeface="Kodchasan"/>
                <a:sym typeface="Kodchasan"/>
              </a:defRPr>
            </a:lvl8pPr>
            <a:lvl9pPr lvl="8">
              <a:spcBef>
                <a:spcPts val="0"/>
              </a:spcBef>
              <a:spcAft>
                <a:spcPts val="0"/>
              </a:spcAft>
              <a:buClr>
                <a:schemeClr val="lt1"/>
              </a:buClr>
              <a:buSzPts val="2800"/>
              <a:buNone/>
              <a:defRPr>
                <a:solidFill>
                  <a:schemeClr val="lt1"/>
                </a:solidFill>
                <a:latin typeface="Kodchasan"/>
                <a:ea typeface="Kodchasan"/>
                <a:cs typeface="Kodchasan"/>
                <a:sym typeface="Kodchasan"/>
              </a:defRPr>
            </a:lvl9pPr>
          </a:lstStyle>
          <a:p>
            <a:r>
              <a:rPr lang="ar-SA" smtClean="0"/>
              <a:t>انقر لتحرير نمط العنوان الرئيسي</a:t>
            </a:r>
            <a:endParaRPr/>
          </a:p>
        </p:txBody>
      </p:sp>
      <p:sp>
        <p:nvSpPr>
          <p:cNvPr id="826" name="Google Shape;826;p13"/>
          <p:cNvSpPr txBox="1">
            <a:spLocks noGrp="1"/>
          </p:cNvSpPr>
          <p:nvPr>
            <p:ph type="ctrTitle" idx="2"/>
          </p:nvPr>
        </p:nvSpPr>
        <p:spPr>
          <a:xfrm>
            <a:off x="212363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27" name="Google Shape;827;p13"/>
          <p:cNvSpPr txBox="1">
            <a:spLocks noGrp="1"/>
          </p:cNvSpPr>
          <p:nvPr>
            <p:ph type="subTitle" idx="1"/>
          </p:nvPr>
        </p:nvSpPr>
        <p:spPr>
          <a:xfrm>
            <a:off x="2125736" y="2268148"/>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28" name="Google Shape;828;p13"/>
          <p:cNvSpPr txBox="1">
            <a:spLocks noGrp="1"/>
          </p:cNvSpPr>
          <p:nvPr>
            <p:ph type="title" idx="3" hasCustomPrompt="1"/>
          </p:nvPr>
        </p:nvSpPr>
        <p:spPr>
          <a:xfrm>
            <a:off x="1470475"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29" name="Google Shape;829;p13"/>
          <p:cNvSpPr txBox="1">
            <a:spLocks noGrp="1"/>
          </p:cNvSpPr>
          <p:nvPr>
            <p:ph type="ctrTitle" idx="4"/>
          </p:nvPr>
        </p:nvSpPr>
        <p:spPr>
          <a:xfrm>
            <a:off x="526988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0" name="Google Shape;830;p13"/>
          <p:cNvSpPr txBox="1">
            <a:spLocks noGrp="1"/>
          </p:cNvSpPr>
          <p:nvPr>
            <p:ph type="subTitle" idx="5"/>
          </p:nvPr>
        </p:nvSpPr>
        <p:spPr>
          <a:xfrm>
            <a:off x="5269886" y="2268148"/>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1" name="Google Shape;831;p13"/>
          <p:cNvSpPr txBox="1">
            <a:spLocks noGrp="1"/>
          </p:cNvSpPr>
          <p:nvPr>
            <p:ph type="title" idx="6" hasCustomPrompt="1"/>
          </p:nvPr>
        </p:nvSpPr>
        <p:spPr>
          <a:xfrm>
            <a:off x="4617000"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2" name="Google Shape;832;p13"/>
          <p:cNvSpPr txBox="1">
            <a:spLocks noGrp="1"/>
          </p:cNvSpPr>
          <p:nvPr>
            <p:ph type="ctrTitle" idx="7"/>
          </p:nvPr>
        </p:nvSpPr>
        <p:spPr>
          <a:xfrm>
            <a:off x="2125727"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3" name="Google Shape;833;p13"/>
          <p:cNvSpPr txBox="1">
            <a:spLocks noGrp="1"/>
          </p:cNvSpPr>
          <p:nvPr>
            <p:ph type="subTitle" idx="8"/>
          </p:nvPr>
        </p:nvSpPr>
        <p:spPr>
          <a:xfrm>
            <a:off x="2125727"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4" name="Google Shape;834;p13"/>
          <p:cNvSpPr txBox="1">
            <a:spLocks noGrp="1"/>
          </p:cNvSpPr>
          <p:nvPr>
            <p:ph type="title" idx="9" hasCustomPrompt="1"/>
          </p:nvPr>
        </p:nvSpPr>
        <p:spPr>
          <a:xfrm>
            <a:off x="1470475"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5" name="Google Shape;835;p13"/>
          <p:cNvSpPr txBox="1">
            <a:spLocks noGrp="1"/>
          </p:cNvSpPr>
          <p:nvPr>
            <p:ph type="ctrTitle" idx="13"/>
          </p:nvPr>
        </p:nvSpPr>
        <p:spPr>
          <a:xfrm>
            <a:off x="5269886"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6" name="Google Shape;836;p13"/>
          <p:cNvSpPr txBox="1">
            <a:spLocks noGrp="1"/>
          </p:cNvSpPr>
          <p:nvPr>
            <p:ph type="subTitle" idx="14"/>
          </p:nvPr>
        </p:nvSpPr>
        <p:spPr>
          <a:xfrm>
            <a:off x="5269886"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7" name="Google Shape;837;p13"/>
          <p:cNvSpPr txBox="1">
            <a:spLocks noGrp="1"/>
          </p:cNvSpPr>
          <p:nvPr>
            <p:ph type="title" idx="15" hasCustomPrompt="1"/>
          </p:nvPr>
        </p:nvSpPr>
        <p:spPr>
          <a:xfrm>
            <a:off x="4617000"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8_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ar-SA" smtClean="0"/>
              <a:t>انقر لتحرير نمط العنوان الرئيسي</a:t>
            </a:r>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r>
              <a:rPr lang="ar-SA" smtClean="0"/>
              <a:t>انقر لتحرير نمط العنوان الثانوي الرئيسي</a:t>
            </a:r>
            <a:endParaRPr/>
          </a:p>
        </p:txBody>
      </p:sp>
    </p:spTree>
    <p:extLst>
      <p:ext uri="{BB962C8B-B14F-4D97-AF65-F5344CB8AC3E}">
        <p14:creationId xmlns:p14="http://schemas.microsoft.com/office/powerpoint/2010/main" val="399870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Tree>
    <p:extLst>
      <p:ext uri="{BB962C8B-B14F-4D97-AF65-F5344CB8AC3E}">
        <p14:creationId xmlns:p14="http://schemas.microsoft.com/office/powerpoint/2010/main" val="1972120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 id="2147483658" r:id="rId5"/>
    <p:sldLayoutId id="2147483659" r:id="rId6"/>
    <p:sldLayoutId id="2147483664" r:id="rId7"/>
    <p:sldLayoutId id="2147483672" r:id="rId8"/>
    <p:sldLayoutId id="2147483673" r:id="rId9"/>
  </p:sldLayoutIdLst>
  <p:hf sldNum="0"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extLst>
      <p:ext uri="{BB962C8B-B14F-4D97-AF65-F5344CB8AC3E}">
        <p14:creationId xmlns:p14="http://schemas.microsoft.com/office/powerpoint/2010/main" val="12843926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4"/>
        <p:cNvGrpSpPr/>
        <p:nvPr/>
      </p:nvGrpSpPr>
      <p:grpSpPr>
        <a:xfrm>
          <a:off x="0" y="0"/>
          <a:ext cx="0" cy="0"/>
          <a:chOff x="0" y="0"/>
          <a:chExt cx="0" cy="0"/>
        </a:xfrm>
      </p:grpSpPr>
      <p:grpSp>
        <p:nvGrpSpPr>
          <p:cNvPr id="72" name="Google Shape;1035;p26">
            <a:extLst>
              <a:ext uri="{FF2B5EF4-FFF2-40B4-BE49-F238E27FC236}">
                <a16:creationId xmlns:a16="http://schemas.microsoft.com/office/drawing/2014/main" id="{F46B82ED-36BA-4883-AF42-009BBA8C6367}"/>
              </a:ext>
            </a:extLst>
          </p:cNvPr>
          <p:cNvGrpSpPr/>
          <p:nvPr/>
        </p:nvGrpSpPr>
        <p:grpSpPr>
          <a:xfrm>
            <a:off x="997007" y="483524"/>
            <a:ext cx="7149986" cy="4176452"/>
            <a:chOff x="997007" y="483524"/>
            <a:chExt cx="7149986" cy="4176452"/>
          </a:xfrm>
        </p:grpSpPr>
        <p:sp>
          <p:nvSpPr>
            <p:cNvPr id="73" name="Google Shape;1036;p26">
              <a:extLst>
                <a:ext uri="{FF2B5EF4-FFF2-40B4-BE49-F238E27FC236}">
                  <a16:creationId xmlns:a16="http://schemas.microsoft.com/office/drawing/2014/main" id="{AD6D7F6A-2008-4203-9BC6-E0FBA148A116}"/>
                </a:ext>
              </a:extLst>
            </p:cNvPr>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80975" dir="552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1037;p26">
              <a:extLst>
                <a:ext uri="{FF2B5EF4-FFF2-40B4-BE49-F238E27FC236}">
                  <a16:creationId xmlns:a16="http://schemas.microsoft.com/office/drawing/2014/main" id="{CA060726-C343-4FE8-8DB0-AF66000CDBBC}"/>
                </a:ext>
              </a:extLst>
            </p:cNvPr>
            <p:cNvGrpSpPr/>
            <p:nvPr/>
          </p:nvGrpSpPr>
          <p:grpSpPr>
            <a:xfrm>
              <a:off x="1184751" y="540069"/>
              <a:ext cx="6822196" cy="4063363"/>
              <a:chOff x="5930800" y="-1718525"/>
              <a:chExt cx="2767625" cy="1649025"/>
            </a:xfrm>
          </p:grpSpPr>
          <p:sp>
            <p:nvSpPr>
              <p:cNvPr id="82" name="Google Shape;1038;p26">
                <a:extLst>
                  <a:ext uri="{FF2B5EF4-FFF2-40B4-BE49-F238E27FC236}">
                    <a16:creationId xmlns:a16="http://schemas.microsoft.com/office/drawing/2014/main" id="{91BDB252-AAA1-41DB-A86B-6C2B7A23C321}"/>
                  </a:ext>
                </a:extLst>
              </p:cNvPr>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39;p26">
                <a:extLst>
                  <a:ext uri="{FF2B5EF4-FFF2-40B4-BE49-F238E27FC236}">
                    <a16:creationId xmlns:a16="http://schemas.microsoft.com/office/drawing/2014/main" id="{87C3E504-F334-4E43-AA0E-7B9C0726DDF4}"/>
                  </a:ext>
                </a:extLst>
              </p:cNvPr>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40;p26">
                <a:extLst>
                  <a:ext uri="{FF2B5EF4-FFF2-40B4-BE49-F238E27FC236}">
                    <a16:creationId xmlns:a16="http://schemas.microsoft.com/office/drawing/2014/main" id="{B83E4E0D-2232-490A-9E39-F1CEF2C89977}"/>
                  </a:ext>
                </a:extLst>
              </p:cNvPr>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41;p26">
                <a:extLst>
                  <a:ext uri="{FF2B5EF4-FFF2-40B4-BE49-F238E27FC236}">
                    <a16:creationId xmlns:a16="http://schemas.microsoft.com/office/drawing/2014/main" id="{0C377990-5503-4AE9-9BA5-ABE998BCD08F}"/>
                  </a:ext>
                </a:extLst>
              </p:cNvPr>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42;p26">
                <a:extLst>
                  <a:ext uri="{FF2B5EF4-FFF2-40B4-BE49-F238E27FC236}">
                    <a16:creationId xmlns:a16="http://schemas.microsoft.com/office/drawing/2014/main" id="{A326D425-1001-46C3-9C00-9F2E1F95D5E7}"/>
                  </a:ext>
                </a:extLst>
              </p:cNvPr>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43;p26">
                <a:extLst>
                  <a:ext uri="{FF2B5EF4-FFF2-40B4-BE49-F238E27FC236}">
                    <a16:creationId xmlns:a16="http://schemas.microsoft.com/office/drawing/2014/main" id="{7A15E29A-1085-4BFE-801B-8B782A70865B}"/>
                  </a:ext>
                </a:extLst>
              </p:cNvPr>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44;p26">
                <a:extLst>
                  <a:ext uri="{FF2B5EF4-FFF2-40B4-BE49-F238E27FC236}">
                    <a16:creationId xmlns:a16="http://schemas.microsoft.com/office/drawing/2014/main" id="{1DCF5F4F-C04C-4B6A-8F7C-9D30C5BBE93C}"/>
                  </a:ext>
                </a:extLst>
              </p:cNvPr>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45;p26">
                <a:extLst>
                  <a:ext uri="{FF2B5EF4-FFF2-40B4-BE49-F238E27FC236}">
                    <a16:creationId xmlns:a16="http://schemas.microsoft.com/office/drawing/2014/main" id="{F58D5C13-4BD8-4480-B881-A0EA890EB950}"/>
                  </a:ext>
                </a:extLst>
              </p:cNvPr>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46;p26">
                <a:extLst>
                  <a:ext uri="{FF2B5EF4-FFF2-40B4-BE49-F238E27FC236}">
                    <a16:creationId xmlns:a16="http://schemas.microsoft.com/office/drawing/2014/main" id="{0C6D6819-0457-42F9-B75B-B76C91F7DD26}"/>
                  </a:ext>
                </a:extLst>
              </p:cNvPr>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47;p26">
                <a:extLst>
                  <a:ext uri="{FF2B5EF4-FFF2-40B4-BE49-F238E27FC236}">
                    <a16:creationId xmlns:a16="http://schemas.microsoft.com/office/drawing/2014/main" id="{51E2C65A-5538-4D49-8C55-53173C824835}"/>
                  </a:ext>
                </a:extLst>
              </p:cNvPr>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48;p26">
                <a:extLst>
                  <a:ext uri="{FF2B5EF4-FFF2-40B4-BE49-F238E27FC236}">
                    <a16:creationId xmlns:a16="http://schemas.microsoft.com/office/drawing/2014/main" id="{01B086D3-F545-408F-AD5E-82BD1A746686}"/>
                  </a:ext>
                </a:extLst>
              </p:cNvPr>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49;p26">
                <a:extLst>
                  <a:ext uri="{FF2B5EF4-FFF2-40B4-BE49-F238E27FC236}">
                    <a16:creationId xmlns:a16="http://schemas.microsoft.com/office/drawing/2014/main" id="{BEAF06A3-F980-4893-9A52-F223E1611710}"/>
                  </a:ext>
                </a:extLst>
              </p:cNvPr>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50;p26">
                <a:extLst>
                  <a:ext uri="{FF2B5EF4-FFF2-40B4-BE49-F238E27FC236}">
                    <a16:creationId xmlns:a16="http://schemas.microsoft.com/office/drawing/2014/main" id="{400CC96C-22A3-45A4-AB20-492CAB5C00D1}"/>
                  </a:ext>
                </a:extLst>
              </p:cNvPr>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51;p26">
                <a:extLst>
                  <a:ext uri="{FF2B5EF4-FFF2-40B4-BE49-F238E27FC236}">
                    <a16:creationId xmlns:a16="http://schemas.microsoft.com/office/drawing/2014/main" id="{6A909849-5DBE-4C7A-88EC-726E03DA28EB}"/>
                  </a:ext>
                </a:extLst>
              </p:cNvPr>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52;p26">
                <a:extLst>
                  <a:ext uri="{FF2B5EF4-FFF2-40B4-BE49-F238E27FC236}">
                    <a16:creationId xmlns:a16="http://schemas.microsoft.com/office/drawing/2014/main" id="{ABCEF375-D1BA-447C-A3EA-47246D27838A}"/>
                  </a:ext>
                </a:extLst>
              </p:cNvPr>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53;p26">
                <a:extLst>
                  <a:ext uri="{FF2B5EF4-FFF2-40B4-BE49-F238E27FC236}">
                    <a16:creationId xmlns:a16="http://schemas.microsoft.com/office/drawing/2014/main" id="{8ECA2A65-CAC6-46DF-902B-D53F2A44E4E9}"/>
                  </a:ext>
                </a:extLst>
              </p:cNvPr>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54;p26">
                <a:extLst>
                  <a:ext uri="{FF2B5EF4-FFF2-40B4-BE49-F238E27FC236}">
                    <a16:creationId xmlns:a16="http://schemas.microsoft.com/office/drawing/2014/main" id="{FB138ACA-F6CE-44E3-B805-586A4697C5B4}"/>
                  </a:ext>
                </a:extLst>
              </p:cNvPr>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55;p26">
                <a:extLst>
                  <a:ext uri="{FF2B5EF4-FFF2-40B4-BE49-F238E27FC236}">
                    <a16:creationId xmlns:a16="http://schemas.microsoft.com/office/drawing/2014/main" id="{ED053326-1225-4B67-B798-09A612209584}"/>
                  </a:ext>
                </a:extLst>
              </p:cNvPr>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56;p26">
                <a:extLst>
                  <a:ext uri="{FF2B5EF4-FFF2-40B4-BE49-F238E27FC236}">
                    <a16:creationId xmlns:a16="http://schemas.microsoft.com/office/drawing/2014/main" id="{0ACDC577-C791-4401-940D-20FD1DC18814}"/>
                  </a:ext>
                </a:extLst>
              </p:cNvPr>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57;p26">
                <a:extLst>
                  <a:ext uri="{FF2B5EF4-FFF2-40B4-BE49-F238E27FC236}">
                    <a16:creationId xmlns:a16="http://schemas.microsoft.com/office/drawing/2014/main" id="{D08033AF-D4A1-43F1-9A68-AD1381CD2F13}"/>
                  </a:ext>
                </a:extLst>
              </p:cNvPr>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58;p26">
                <a:extLst>
                  <a:ext uri="{FF2B5EF4-FFF2-40B4-BE49-F238E27FC236}">
                    <a16:creationId xmlns:a16="http://schemas.microsoft.com/office/drawing/2014/main" id="{D0A00C3B-AFA5-48D9-BA83-A4095848DFDB}"/>
                  </a:ext>
                </a:extLst>
              </p:cNvPr>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59;p26">
                <a:extLst>
                  <a:ext uri="{FF2B5EF4-FFF2-40B4-BE49-F238E27FC236}">
                    <a16:creationId xmlns:a16="http://schemas.microsoft.com/office/drawing/2014/main" id="{0FFAD885-0990-4C10-B72B-BE554F9D50C3}"/>
                  </a:ext>
                </a:extLst>
              </p:cNvPr>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60;p26">
                <a:extLst>
                  <a:ext uri="{FF2B5EF4-FFF2-40B4-BE49-F238E27FC236}">
                    <a16:creationId xmlns:a16="http://schemas.microsoft.com/office/drawing/2014/main" id="{ECE706DF-69AB-4FC5-A4FF-0A51E6FEE62C}"/>
                  </a:ext>
                </a:extLst>
              </p:cNvPr>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61;p26">
                <a:extLst>
                  <a:ext uri="{FF2B5EF4-FFF2-40B4-BE49-F238E27FC236}">
                    <a16:creationId xmlns:a16="http://schemas.microsoft.com/office/drawing/2014/main" id="{CFE9A67F-287C-4D85-9536-241D6A728BC3}"/>
                  </a:ext>
                </a:extLst>
              </p:cNvPr>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2;p26">
                <a:extLst>
                  <a:ext uri="{FF2B5EF4-FFF2-40B4-BE49-F238E27FC236}">
                    <a16:creationId xmlns:a16="http://schemas.microsoft.com/office/drawing/2014/main" id="{7F17D6E1-51B2-40BE-B00A-519BC077291B}"/>
                  </a:ext>
                </a:extLst>
              </p:cNvPr>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63;p26">
                <a:extLst>
                  <a:ext uri="{FF2B5EF4-FFF2-40B4-BE49-F238E27FC236}">
                    <a16:creationId xmlns:a16="http://schemas.microsoft.com/office/drawing/2014/main" id="{83259A32-CBA1-4FBC-B0EC-881194BDFD0F}"/>
                  </a:ext>
                </a:extLst>
              </p:cNvPr>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64;p26">
                <a:extLst>
                  <a:ext uri="{FF2B5EF4-FFF2-40B4-BE49-F238E27FC236}">
                    <a16:creationId xmlns:a16="http://schemas.microsoft.com/office/drawing/2014/main" id="{6086D0CC-67B4-48A6-804C-947941B3D596}"/>
                  </a:ext>
                </a:extLst>
              </p:cNvPr>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65;p26">
                <a:extLst>
                  <a:ext uri="{FF2B5EF4-FFF2-40B4-BE49-F238E27FC236}">
                    <a16:creationId xmlns:a16="http://schemas.microsoft.com/office/drawing/2014/main" id="{379D2D64-161F-4CA4-AE29-70333DC92049}"/>
                  </a:ext>
                </a:extLst>
              </p:cNvPr>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66;p26">
                <a:extLst>
                  <a:ext uri="{FF2B5EF4-FFF2-40B4-BE49-F238E27FC236}">
                    <a16:creationId xmlns:a16="http://schemas.microsoft.com/office/drawing/2014/main" id="{BB86BABE-8284-4D44-A905-BBF7150A37F4}"/>
                  </a:ext>
                </a:extLst>
              </p:cNvPr>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67;p26">
                <a:extLst>
                  <a:ext uri="{FF2B5EF4-FFF2-40B4-BE49-F238E27FC236}">
                    <a16:creationId xmlns:a16="http://schemas.microsoft.com/office/drawing/2014/main" id="{D0EDE0BF-7C95-40D8-9200-0F04733500DD}"/>
                  </a:ext>
                </a:extLst>
              </p:cNvPr>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68;p26">
                <a:extLst>
                  <a:ext uri="{FF2B5EF4-FFF2-40B4-BE49-F238E27FC236}">
                    <a16:creationId xmlns:a16="http://schemas.microsoft.com/office/drawing/2014/main" id="{2D81F5F7-6E66-4F7E-A656-4461D90490F4}"/>
                  </a:ext>
                </a:extLst>
              </p:cNvPr>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69;p26">
                <a:extLst>
                  <a:ext uri="{FF2B5EF4-FFF2-40B4-BE49-F238E27FC236}">
                    <a16:creationId xmlns:a16="http://schemas.microsoft.com/office/drawing/2014/main" id="{1A56F462-76F9-41C5-AD5B-466CD513C206}"/>
                  </a:ext>
                </a:extLst>
              </p:cNvPr>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70;p26">
                <a:extLst>
                  <a:ext uri="{FF2B5EF4-FFF2-40B4-BE49-F238E27FC236}">
                    <a16:creationId xmlns:a16="http://schemas.microsoft.com/office/drawing/2014/main" id="{824DAB09-C465-4A6F-91AC-9AC69FD7A7D7}"/>
                  </a:ext>
                </a:extLst>
              </p:cNvPr>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71;p26">
                <a:extLst>
                  <a:ext uri="{FF2B5EF4-FFF2-40B4-BE49-F238E27FC236}">
                    <a16:creationId xmlns:a16="http://schemas.microsoft.com/office/drawing/2014/main" id="{5C8E380F-20B9-40A3-8764-9C050F8A429B}"/>
                  </a:ext>
                </a:extLst>
              </p:cNvPr>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72;p26">
                <a:extLst>
                  <a:ext uri="{FF2B5EF4-FFF2-40B4-BE49-F238E27FC236}">
                    <a16:creationId xmlns:a16="http://schemas.microsoft.com/office/drawing/2014/main" id="{F13C25FF-A148-4BC5-BFF6-24055C4E3C8F}"/>
                  </a:ext>
                </a:extLst>
              </p:cNvPr>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73;p26">
                <a:extLst>
                  <a:ext uri="{FF2B5EF4-FFF2-40B4-BE49-F238E27FC236}">
                    <a16:creationId xmlns:a16="http://schemas.microsoft.com/office/drawing/2014/main" id="{A654DB0C-7735-4061-AAED-04762F9DF1F3}"/>
                  </a:ext>
                </a:extLst>
              </p:cNvPr>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74;p26">
                <a:extLst>
                  <a:ext uri="{FF2B5EF4-FFF2-40B4-BE49-F238E27FC236}">
                    <a16:creationId xmlns:a16="http://schemas.microsoft.com/office/drawing/2014/main" id="{A091409E-A3D3-4819-8EEB-39E2E736890A}"/>
                  </a:ext>
                </a:extLst>
              </p:cNvPr>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75;p26">
                <a:extLst>
                  <a:ext uri="{FF2B5EF4-FFF2-40B4-BE49-F238E27FC236}">
                    <a16:creationId xmlns:a16="http://schemas.microsoft.com/office/drawing/2014/main" id="{90C71B78-658A-4812-BBAE-8E9A5811C204}"/>
                  </a:ext>
                </a:extLst>
              </p:cNvPr>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76;p26">
                <a:extLst>
                  <a:ext uri="{FF2B5EF4-FFF2-40B4-BE49-F238E27FC236}">
                    <a16:creationId xmlns:a16="http://schemas.microsoft.com/office/drawing/2014/main" id="{60103469-3BC8-4ED2-8184-E7F1F66C6143}"/>
                  </a:ext>
                </a:extLst>
              </p:cNvPr>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77;p26">
                <a:extLst>
                  <a:ext uri="{FF2B5EF4-FFF2-40B4-BE49-F238E27FC236}">
                    <a16:creationId xmlns:a16="http://schemas.microsoft.com/office/drawing/2014/main" id="{21135415-B358-4C2B-8AE8-B0EFA8D11663}"/>
                  </a:ext>
                </a:extLst>
              </p:cNvPr>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78;p26">
                <a:extLst>
                  <a:ext uri="{FF2B5EF4-FFF2-40B4-BE49-F238E27FC236}">
                    <a16:creationId xmlns:a16="http://schemas.microsoft.com/office/drawing/2014/main" id="{9C85CE61-AE81-481F-85FB-5FE40B6B9658}"/>
                  </a:ext>
                </a:extLst>
              </p:cNvPr>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79;p26">
                <a:extLst>
                  <a:ext uri="{FF2B5EF4-FFF2-40B4-BE49-F238E27FC236}">
                    <a16:creationId xmlns:a16="http://schemas.microsoft.com/office/drawing/2014/main" id="{366E6EA0-E276-44C0-BF88-D804237EC107}"/>
                  </a:ext>
                </a:extLst>
              </p:cNvPr>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0;p26">
                <a:extLst>
                  <a:ext uri="{FF2B5EF4-FFF2-40B4-BE49-F238E27FC236}">
                    <a16:creationId xmlns:a16="http://schemas.microsoft.com/office/drawing/2014/main" id="{18FBA844-14CB-438A-9A02-733902FFC736}"/>
                  </a:ext>
                </a:extLst>
              </p:cNvPr>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1;p26">
                <a:extLst>
                  <a:ext uri="{FF2B5EF4-FFF2-40B4-BE49-F238E27FC236}">
                    <a16:creationId xmlns:a16="http://schemas.microsoft.com/office/drawing/2014/main" id="{426B570A-8AE9-415E-9387-1F1CB592A07B}"/>
                  </a:ext>
                </a:extLst>
              </p:cNvPr>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2;p26">
                <a:extLst>
                  <a:ext uri="{FF2B5EF4-FFF2-40B4-BE49-F238E27FC236}">
                    <a16:creationId xmlns:a16="http://schemas.microsoft.com/office/drawing/2014/main" id="{15F9B902-C023-49C5-954D-D5982977EADA}"/>
                  </a:ext>
                </a:extLst>
              </p:cNvPr>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3;p26">
                <a:extLst>
                  <a:ext uri="{FF2B5EF4-FFF2-40B4-BE49-F238E27FC236}">
                    <a16:creationId xmlns:a16="http://schemas.microsoft.com/office/drawing/2014/main" id="{12E25147-C005-41DC-82BE-B84F66295FE4}"/>
                  </a:ext>
                </a:extLst>
              </p:cNvPr>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4;p26">
                <a:extLst>
                  <a:ext uri="{FF2B5EF4-FFF2-40B4-BE49-F238E27FC236}">
                    <a16:creationId xmlns:a16="http://schemas.microsoft.com/office/drawing/2014/main" id="{E5FAC137-BED9-42B1-8E43-E67075A79085}"/>
                  </a:ext>
                </a:extLst>
              </p:cNvPr>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5;p26">
                <a:extLst>
                  <a:ext uri="{FF2B5EF4-FFF2-40B4-BE49-F238E27FC236}">
                    <a16:creationId xmlns:a16="http://schemas.microsoft.com/office/drawing/2014/main" id="{E9E8E8AB-40B2-4A8C-B200-FDB4D622D5A8}"/>
                  </a:ext>
                </a:extLst>
              </p:cNvPr>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6;p26">
                <a:extLst>
                  <a:ext uri="{FF2B5EF4-FFF2-40B4-BE49-F238E27FC236}">
                    <a16:creationId xmlns:a16="http://schemas.microsoft.com/office/drawing/2014/main" id="{F70AAEEE-C6C8-47FC-96B1-963E779F0AB4}"/>
                  </a:ext>
                </a:extLst>
              </p:cNvPr>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7;p26">
                <a:extLst>
                  <a:ext uri="{FF2B5EF4-FFF2-40B4-BE49-F238E27FC236}">
                    <a16:creationId xmlns:a16="http://schemas.microsoft.com/office/drawing/2014/main" id="{7FB332F1-1058-49A4-BF7C-C9090A8DF285}"/>
                  </a:ext>
                </a:extLst>
              </p:cNvPr>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088;p26">
              <a:extLst>
                <a:ext uri="{FF2B5EF4-FFF2-40B4-BE49-F238E27FC236}">
                  <a16:creationId xmlns:a16="http://schemas.microsoft.com/office/drawing/2014/main" id="{C824326B-8FDC-4E1C-84FA-0C6F34D93CF9}"/>
                </a:ext>
              </a:extLst>
            </p:cNvPr>
            <p:cNvGrpSpPr/>
            <p:nvPr/>
          </p:nvGrpSpPr>
          <p:grpSpPr>
            <a:xfrm>
              <a:off x="2999644" y="2503296"/>
              <a:ext cx="3144711" cy="2100136"/>
              <a:chOff x="2265450" y="-2416250"/>
              <a:chExt cx="1130825" cy="755200"/>
            </a:xfrm>
          </p:grpSpPr>
          <p:sp>
            <p:nvSpPr>
              <p:cNvPr id="77" name="Google Shape;1089;p26">
                <a:extLst>
                  <a:ext uri="{FF2B5EF4-FFF2-40B4-BE49-F238E27FC236}">
                    <a16:creationId xmlns:a16="http://schemas.microsoft.com/office/drawing/2014/main" id="{D2219B2C-B58B-49D0-AD74-607E6B8761FB}"/>
                  </a:ext>
                </a:extLst>
              </p:cNvPr>
              <p:cNvSpPr/>
              <p:nvPr/>
            </p:nvSpPr>
            <p:spPr>
              <a:xfrm>
                <a:off x="2480650" y="-2416250"/>
                <a:ext cx="701000" cy="755200"/>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50000">
                    <a:srgbClr val="592D5F"/>
                  </a:gs>
                  <a:gs pos="79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90;p26">
                <a:extLst>
                  <a:ext uri="{FF2B5EF4-FFF2-40B4-BE49-F238E27FC236}">
                    <a16:creationId xmlns:a16="http://schemas.microsoft.com/office/drawing/2014/main" id="{A41FA83C-97C9-4588-BEB7-25EF5F2582C5}"/>
                  </a:ext>
                </a:extLst>
              </p:cNvPr>
              <p:cNvSpPr/>
              <p:nvPr/>
            </p:nvSpPr>
            <p:spPr>
              <a:xfrm>
                <a:off x="2265450" y="-2201025"/>
                <a:ext cx="86050" cy="539975"/>
              </a:xfrm>
              <a:custGeom>
                <a:avLst/>
                <a:gdLst/>
                <a:ahLst/>
                <a:cxnLst/>
                <a:rect l="l" t="t" r="r" b="b"/>
                <a:pathLst>
                  <a:path w="3442" h="21599" extrusionOk="0">
                    <a:moveTo>
                      <a:pt x="1048" y="2608"/>
                    </a:moveTo>
                    <a:cubicBezTo>
                      <a:pt x="1048" y="2608"/>
                      <a:pt x="1215" y="2620"/>
                      <a:pt x="1215" y="3036"/>
                    </a:cubicBezTo>
                    <a:lnTo>
                      <a:pt x="1215" y="3798"/>
                    </a:lnTo>
                    <a:lnTo>
                      <a:pt x="882" y="3798"/>
                    </a:lnTo>
                    <a:lnTo>
                      <a:pt x="882" y="3036"/>
                    </a:lnTo>
                    <a:cubicBezTo>
                      <a:pt x="882" y="2620"/>
                      <a:pt x="1048" y="2608"/>
                      <a:pt x="1048" y="2608"/>
                    </a:cubicBezTo>
                    <a:close/>
                    <a:moveTo>
                      <a:pt x="1715" y="2477"/>
                    </a:moveTo>
                    <a:cubicBezTo>
                      <a:pt x="1715" y="2477"/>
                      <a:pt x="1965" y="2489"/>
                      <a:pt x="1965" y="2905"/>
                    </a:cubicBezTo>
                    <a:lnTo>
                      <a:pt x="1965" y="3798"/>
                    </a:lnTo>
                    <a:lnTo>
                      <a:pt x="1465" y="3798"/>
                    </a:lnTo>
                    <a:lnTo>
                      <a:pt x="1465" y="2905"/>
                    </a:lnTo>
                    <a:cubicBezTo>
                      <a:pt x="1465" y="2489"/>
                      <a:pt x="1715" y="2477"/>
                      <a:pt x="1715" y="2477"/>
                    </a:cubicBezTo>
                    <a:close/>
                    <a:moveTo>
                      <a:pt x="2406" y="2608"/>
                    </a:moveTo>
                    <a:cubicBezTo>
                      <a:pt x="2406" y="2608"/>
                      <a:pt x="2560" y="2620"/>
                      <a:pt x="2560" y="3036"/>
                    </a:cubicBezTo>
                    <a:lnTo>
                      <a:pt x="2560" y="3798"/>
                    </a:lnTo>
                    <a:lnTo>
                      <a:pt x="2239" y="3798"/>
                    </a:lnTo>
                    <a:lnTo>
                      <a:pt x="2239" y="3036"/>
                    </a:lnTo>
                    <a:cubicBezTo>
                      <a:pt x="2239" y="2620"/>
                      <a:pt x="2406" y="2608"/>
                      <a:pt x="2406" y="2608"/>
                    </a:cubicBezTo>
                    <a:close/>
                    <a:moveTo>
                      <a:pt x="1715" y="0"/>
                    </a:moveTo>
                    <a:lnTo>
                      <a:pt x="1679" y="48"/>
                    </a:lnTo>
                    <a:lnTo>
                      <a:pt x="1703" y="48"/>
                    </a:lnTo>
                    <a:lnTo>
                      <a:pt x="1703" y="60"/>
                    </a:lnTo>
                    <a:lnTo>
                      <a:pt x="1679" y="72"/>
                    </a:lnTo>
                    <a:cubicBezTo>
                      <a:pt x="1679" y="95"/>
                      <a:pt x="1679" y="95"/>
                      <a:pt x="1703" y="95"/>
                    </a:cubicBezTo>
                    <a:lnTo>
                      <a:pt x="1703" y="119"/>
                    </a:lnTo>
                    <a:cubicBezTo>
                      <a:pt x="1667" y="119"/>
                      <a:pt x="1655" y="95"/>
                      <a:pt x="1644" y="60"/>
                    </a:cubicBezTo>
                    <a:lnTo>
                      <a:pt x="1644" y="72"/>
                    </a:lnTo>
                    <a:cubicBezTo>
                      <a:pt x="1644" y="107"/>
                      <a:pt x="1667" y="131"/>
                      <a:pt x="1703" y="131"/>
                    </a:cubicBezTo>
                    <a:lnTo>
                      <a:pt x="1703" y="179"/>
                    </a:lnTo>
                    <a:cubicBezTo>
                      <a:pt x="1679" y="179"/>
                      <a:pt x="1667" y="191"/>
                      <a:pt x="1667" y="214"/>
                    </a:cubicBezTo>
                    <a:cubicBezTo>
                      <a:pt x="1667" y="226"/>
                      <a:pt x="1679" y="238"/>
                      <a:pt x="1703" y="238"/>
                    </a:cubicBezTo>
                    <a:lnTo>
                      <a:pt x="1703" y="274"/>
                    </a:lnTo>
                    <a:cubicBezTo>
                      <a:pt x="1679" y="274"/>
                      <a:pt x="1679" y="274"/>
                      <a:pt x="1679" y="286"/>
                    </a:cubicBezTo>
                    <a:lnTo>
                      <a:pt x="1703" y="298"/>
                    </a:lnTo>
                    <a:lnTo>
                      <a:pt x="1703" y="345"/>
                    </a:lnTo>
                    <a:cubicBezTo>
                      <a:pt x="1679" y="345"/>
                      <a:pt x="1679" y="345"/>
                      <a:pt x="1679" y="357"/>
                    </a:cubicBezTo>
                    <a:cubicBezTo>
                      <a:pt x="1655" y="369"/>
                      <a:pt x="1644" y="393"/>
                      <a:pt x="1644" y="417"/>
                    </a:cubicBezTo>
                    <a:cubicBezTo>
                      <a:pt x="1644" y="453"/>
                      <a:pt x="1667" y="476"/>
                      <a:pt x="1703" y="476"/>
                    </a:cubicBezTo>
                    <a:lnTo>
                      <a:pt x="1703" y="488"/>
                    </a:lnTo>
                    <a:cubicBezTo>
                      <a:pt x="1679" y="488"/>
                      <a:pt x="1667" y="512"/>
                      <a:pt x="1667" y="536"/>
                    </a:cubicBezTo>
                    <a:cubicBezTo>
                      <a:pt x="1667" y="548"/>
                      <a:pt x="1679" y="572"/>
                      <a:pt x="1703" y="584"/>
                    </a:cubicBezTo>
                    <a:lnTo>
                      <a:pt x="1703" y="595"/>
                    </a:lnTo>
                    <a:cubicBezTo>
                      <a:pt x="1679" y="595"/>
                      <a:pt x="1655" y="607"/>
                      <a:pt x="1655" y="643"/>
                    </a:cubicBezTo>
                    <a:cubicBezTo>
                      <a:pt x="1655" y="643"/>
                      <a:pt x="1644" y="643"/>
                      <a:pt x="1644" y="655"/>
                    </a:cubicBezTo>
                    <a:cubicBezTo>
                      <a:pt x="1644" y="655"/>
                      <a:pt x="1644" y="667"/>
                      <a:pt x="1655" y="667"/>
                    </a:cubicBezTo>
                    <a:cubicBezTo>
                      <a:pt x="1655" y="667"/>
                      <a:pt x="1620" y="667"/>
                      <a:pt x="1620" y="691"/>
                    </a:cubicBezTo>
                    <a:cubicBezTo>
                      <a:pt x="1620" y="691"/>
                      <a:pt x="1560" y="703"/>
                      <a:pt x="1584" y="715"/>
                    </a:cubicBezTo>
                    <a:lnTo>
                      <a:pt x="1596" y="715"/>
                    </a:lnTo>
                    <a:lnTo>
                      <a:pt x="1358" y="941"/>
                    </a:lnTo>
                    <a:cubicBezTo>
                      <a:pt x="1346" y="941"/>
                      <a:pt x="1346" y="941"/>
                      <a:pt x="1322" y="953"/>
                    </a:cubicBezTo>
                    <a:cubicBezTo>
                      <a:pt x="1239" y="1000"/>
                      <a:pt x="1251" y="1048"/>
                      <a:pt x="1251" y="1048"/>
                    </a:cubicBezTo>
                    <a:cubicBezTo>
                      <a:pt x="1251" y="1048"/>
                      <a:pt x="572" y="1405"/>
                      <a:pt x="632" y="2131"/>
                    </a:cubicBezTo>
                    <a:cubicBezTo>
                      <a:pt x="417" y="2155"/>
                      <a:pt x="310" y="2191"/>
                      <a:pt x="310" y="2191"/>
                    </a:cubicBezTo>
                    <a:lnTo>
                      <a:pt x="751" y="2358"/>
                    </a:lnTo>
                    <a:lnTo>
                      <a:pt x="751" y="3798"/>
                    </a:lnTo>
                    <a:lnTo>
                      <a:pt x="346" y="3798"/>
                    </a:lnTo>
                    <a:lnTo>
                      <a:pt x="346" y="4275"/>
                    </a:lnTo>
                    <a:lnTo>
                      <a:pt x="608" y="4572"/>
                    </a:lnTo>
                    <a:lnTo>
                      <a:pt x="477" y="10132"/>
                    </a:lnTo>
                    <a:lnTo>
                      <a:pt x="191" y="10132"/>
                    </a:lnTo>
                    <a:lnTo>
                      <a:pt x="191" y="10609"/>
                    </a:lnTo>
                    <a:lnTo>
                      <a:pt x="465" y="10894"/>
                    </a:lnTo>
                    <a:lnTo>
                      <a:pt x="346" y="15824"/>
                    </a:lnTo>
                    <a:lnTo>
                      <a:pt x="0" y="15824"/>
                    </a:lnTo>
                    <a:lnTo>
                      <a:pt x="0" y="16300"/>
                    </a:lnTo>
                    <a:lnTo>
                      <a:pt x="334" y="16586"/>
                    </a:lnTo>
                    <a:lnTo>
                      <a:pt x="215" y="21598"/>
                    </a:lnTo>
                    <a:lnTo>
                      <a:pt x="3227" y="21598"/>
                    </a:lnTo>
                    <a:lnTo>
                      <a:pt x="3108" y="16586"/>
                    </a:lnTo>
                    <a:lnTo>
                      <a:pt x="3441" y="16300"/>
                    </a:lnTo>
                    <a:lnTo>
                      <a:pt x="3441" y="15824"/>
                    </a:lnTo>
                    <a:lnTo>
                      <a:pt x="3096" y="15824"/>
                    </a:lnTo>
                    <a:lnTo>
                      <a:pt x="2965" y="10894"/>
                    </a:lnTo>
                    <a:lnTo>
                      <a:pt x="3227" y="10609"/>
                    </a:lnTo>
                    <a:lnTo>
                      <a:pt x="3227" y="10132"/>
                    </a:lnTo>
                    <a:lnTo>
                      <a:pt x="2953" y="10132"/>
                    </a:lnTo>
                    <a:lnTo>
                      <a:pt x="2810" y="4572"/>
                    </a:lnTo>
                    <a:lnTo>
                      <a:pt x="3084" y="4275"/>
                    </a:lnTo>
                    <a:lnTo>
                      <a:pt x="3084" y="3798"/>
                    </a:lnTo>
                    <a:lnTo>
                      <a:pt x="2679" y="3798"/>
                    </a:lnTo>
                    <a:lnTo>
                      <a:pt x="2679" y="2358"/>
                    </a:lnTo>
                    <a:lnTo>
                      <a:pt x="3108" y="2191"/>
                    </a:lnTo>
                    <a:cubicBezTo>
                      <a:pt x="3108" y="2191"/>
                      <a:pt x="3013" y="2155"/>
                      <a:pt x="2798" y="2131"/>
                    </a:cubicBezTo>
                    <a:cubicBezTo>
                      <a:pt x="2870" y="1381"/>
                      <a:pt x="2179" y="1048"/>
                      <a:pt x="2179" y="1048"/>
                    </a:cubicBezTo>
                    <a:cubicBezTo>
                      <a:pt x="2179" y="1048"/>
                      <a:pt x="2191" y="988"/>
                      <a:pt x="2096" y="953"/>
                    </a:cubicBezTo>
                    <a:cubicBezTo>
                      <a:pt x="2084" y="953"/>
                      <a:pt x="2084" y="953"/>
                      <a:pt x="2072" y="941"/>
                    </a:cubicBezTo>
                    <a:lnTo>
                      <a:pt x="1834" y="715"/>
                    </a:lnTo>
                    <a:lnTo>
                      <a:pt x="1846" y="715"/>
                    </a:lnTo>
                    <a:cubicBezTo>
                      <a:pt x="1882" y="703"/>
                      <a:pt x="1798" y="691"/>
                      <a:pt x="1798" y="691"/>
                    </a:cubicBezTo>
                    <a:cubicBezTo>
                      <a:pt x="1798" y="667"/>
                      <a:pt x="1775" y="667"/>
                      <a:pt x="1775" y="667"/>
                    </a:cubicBezTo>
                    <a:cubicBezTo>
                      <a:pt x="1775" y="667"/>
                      <a:pt x="1786" y="667"/>
                      <a:pt x="1786" y="655"/>
                    </a:cubicBezTo>
                    <a:cubicBezTo>
                      <a:pt x="1786" y="655"/>
                      <a:pt x="1786" y="643"/>
                      <a:pt x="1775" y="643"/>
                    </a:cubicBezTo>
                    <a:cubicBezTo>
                      <a:pt x="1775" y="607"/>
                      <a:pt x="1763" y="595"/>
                      <a:pt x="1727" y="595"/>
                    </a:cubicBezTo>
                    <a:lnTo>
                      <a:pt x="1727" y="584"/>
                    </a:lnTo>
                    <a:cubicBezTo>
                      <a:pt x="1739" y="584"/>
                      <a:pt x="1763" y="572"/>
                      <a:pt x="1763" y="536"/>
                    </a:cubicBezTo>
                    <a:cubicBezTo>
                      <a:pt x="1763" y="524"/>
                      <a:pt x="1739" y="512"/>
                      <a:pt x="1727" y="488"/>
                    </a:cubicBezTo>
                    <a:lnTo>
                      <a:pt x="1727" y="476"/>
                    </a:lnTo>
                    <a:cubicBezTo>
                      <a:pt x="1763" y="476"/>
                      <a:pt x="1786" y="453"/>
                      <a:pt x="1786" y="417"/>
                    </a:cubicBezTo>
                    <a:cubicBezTo>
                      <a:pt x="1786" y="393"/>
                      <a:pt x="1775" y="369"/>
                      <a:pt x="1739" y="357"/>
                    </a:cubicBezTo>
                    <a:lnTo>
                      <a:pt x="1727" y="345"/>
                    </a:lnTo>
                    <a:lnTo>
                      <a:pt x="1727" y="298"/>
                    </a:lnTo>
                    <a:cubicBezTo>
                      <a:pt x="1739" y="298"/>
                      <a:pt x="1739" y="298"/>
                      <a:pt x="1739" y="286"/>
                    </a:cubicBezTo>
                    <a:lnTo>
                      <a:pt x="1727" y="274"/>
                    </a:lnTo>
                    <a:lnTo>
                      <a:pt x="1727" y="238"/>
                    </a:lnTo>
                    <a:cubicBezTo>
                      <a:pt x="1739" y="238"/>
                      <a:pt x="1763" y="226"/>
                      <a:pt x="1763" y="214"/>
                    </a:cubicBezTo>
                    <a:cubicBezTo>
                      <a:pt x="1763" y="191"/>
                      <a:pt x="1739" y="179"/>
                      <a:pt x="1727" y="179"/>
                    </a:cubicBezTo>
                    <a:lnTo>
                      <a:pt x="1727" y="131"/>
                    </a:lnTo>
                    <a:cubicBezTo>
                      <a:pt x="1763" y="131"/>
                      <a:pt x="1786" y="107"/>
                      <a:pt x="1786" y="72"/>
                    </a:cubicBezTo>
                    <a:lnTo>
                      <a:pt x="1786" y="60"/>
                    </a:lnTo>
                    <a:cubicBezTo>
                      <a:pt x="1786" y="95"/>
                      <a:pt x="1763" y="107"/>
                      <a:pt x="1727" y="119"/>
                    </a:cubicBezTo>
                    <a:lnTo>
                      <a:pt x="1727" y="95"/>
                    </a:lnTo>
                    <a:lnTo>
                      <a:pt x="1739" y="72"/>
                    </a:lnTo>
                    <a:cubicBezTo>
                      <a:pt x="1739" y="60"/>
                      <a:pt x="1739" y="60"/>
                      <a:pt x="1727" y="60"/>
                    </a:cubicBezTo>
                    <a:lnTo>
                      <a:pt x="1727" y="48"/>
                    </a:lnTo>
                    <a:lnTo>
                      <a:pt x="1739" y="48"/>
                    </a:lnTo>
                    <a:lnTo>
                      <a:pt x="1715"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91;p26">
                <a:extLst>
                  <a:ext uri="{FF2B5EF4-FFF2-40B4-BE49-F238E27FC236}">
                    <a16:creationId xmlns:a16="http://schemas.microsoft.com/office/drawing/2014/main" id="{12FAD63A-04E0-4BFF-AE63-2AE66774FE93}"/>
                  </a:ext>
                </a:extLst>
              </p:cNvPr>
              <p:cNvSpPr/>
              <p:nvPr/>
            </p:nvSpPr>
            <p:spPr>
              <a:xfrm>
                <a:off x="3310225" y="-2201025"/>
                <a:ext cx="86050" cy="539975"/>
              </a:xfrm>
              <a:custGeom>
                <a:avLst/>
                <a:gdLst/>
                <a:ahLst/>
                <a:cxnLst/>
                <a:rect l="l" t="t" r="r" b="b"/>
                <a:pathLst>
                  <a:path w="3442" h="21599" extrusionOk="0">
                    <a:moveTo>
                      <a:pt x="1036" y="2608"/>
                    </a:moveTo>
                    <a:cubicBezTo>
                      <a:pt x="1036" y="2608"/>
                      <a:pt x="1191" y="2620"/>
                      <a:pt x="1191" y="3036"/>
                    </a:cubicBezTo>
                    <a:lnTo>
                      <a:pt x="1191" y="3798"/>
                    </a:lnTo>
                    <a:lnTo>
                      <a:pt x="870" y="3798"/>
                    </a:lnTo>
                    <a:lnTo>
                      <a:pt x="870" y="3036"/>
                    </a:lnTo>
                    <a:cubicBezTo>
                      <a:pt x="870" y="2620"/>
                      <a:pt x="1036" y="2608"/>
                      <a:pt x="1036" y="2608"/>
                    </a:cubicBezTo>
                    <a:close/>
                    <a:moveTo>
                      <a:pt x="1703" y="2477"/>
                    </a:moveTo>
                    <a:cubicBezTo>
                      <a:pt x="1703" y="2477"/>
                      <a:pt x="1953" y="2489"/>
                      <a:pt x="1953" y="2905"/>
                    </a:cubicBezTo>
                    <a:lnTo>
                      <a:pt x="1953" y="3798"/>
                    </a:lnTo>
                    <a:lnTo>
                      <a:pt x="1453" y="3798"/>
                    </a:lnTo>
                    <a:lnTo>
                      <a:pt x="1453" y="2905"/>
                    </a:lnTo>
                    <a:cubicBezTo>
                      <a:pt x="1453" y="2489"/>
                      <a:pt x="1703" y="2477"/>
                      <a:pt x="1703" y="2477"/>
                    </a:cubicBezTo>
                    <a:close/>
                    <a:moveTo>
                      <a:pt x="2382" y="2608"/>
                    </a:moveTo>
                    <a:cubicBezTo>
                      <a:pt x="2382" y="2608"/>
                      <a:pt x="2548" y="2620"/>
                      <a:pt x="2548" y="3036"/>
                    </a:cubicBezTo>
                    <a:lnTo>
                      <a:pt x="2548" y="3798"/>
                    </a:lnTo>
                    <a:lnTo>
                      <a:pt x="2227" y="3798"/>
                    </a:lnTo>
                    <a:lnTo>
                      <a:pt x="2227" y="3036"/>
                    </a:lnTo>
                    <a:cubicBezTo>
                      <a:pt x="2227" y="2620"/>
                      <a:pt x="2382" y="2608"/>
                      <a:pt x="2382" y="2608"/>
                    </a:cubicBezTo>
                    <a:close/>
                    <a:moveTo>
                      <a:pt x="1703" y="0"/>
                    </a:moveTo>
                    <a:lnTo>
                      <a:pt x="1667" y="48"/>
                    </a:lnTo>
                    <a:lnTo>
                      <a:pt x="1679" y="48"/>
                    </a:lnTo>
                    <a:lnTo>
                      <a:pt x="1679" y="60"/>
                    </a:lnTo>
                    <a:lnTo>
                      <a:pt x="1667" y="72"/>
                    </a:lnTo>
                    <a:cubicBezTo>
                      <a:pt x="1667" y="95"/>
                      <a:pt x="1667" y="95"/>
                      <a:pt x="1679" y="95"/>
                    </a:cubicBezTo>
                    <a:lnTo>
                      <a:pt x="1679" y="119"/>
                    </a:lnTo>
                    <a:cubicBezTo>
                      <a:pt x="1655" y="119"/>
                      <a:pt x="1643" y="95"/>
                      <a:pt x="1620" y="60"/>
                    </a:cubicBezTo>
                    <a:lnTo>
                      <a:pt x="1620" y="72"/>
                    </a:lnTo>
                    <a:cubicBezTo>
                      <a:pt x="1620" y="107"/>
                      <a:pt x="1655" y="131"/>
                      <a:pt x="1679" y="131"/>
                    </a:cubicBezTo>
                    <a:lnTo>
                      <a:pt x="1679" y="179"/>
                    </a:lnTo>
                    <a:cubicBezTo>
                      <a:pt x="1667" y="179"/>
                      <a:pt x="1655" y="191"/>
                      <a:pt x="1655" y="214"/>
                    </a:cubicBezTo>
                    <a:cubicBezTo>
                      <a:pt x="1655" y="226"/>
                      <a:pt x="1667" y="238"/>
                      <a:pt x="1679" y="238"/>
                    </a:cubicBezTo>
                    <a:lnTo>
                      <a:pt x="1679" y="274"/>
                    </a:lnTo>
                    <a:cubicBezTo>
                      <a:pt x="1667" y="274"/>
                      <a:pt x="1667" y="274"/>
                      <a:pt x="1667" y="286"/>
                    </a:cubicBezTo>
                    <a:lnTo>
                      <a:pt x="1679" y="298"/>
                    </a:lnTo>
                    <a:lnTo>
                      <a:pt x="1679" y="345"/>
                    </a:lnTo>
                    <a:cubicBezTo>
                      <a:pt x="1667" y="345"/>
                      <a:pt x="1667" y="345"/>
                      <a:pt x="1667" y="357"/>
                    </a:cubicBezTo>
                    <a:cubicBezTo>
                      <a:pt x="1643" y="369"/>
                      <a:pt x="1620" y="393"/>
                      <a:pt x="1620" y="417"/>
                    </a:cubicBezTo>
                    <a:cubicBezTo>
                      <a:pt x="1620" y="453"/>
                      <a:pt x="1655" y="476"/>
                      <a:pt x="1679" y="476"/>
                    </a:cubicBezTo>
                    <a:lnTo>
                      <a:pt x="1679" y="488"/>
                    </a:lnTo>
                    <a:cubicBezTo>
                      <a:pt x="1667" y="488"/>
                      <a:pt x="1655" y="512"/>
                      <a:pt x="1655" y="536"/>
                    </a:cubicBezTo>
                    <a:cubicBezTo>
                      <a:pt x="1655" y="548"/>
                      <a:pt x="1667" y="572"/>
                      <a:pt x="1679" y="584"/>
                    </a:cubicBezTo>
                    <a:lnTo>
                      <a:pt x="1679" y="595"/>
                    </a:lnTo>
                    <a:cubicBezTo>
                      <a:pt x="1667" y="595"/>
                      <a:pt x="1643" y="607"/>
                      <a:pt x="1643" y="643"/>
                    </a:cubicBezTo>
                    <a:cubicBezTo>
                      <a:pt x="1643" y="643"/>
                      <a:pt x="1620" y="643"/>
                      <a:pt x="1620" y="655"/>
                    </a:cubicBezTo>
                    <a:cubicBezTo>
                      <a:pt x="1620" y="655"/>
                      <a:pt x="1620" y="667"/>
                      <a:pt x="1643" y="667"/>
                    </a:cubicBezTo>
                    <a:cubicBezTo>
                      <a:pt x="1643" y="667"/>
                      <a:pt x="1608" y="667"/>
                      <a:pt x="1608" y="691"/>
                    </a:cubicBezTo>
                    <a:cubicBezTo>
                      <a:pt x="1608" y="691"/>
                      <a:pt x="1548" y="703"/>
                      <a:pt x="1572" y="715"/>
                    </a:cubicBezTo>
                    <a:lnTo>
                      <a:pt x="1584" y="715"/>
                    </a:lnTo>
                    <a:lnTo>
                      <a:pt x="1346" y="941"/>
                    </a:lnTo>
                    <a:cubicBezTo>
                      <a:pt x="1322" y="941"/>
                      <a:pt x="1322" y="941"/>
                      <a:pt x="1310" y="953"/>
                    </a:cubicBezTo>
                    <a:cubicBezTo>
                      <a:pt x="1227" y="1000"/>
                      <a:pt x="1239" y="1048"/>
                      <a:pt x="1239" y="1048"/>
                    </a:cubicBezTo>
                    <a:cubicBezTo>
                      <a:pt x="1239" y="1048"/>
                      <a:pt x="548" y="1405"/>
                      <a:pt x="608" y="2131"/>
                    </a:cubicBezTo>
                    <a:cubicBezTo>
                      <a:pt x="405" y="2155"/>
                      <a:pt x="298" y="2191"/>
                      <a:pt x="298" y="2191"/>
                    </a:cubicBezTo>
                    <a:lnTo>
                      <a:pt x="727" y="2358"/>
                    </a:lnTo>
                    <a:lnTo>
                      <a:pt x="727" y="3798"/>
                    </a:lnTo>
                    <a:lnTo>
                      <a:pt x="346" y="3798"/>
                    </a:lnTo>
                    <a:lnTo>
                      <a:pt x="346" y="4275"/>
                    </a:lnTo>
                    <a:lnTo>
                      <a:pt x="620" y="4572"/>
                    </a:lnTo>
                    <a:lnTo>
                      <a:pt x="477" y="10132"/>
                    </a:lnTo>
                    <a:lnTo>
                      <a:pt x="203" y="10132"/>
                    </a:lnTo>
                    <a:lnTo>
                      <a:pt x="203" y="10609"/>
                    </a:lnTo>
                    <a:lnTo>
                      <a:pt x="465" y="10894"/>
                    </a:lnTo>
                    <a:lnTo>
                      <a:pt x="346" y="15824"/>
                    </a:lnTo>
                    <a:lnTo>
                      <a:pt x="0" y="15824"/>
                    </a:lnTo>
                    <a:lnTo>
                      <a:pt x="0" y="16300"/>
                    </a:lnTo>
                    <a:lnTo>
                      <a:pt x="334" y="16586"/>
                    </a:lnTo>
                    <a:lnTo>
                      <a:pt x="215" y="21598"/>
                    </a:lnTo>
                    <a:lnTo>
                      <a:pt x="3239" y="21598"/>
                    </a:lnTo>
                    <a:lnTo>
                      <a:pt x="3120" y="16586"/>
                    </a:lnTo>
                    <a:lnTo>
                      <a:pt x="3441" y="16300"/>
                    </a:lnTo>
                    <a:lnTo>
                      <a:pt x="3441" y="15824"/>
                    </a:lnTo>
                    <a:lnTo>
                      <a:pt x="3072" y="15824"/>
                    </a:lnTo>
                    <a:lnTo>
                      <a:pt x="2953" y="10894"/>
                    </a:lnTo>
                    <a:lnTo>
                      <a:pt x="3215" y="10609"/>
                    </a:lnTo>
                    <a:lnTo>
                      <a:pt x="3215" y="10132"/>
                    </a:lnTo>
                    <a:lnTo>
                      <a:pt x="2941" y="10132"/>
                    </a:lnTo>
                    <a:lnTo>
                      <a:pt x="2798" y="4572"/>
                    </a:lnTo>
                    <a:lnTo>
                      <a:pt x="3072" y="4275"/>
                    </a:lnTo>
                    <a:lnTo>
                      <a:pt x="3072" y="3798"/>
                    </a:lnTo>
                    <a:lnTo>
                      <a:pt x="2667" y="3798"/>
                    </a:lnTo>
                    <a:lnTo>
                      <a:pt x="2667" y="2358"/>
                    </a:lnTo>
                    <a:lnTo>
                      <a:pt x="3096" y="2191"/>
                    </a:lnTo>
                    <a:cubicBezTo>
                      <a:pt x="3096" y="2191"/>
                      <a:pt x="3001" y="2155"/>
                      <a:pt x="2786" y="2131"/>
                    </a:cubicBezTo>
                    <a:cubicBezTo>
                      <a:pt x="2858" y="1381"/>
                      <a:pt x="2167" y="1048"/>
                      <a:pt x="2167" y="1048"/>
                    </a:cubicBezTo>
                    <a:cubicBezTo>
                      <a:pt x="2167" y="1048"/>
                      <a:pt x="2179" y="988"/>
                      <a:pt x="2084" y="953"/>
                    </a:cubicBezTo>
                    <a:cubicBezTo>
                      <a:pt x="2072" y="953"/>
                      <a:pt x="2072" y="953"/>
                      <a:pt x="2060" y="941"/>
                    </a:cubicBezTo>
                    <a:lnTo>
                      <a:pt x="1822" y="715"/>
                    </a:lnTo>
                    <a:lnTo>
                      <a:pt x="1834" y="715"/>
                    </a:lnTo>
                    <a:cubicBezTo>
                      <a:pt x="1870" y="703"/>
                      <a:pt x="1786" y="691"/>
                      <a:pt x="1786" y="691"/>
                    </a:cubicBezTo>
                    <a:cubicBezTo>
                      <a:pt x="1786" y="667"/>
                      <a:pt x="1763" y="667"/>
                      <a:pt x="1763" y="667"/>
                    </a:cubicBezTo>
                    <a:cubicBezTo>
                      <a:pt x="1763" y="667"/>
                      <a:pt x="1774" y="667"/>
                      <a:pt x="1774" y="655"/>
                    </a:cubicBezTo>
                    <a:cubicBezTo>
                      <a:pt x="1774" y="655"/>
                      <a:pt x="1774" y="643"/>
                      <a:pt x="1763" y="643"/>
                    </a:cubicBezTo>
                    <a:cubicBezTo>
                      <a:pt x="1763" y="607"/>
                      <a:pt x="1739" y="595"/>
                      <a:pt x="1715" y="595"/>
                    </a:cubicBezTo>
                    <a:lnTo>
                      <a:pt x="1715" y="584"/>
                    </a:lnTo>
                    <a:cubicBezTo>
                      <a:pt x="1727" y="584"/>
                      <a:pt x="1751" y="572"/>
                      <a:pt x="1751" y="536"/>
                    </a:cubicBezTo>
                    <a:cubicBezTo>
                      <a:pt x="1751" y="524"/>
                      <a:pt x="1727" y="512"/>
                      <a:pt x="1715" y="488"/>
                    </a:cubicBezTo>
                    <a:lnTo>
                      <a:pt x="1715" y="476"/>
                    </a:lnTo>
                    <a:cubicBezTo>
                      <a:pt x="1751" y="476"/>
                      <a:pt x="1774" y="453"/>
                      <a:pt x="1774" y="417"/>
                    </a:cubicBezTo>
                    <a:cubicBezTo>
                      <a:pt x="1774" y="393"/>
                      <a:pt x="1763" y="369"/>
                      <a:pt x="1727" y="357"/>
                    </a:cubicBezTo>
                    <a:lnTo>
                      <a:pt x="1715" y="345"/>
                    </a:lnTo>
                    <a:lnTo>
                      <a:pt x="1715" y="298"/>
                    </a:lnTo>
                    <a:cubicBezTo>
                      <a:pt x="1727" y="298"/>
                      <a:pt x="1727" y="298"/>
                      <a:pt x="1727" y="286"/>
                    </a:cubicBezTo>
                    <a:lnTo>
                      <a:pt x="1715" y="274"/>
                    </a:lnTo>
                    <a:lnTo>
                      <a:pt x="1715" y="238"/>
                    </a:lnTo>
                    <a:cubicBezTo>
                      <a:pt x="1727" y="238"/>
                      <a:pt x="1751" y="226"/>
                      <a:pt x="1751" y="214"/>
                    </a:cubicBezTo>
                    <a:cubicBezTo>
                      <a:pt x="1751" y="191"/>
                      <a:pt x="1727" y="179"/>
                      <a:pt x="1715" y="179"/>
                    </a:cubicBezTo>
                    <a:lnTo>
                      <a:pt x="1715" y="131"/>
                    </a:lnTo>
                    <a:cubicBezTo>
                      <a:pt x="1751" y="131"/>
                      <a:pt x="1774" y="107"/>
                      <a:pt x="1774" y="72"/>
                    </a:cubicBezTo>
                    <a:lnTo>
                      <a:pt x="1774" y="60"/>
                    </a:lnTo>
                    <a:cubicBezTo>
                      <a:pt x="1774" y="95"/>
                      <a:pt x="1739" y="107"/>
                      <a:pt x="1715" y="119"/>
                    </a:cubicBezTo>
                    <a:lnTo>
                      <a:pt x="1715" y="95"/>
                    </a:lnTo>
                    <a:lnTo>
                      <a:pt x="1727" y="72"/>
                    </a:lnTo>
                    <a:cubicBezTo>
                      <a:pt x="1727" y="60"/>
                      <a:pt x="1727" y="60"/>
                      <a:pt x="1715" y="60"/>
                    </a:cubicBezTo>
                    <a:lnTo>
                      <a:pt x="1715" y="48"/>
                    </a:lnTo>
                    <a:lnTo>
                      <a:pt x="1727" y="48"/>
                    </a:lnTo>
                    <a:lnTo>
                      <a:pt x="1703"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92;p26">
                <a:extLst>
                  <a:ext uri="{FF2B5EF4-FFF2-40B4-BE49-F238E27FC236}">
                    <a16:creationId xmlns:a16="http://schemas.microsoft.com/office/drawing/2014/main" id="{F60E05CF-6227-4CB3-9B08-E2665668865E}"/>
                  </a:ext>
                </a:extLst>
              </p:cNvPr>
              <p:cNvSpPr/>
              <p:nvPr/>
            </p:nvSpPr>
            <p:spPr>
              <a:xfrm>
                <a:off x="2388975" y="-2063225"/>
                <a:ext cx="62825" cy="397700"/>
              </a:xfrm>
              <a:custGeom>
                <a:avLst/>
                <a:gdLst/>
                <a:ahLst/>
                <a:cxnLst/>
                <a:rect l="l" t="t" r="r" b="b"/>
                <a:pathLst>
                  <a:path w="2513" h="15908" extrusionOk="0">
                    <a:moveTo>
                      <a:pt x="1263" y="1"/>
                    </a:moveTo>
                    <a:lnTo>
                      <a:pt x="1251" y="25"/>
                    </a:lnTo>
                    <a:lnTo>
                      <a:pt x="1286" y="25"/>
                    </a:lnTo>
                    <a:lnTo>
                      <a:pt x="1263" y="1"/>
                    </a:lnTo>
                    <a:close/>
                    <a:moveTo>
                      <a:pt x="1263" y="25"/>
                    </a:moveTo>
                    <a:lnTo>
                      <a:pt x="1251" y="36"/>
                    </a:lnTo>
                    <a:cubicBezTo>
                      <a:pt x="1251" y="36"/>
                      <a:pt x="1251" y="60"/>
                      <a:pt x="1263" y="60"/>
                    </a:cubicBezTo>
                    <a:lnTo>
                      <a:pt x="1286" y="36"/>
                    </a:lnTo>
                    <a:cubicBezTo>
                      <a:pt x="1286" y="36"/>
                      <a:pt x="1286" y="25"/>
                      <a:pt x="1263" y="25"/>
                    </a:cubicBezTo>
                    <a:close/>
                    <a:moveTo>
                      <a:pt x="1227" y="25"/>
                    </a:moveTo>
                    <a:lnTo>
                      <a:pt x="1227" y="36"/>
                    </a:lnTo>
                    <a:cubicBezTo>
                      <a:pt x="1227" y="72"/>
                      <a:pt x="1239" y="84"/>
                      <a:pt x="1263" y="84"/>
                    </a:cubicBezTo>
                    <a:cubicBezTo>
                      <a:pt x="1298" y="84"/>
                      <a:pt x="1310" y="60"/>
                      <a:pt x="1310" y="36"/>
                    </a:cubicBezTo>
                    <a:lnTo>
                      <a:pt x="1310" y="25"/>
                    </a:lnTo>
                    <a:cubicBezTo>
                      <a:pt x="1310" y="36"/>
                      <a:pt x="1298" y="60"/>
                      <a:pt x="1263" y="72"/>
                    </a:cubicBezTo>
                    <a:cubicBezTo>
                      <a:pt x="1251" y="72"/>
                      <a:pt x="1239" y="60"/>
                      <a:pt x="1227" y="25"/>
                    </a:cubicBezTo>
                    <a:close/>
                    <a:moveTo>
                      <a:pt x="1263" y="120"/>
                    </a:moveTo>
                    <a:cubicBezTo>
                      <a:pt x="1251" y="120"/>
                      <a:pt x="1251" y="132"/>
                      <a:pt x="1251" y="144"/>
                    </a:cubicBezTo>
                    <a:cubicBezTo>
                      <a:pt x="1251" y="156"/>
                      <a:pt x="1263" y="179"/>
                      <a:pt x="1263" y="179"/>
                    </a:cubicBezTo>
                    <a:cubicBezTo>
                      <a:pt x="1286" y="179"/>
                      <a:pt x="1286" y="156"/>
                      <a:pt x="1286" y="144"/>
                    </a:cubicBezTo>
                    <a:cubicBezTo>
                      <a:pt x="1286" y="132"/>
                      <a:pt x="1263" y="120"/>
                      <a:pt x="1263" y="120"/>
                    </a:cubicBezTo>
                    <a:close/>
                    <a:moveTo>
                      <a:pt x="1251" y="215"/>
                    </a:moveTo>
                    <a:cubicBezTo>
                      <a:pt x="1239" y="239"/>
                      <a:pt x="1227" y="251"/>
                      <a:pt x="1227" y="263"/>
                    </a:cubicBezTo>
                    <a:cubicBezTo>
                      <a:pt x="1227" y="298"/>
                      <a:pt x="1239" y="310"/>
                      <a:pt x="1263" y="310"/>
                    </a:cubicBezTo>
                    <a:cubicBezTo>
                      <a:pt x="1286" y="310"/>
                      <a:pt x="1310" y="298"/>
                      <a:pt x="1310" y="263"/>
                    </a:cubicBezTo>
                    <a:cubicBezTo>
                      <a:pt x="1310" y="251"/>
                      <a:pt x="1298" y="239"/>
                      <a:pt x="1286" y="215"/>
                    </a:cubicBezTo>
                    <a:close/>
                    <a:moveTo>
                      <a:pt x="1263" y="322"/>
                    </a:moveTo>
                    <a:cubicBezTo>
                      <a:pt x="1251" y="322"/>
                      <a:pt x="1239" y="334"/>
                      <a:pt x="1239" y="358"/>
                    </a:cubicBezTo>
                    <a:cubicBezTo>
                      <a:pt x="1239" y="370"/>
                      <a:pt x="1251" y="382"/>
                      <a:pt x="1263" y="382"/>
                    </a:cubicBezTo>
                    <a:cubicBezTo>
                      <a:pt x="1286" y="382"/>
                      <a:pt x="1298" y="370"/>
                      <a:pt x="1298" y="358"/>
                    </a:cubicBezTo>
                    <a:cubicBezTo>
                      <a:pt x="1298" y="334"/>
                      <a:pt x="1286" y="322"/>
                      <a:pt x="1263" y="322"/>
                    </a:cubicBezTo>
                    <a:close/>
                    <a:moveTo>
                      <a:pt x="1286" y="1787"/>
                    </a:moveTo>
                    <a:cubicBezTo>
                      <a:pt x="1286" y="1787"/>
                      <a:pt x="1465" y="1799"/>
                      <a:pt x="1465" y="2096"/>
                    </a:cubicBezTo>
                    <a:lnTo>
                      <a:pt x="1465" y="2751"/>
                    </a:lnTo>
                    <a:lnTo>
                      <a:pt x="1096" y="2751"/>
                    </a:lnTo>
                    <a:lnTo>
                      <a:pt x="1096" y="2096"/>
                    </a:lnTo>
                    <a:cubicBezTo>
                      <a:pt x="1096" y="1799"/>
                      <a:pt x="1286" y="1787"/>
                      <a:pt x="1286" y="1787"/>
                    </a:cubicBezTo>
                    <a:close/>
                    <a:moveTo>
                      <a:pt x="774" y="1882"/>
                    </a:moveTo>
                    <a:cubicBezTo>
                      <a:pt x="774" y="1882"/>
                      <a:pt x="894" y="1906"/>
                      <a:pt x="894" y="2203"/>
                    </a:cubicBezTo>
                    <a:lnTo>
                      <a:pt x="894" y="2763"/>
                    </a:lnTo>
                    <a:lnTo>
                      <a:pt x="655" y="2763"/>
                    </a:lnTo>
                    <a:lnTo>
                      <a:pt x="655" y="2203"/>
                    </a:lnTo>
                    <a:cubicBezTo>
                      <a:pt x="655" y="1906"/>
                      <a:pt x="774" y="1882"/>
                      <a:pt x="774" y="1882"/>
                    </a:cubicBezTo>
                    <a:close/>
                    <a:moveTo>
                      <a:pt x="1775" y="1882"/>
                    </a:moveTo>
                    <a:cubicBezTo>
                      <a:pt x="1775" y="1882"/>
                      <a:pt x="1894" y="1906"/>
                      <a:pt x="1894" y="2203"/>
                    </a:cubicBezTo>
                    <a:lnTo>
                      <a:pt x="1894" y="2763"/>
                    </a:lnTo>
                    <a:lnTo>
                      <a:pt x="1656" y="2763"/>
                    </a:lnTo>
                    <a:lnTo>
                      <a:pt x="1656" y="2203"/>
                    </a:lnTo>
                    <a:cubicBezTo>
                      <a:pt x="1656" y="1906"/>
                      <a:pt x="1775" y="1882"/>
                      <a:pt x="1775" y="1882"/>
                    </a:cubicBezTo>
                    <a:close/>
                    <a:moveTo>
                      <a:pt x="1263" y="394"/>
                    </a:moveTo>
                    <a:cubicBezTo>
                      <a:pt x="1251" y="394"/>
                      <a:pt x="1239" y="417"/>
                      <a:pt x="1239" y="429"/>
                    </a:cubicBezTo>
                    <a:cubicBezTo>
                      <a:pt x="1239" y="429"/>
                      <a:pt x="1227" y="429"/>
                      <a:pt x="1227" y="441"/>
                    </a:cubicBezTo>
                    <a:cubicBezTo>
                      <a:pt x="1227" y="441"/>
                      <a:pt x="1179" y="465"/>
                      <a:pt x="1191" y="477"/>
                    </a:cubicBezTo>
                    <a:lnTo>
                      <a:pt x="1203" y="477"/>
                    </a:lnTo>
                    <a:lnTo>
                      <a:pt x="1025" y="644"/>
                    </a:lnTo>
                    <a:lnTo>
                      <a:pt x="1001" y="644"/>
                    </a:lnTo>
                    <a:cubicBezTo>
                      <a:pt x="941" y="668"/>
                      <a:pt x="941" y="715"/>
                      <a:pt x="941" y="715"/>
                    </a:cubicBezTo>
                    <a:cubicBezTo>
                      <a:pt x="941" y="715"/>
                      <a:pt x="429" y="977"/>
                      <a:pt x="477" y="1513"/>
                    </a:cubicBezTo>
                    <a:cubicBezTo>
                      <a:pt x="334" y="1537"/>
                      <a:pt x="239" y="1560"/>
                      <a:pt x="239" y="1560"/>
                    </a:cubicBezTo>
                    <a:lnTo>
                      <a:pt x="548" y="1680"/>
                    </a:lnTo>
                    <a:lnTo>
                      <a:pt x="548" y="2751"/>
                    </a:lnTo>
                    <a:lnTo>
                      <a:pt x="251" y="2751"/>
                    </a:lnTo>
                    <a:lnTo>
                      <a:pt x="251" y="3108"/>
                    </a:lnTo>
                    <a:lnTo>
                      <a:pt x="465" y="3334"/>
                    </a:lnTo>
                    <a:lnTo>
                      <a:pt x="358" y="7442"/>
                    </a:lnTo>
                    <a:lnTo>
                      <a:pt x="155" y="7442"/>
                    </a:lnTo>
                    <a:lnTo>
                      <a:pt x="155" y="7799"/>
                    </a:lnTo>
                    <a:lnTo>
                      <a:pt x="346" y="8002"/>
                    </a:lnTo>
                    <a:lnTo>
                      <a:pt x="251" y="11633"/>
                    </a:lnTo>
                    <a:lnTo>
                      <a:pt x="1" y="11633"/>
                    </a:lnTo>
                    <a:lnTo>
                      <a:pt x="1" y="11990"/>
                    </a:lnTo>
                    <a:lnTo>
                      <a:pt x="239" y="12205"/>
                    </a:lnTo>
                    <a:lnTo>
                      <a:pt x="155" y="15907"/>
                    </a:lnTo>
                    <a:lnTo>
                      <a:pt x="2370" y="15907"/>
                    </a:lnTo>
                    <a:lnTo>
                      <a:pt x="2275" y="12205"/>
                    </a:lnTo>
                    <a:lnTo>
                      <a:pt x="2513" y="11990"/>
                    </a:lnTo>
                    <a:lnTo>
                      <a:pt x="2513" y="11633"/>
                    </a:lnTo>
                    <a:lnTo>
                      <a:pt x="2263" y="11633"/>
                    </a:lnTo>
                    <a:lnTo>
                      <a:pt x="2191" y="8002"/>
                    </a:lnTo>
                    <a:lnTo>
                      <a:pt x="2382" y="7799"/>
                    </a:lnTo>
                    <a:lnTo>
                      <a:pt x="2382" y="7442"/>
                    </a:lnTo>
                    <a:lnTo>
                      <a:pt x="2179" y="7442"/>
                    </a:lnTo>
                    <a:lnTo>
                      <a:pt x="2072" y="3334"/>
                    </a:lnTo>
                    <a:lnTo>
                      <a:pt x="2275" y="3108"/>
                    </a:lnTo>
                    <a:lnTo>
                      <a:pt x="2275" y="2751"/>
                    </a:lnTo>
                    <a:lnTo>
                      <a:pt x="1977" y="2751"/>
                    </a:lnTo>
                    <a:lnTo>
                      <a:pt x="1977" y="1680"/>
                    </a:lnTo>
                    <a:lnTo>
                      <a:pt x="2298" y="1560"/>
                    </a:lnTo>
                    <a:cubicBezTo>
                      <a:pt x="2298" y="1560"/>
                      <a:pt x="2215" y="1549"/>
                      <a:pt x="2060" y="1513"/>
                    </a:cubicBezTo>
                    <a:cubicBezTo>
                      <a:pt x="2096" y="965"/>
                      <a:pt x="1596" y="715"/>
                      <a:pt x="1596" y="715"/>
                    </a:cubicBezTo>
                    <a:cubicBezTo>
                      <a:pt x="1596" y="715"/>
                      <a:pt x="1608" y="668"/>
                      <a:pt x="1536" y="644"/>
                    </a:cubicBezTo>
                    <a:lnTo>
                      <a:pt x="1501" y="644"/>
                    </a:lnTo>
                    <a:lnTo>
                      <a:pt x="1322" y="477"/>
                    </a:lnTo>
                    <a:lnTo>
                      <a:pt x="1346" y="477"/>
                    </a:lnTo>
                    <a:cubicBezTo>
                      <a:pt x="1358" y="477"/>
                      <a:pt x="1310" y="441"/>
                      <a:pt x="1310" y="441"/>
                    </a:cubicBezTo>
                    <a:cubicBezTo>
                      <a:pt x="1310" y="429"/>
                      <a:pt x="1298" y="429"/>
                      <a:pt x="1298" y="429"/>
                    </a:cubicBezTo>
                    <a:cubicBezTo>
                      <a:pt x="1298" y="417"/>
                      <a:pt x="1286"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93;p26">
                <a:extLst>
                  <a:ext uri="{FF2B5EF4-FFF2-40B4-BE49-F238E27FC236}">
                    <a16:creationId xmlns:a16="http://schemas.microsoft.com/office/drawing/2014/main" id="{D0071683-1A87-4813-87C2-74F26A561A1D}"/>
                  </a:ext>
                </a:extLst>
              </p:cNvPr>
              <p:cNvSpPr/>
              <p:nvPr/>
            </p:nvSpPr>
            <p:spPr>
              <a:xfrm>
                <a:off x="3208425" y="-2063225"/>
                <a:ext cx="62825" cy="397700"/>
              </a:xfrm>
              <a:custGeom>
                <a:avLst/>
                <a:gdLst/>
                <a:ahLst/>
                <a:cxnLst/>
                <a:rect l="l" t="t" r="r" b="b"/>
                <a:pathLst>
                  <a:path w="2513" h="15908" extrusionOk="0">
                    <a:moveTo>
                      <a:pt x="1263" y="1"/>
                    </a:moveTo>
                    <a:lnTo>
                      <a:pt x="1251" y="25"/>
                    </a:lnTo>
                    <a:lnTo>
                      <a:pt x="1274" y="25"/>
                    </a:lnTo>
                    <a:lnTo>
                      <a:pt x="1263" y="1"/>
                    </a:lnTo>
                    <a:close/>
                    <a:moveTo>
                      <a:pt x="1263" y="25"/>
                    </a:moveTo>
                    <a:lnTo>
                      <a:pt x="1251" y="36"/>
                    </a:lnTo>
                    <a:cubicBezTo>
                      <a:pt x="1251" y="36"/>
                      <a:pt x="1251" y="60"/>
                      <a:pt x="1263" y="60"/>
                    </a:cubicBezTo>
                    <a:lnTo>
                      <a:pt x="1274" y="36"/>
                    </a:lnTo>
                    <a:cubicBezTo>
                      <a:pt x="1274" y="36"/>
                      <a:pt x="1274" y="25"/>
                      <a:pt x="1263" y="25"/>
                    </a:cubicBezTo>
                    <a:close/>
                    <a:moveTo>
                      <a:pt x="1215" y="25"/>
                    </a:moveTo>
                    <a:lnTo>
                      <a:pt x="1215" y="36"/>
                    </a:lnTo>
                    <a:cubicBezTo>
                      <a:pt x="1215" y="72"/>
                      <a:pt x="1227" y="84"/>
                      <a:pt x="1263" y="84"/>
                    </a:cubicBezTo>
                    <a:cubicBezTo>
                      <a:pt x="1286" y="84"/>
                      <a:pt x="1310" y="60"/>
                      <a:pt x="1310" y="36"/>
                    </a:cubicBezTo>
                    <a:lnTo>
                      <a:pt x="1310" y="25"/>
                    </a:lnTo>
                    <a:cubicBezTo>
                      <a:pt x="1310" y="36"/>
                      <a:pt x="1286" y="60"/>
                      <a:pt x="1263" y="72"/>
                    </a:cubicBezTo>
                    <a:cubicBezTo>
                      <a:pt x="1251" y="72"/>
                      <a:pt x="1227" y="60"/>
                      <a:pt x="1215" y="25"/>
                    </a:cubicBezTo>
                    <a:close/>
                    <a:moveTo>
                      <a:pt x="1263" y="120"/>
                    </a:moveTo>
                    <a:cubicBezTo>
                      <a:pt x="1251" y="120"/>
                      <a:pt x="1251" y="132"/>
                      <a:pt x="1251" y="144"/>
                    </a:cubicBezTo>
                    <a:cubicBezTo>
                      <a:pt x="1251" y="156"/>
                      <a:pt x="1263" y="179"/>
                      <a:pt x="1263" y="179"/>
                    </a:cubicBezTo>
                    <a:cubicBezTo>
                      <a:pt x="1274" y="179"/>
                      <a:pt x="1274" y="156"/>
                      <a:pt x="1274" y="144"/>
                    </a:cubicBezTo>
                    <a:cubicBezTo>
                      <a:pt x="1274" y="132"/>
                      <a:pt x="1263" y="120"/>
                      <a:pt x="1263" y="120"/>
                    </a:cubicBezTo>
                    <a:close/>
                    <a:moveTo>
                      <a:pt x="1251" y="215"/>
                    </a:moveTo>
                    <a:cubicBezTo>
                      <a:pt x="1227" y="239"/>
                      <a:pt x="1215" y="251"/>
                      <a:pt x="1215" y="263"/>
                    </a:cubicBezTo>
                    <a:cubicBezTo>
                      <a:pt x="1215" y="298"/>
                      <a:pt x="1227" y="310"/>
                      <a:pt x="1263" y="310"/>
                    </a:cubicBezTo>
                    <a:cubicBezTo>
                      <a:pt x="1274" y="310"/>
                      <a:pt x="1310" y="298"/>
                      <a:pt x="1310" y="263"/>
                    </a:cubicBezTo>
                    <a:cubicBezTo>
                      <a:pt x="1310" y="251"/>
                      <a:pt x="1286" y="239"/>
                      <a:pt x="1274" y="215"/>
                    </a:cubicBezTo>
                    <a:close/>
                    <a:moveTo>
                      <a:pt x="1263" y="322"/>
                    </a:moveTo>
                    <a:cubicBezTo>
                      <a:pt x="1251" y="322"/>
                      <a:pt x="1227" y="334"/>
                      <a:pt x="1227" y="358"/>
                    </a:cubicBezTo>
                    <a:cubicBezTo>
                      <a:pt x="1227" y="370"/>
                      <a:pt x="1251" y="382"/>
                      <a:pt x="1263" y="382"/>
                    </a:cubicBezTo>
                    <a:cubicBezTo>
                      <a:pt x="1274" y="382"/>
                      <a:pt x="1286" y="370"/>
                      <a:pt x="1286" y="358"/>
                    </a:cubicBezTo>
                    <a:cubicBezTo>
                      <a:pt x="1286" y="334"/>
                      <a:pt x="1274" y="322"/>
                      <a:pt x="1263" y="322"/>
                    </a:cubicBezTo>
                    <a:close/>
                    <a:moveTo>
                      <a:pt x="1274" y="1787"/>
                    </a:moveTo>
                    <a:cubicBezTo>
                      <a:pt x="1274" y="1787"/>
                      <a:pt x="1453" y="1799"/>
                      <a:pt x="1453" y="2096"/>
                    </a:cubicBezTo>
                    <a:lnTo>
                      <a:pt x="1453" y="2751"/>
                    </a:lnTo>
                    <a:lnTo>
                      <a:pt x="1084" y="2751"/>
                    </a:lnTo>
                    <a:lnTo>
                      <a:pt x="1084" y="2096"/>
                    </a:lnTo>
                    <a:cubicBezTo>
                      <a:pt x="1084" y="1799"/>
                      <a:pt x="1274" y="1787"/>
                      <a:pt x="1274" y="1787"/>
                    </a:cubicBezTo>
                    <a:close/>
                    <a:moveTo>
                      <a:pt x="774" y="1882"/>
                    </a:moveTo>
                    <a:cubicBezTo>
                      <a:pt x="774" y="1882"/>
                      <a:pt x="893" y="1906"/>
                      <a:pt x="893" y="2203"/>
                    </a:cubicBezTo>
                    <a:lnTo>
                      <a:pt x="893" y="2763"/>
                    </a:lnTo>
                    <a:lnTo>
                      <a:pt x="655" y="2763"/>
                    </a:lnTo>
                    <a:lnTo>
                      <a:pt x="655" y="2203"/>
                    </a:lnTo>
                    <a:cubicBezTo>
                      <a:pt x="655" y="1906"/>
                      <a:pt x="774" y="1882"/>
                      <a:pt x="774" y="1882"/>
                    </a:cubicBezTo>
                    <a:close/>
                    <a:moveTo>
                      <a:pt x="1775" y="1882"/>
                    </a:moveTo>
                    <a:cubicBezTo>
                      <a:pt x="1775" y="1882"/>
                      <a:pt x="1882" y="1906"/>
                      <a:pt x="1882" y="2203"/>
                    </a:cubicBezTo>
                    <a:lnTo>
                      <a:pt x="1882" y="2763"/>
                    </a:lnTo>
                    <a:lnTo>
                      <a:pt x="1655" y="2763"/>
                    </a:lnTo>
                    <a:lnTo>
                      <a:pt x="1655" y="2203"/>
                    </a:lnTo>
                    <a:cubicBezTo>
                      <a:pt x="1655" y="1906"/>
                      <a:pt x="1775" y="1882"/>
                      <a:pt x="1775" y="1882"/>
                    </a:cubicBezTo>
                    <a:close/>
                    <a:moveTo>
                      <a:pt x="1263" y="394"/>
                    </a:moveTo>
                    <a:cubicBezTo>
                      <a:pt x="1251" y="394"/>
                      <a:pt x="1227" y="417"/>
                      <a:pt x="1227" y="429"/>
                    </a:cubicBezTo>
                    <a:cubicBezTo>
                      <a:pt x="1227" y="429"/>
                      <a:pt x="1215" y="429"/>
                      <a:pt x="1215" y="441"/>
                    </a:cubicBezTo>
                    <a:cubicBezTo>
                      <a:pt x="1215" y="441"/>
                      <a:pt x="1167" y="465"/>
                      <a:pt x="1191" y="477"/>
                    </a:cubicBezTo>
                    <a:lnTo>
                      <a:pt x="1203" y="477"/>
                    </a:lnTo>
                    <a:lnTo>
                      <a:pt x="1024" y="644"/>
                    </a:lnTo>
                    <a:lnTo>
                      <a:pt x="989" y="644"/>
                    </a:lnTo>
                    <a:cubicBezTo>
                      <a:pt x="929" y="668"/>
                      <a:pt x="929" y="715"/>
                      <a:pt x="929" y="715"/>
                    </a:cubicBezTo>
                    <a:cubicBezTo>
                      <a:pt x="929" y="715"/>
                      <a:pt x="429" y="977"/>
                      <a:pt x="477" y="1513"/>
                    </a:cubicBezTo>
                    <a:cubicBezTo>
                      <a:pt x="322" y="1537"/>
                      <a:pt x="239" y="1560"/>
                      <a:pt x="239" y="1560"/>
                    </a:cubicBezTo>
                    <a:lnTo>
                      <a:pt x="548" y="1680"/>
                    </a:lnTo>
                    <a:lnTo>
                      <a:pt x="548" y="2751"/>
                    </a:lnTo>
                    <a:lnTo>
                      <a:pt x="251" y="2751"/>
                    </a:lnTo>
                    <a:lnTo>
                      <a:pt x="251" y="3108"/>
                    </a:lnTo>
                    <a:lnTo>
                      <a:pt x="453" y="3334"/>
                    </a:lnTo>
                    <a:lnTo>
                      <a:pt x="358" y="7442"/>
                    </a:lnTo>
                    <a:lnTo>
                      <a:pt x="143" y="7442"/>
                    </a:lnTo>
                    <a:lnTo>
                      <a:pt x="143" y="7799"/>
                    </a:lnTo>
                    <a:lnTo>
                      <a:pt x="334" y="8002"/>
                    </a:lnTo>
                    <a:lnTo>
                      <a:pt x="251" y="11633"/>
                    </a:lnTo>
                    <a:lnTo>
                      <a:pt x="0" y="11633"/>
                    </a:lnTo>
                    <a:lnTo>
                      <a:pt x="0" y="11990"/>
                    </a:lnTo>
                    <a:lnTo>
                      <a:pt x="239" y="12205"/>
                    </a:lnTo>
                    <a:lnTo>
                      <a:pt x="143" y="15907"/>
                    </a:lnTo>
                    <a:lnTo>
                      <a:pt x="2358" y="15907"/>
                    </a:lnTo>
                    <a:lnTo>
                      <a:pt x="2275" y="12205"/>
                    </a:lnTo>
                    <a:lnTo>
                      <a:pt x="2513" y="11990"/>
                    </a:lnTo>
                    <a:lnTo>
                      <a:pt x="2513" y="11633"/>
                    </a:lnTo>
                    <a:lnTo>
                      <a:pt x="2263" y="11633"/>
                    </a:lnTo>
                    <a:lnTo>
                      <a:pt x="2191" y="8002"/>
                    </a:lnTo>
                    <a:lnTo>
                      <a:pt x="2382" y="7799"/>
                    </a:lnTo>
                    <a:lnTo>
                      <a:pt x="2382" y="7442"/>
                    </a:lnTo>
                    <a:lnTo>
                      <a:pt x="2167" y="7442"/>
                    </a:lnTo>
                    <a:lnTo>
                      <a:pt x="2072" y="3334"/>
                    </a:lnTo>
                    <a:lnTo>
                      <a:pt x="2275" y="3108"/>
                    </a:lnTo>
                    <a:lnTo>
                      <a:pt x="2275" y="2751"/>
                    </a:lnTo>
                    <a:lnTo>
                      <a:pt x="1977" y="2751"/>
                    </a:lnTo>
                    <a:lnTo>
                      <a:pt x="1977" y="1680"/>
                    </a:lnTo>
                    <a:lnTo>
                      <a:pt x="2286" y="1560"/>
                    </a:lnTo>
                    <a:cubicBezTo>
                      <a:pt x="2286" y="1560"/>
                      <a:pt x="2215" y="1549"/>
                      <a:pt x="2048" y="1513"/>
                    </a:cubicBezTo>
                    <a:cubicBezTo>
                      <a:pt x="2096" y="965"/>
                      <a:pt x="1584" y="715"/>
                      <a:pt x="1584" y="715"/>
                    </a:cubicBezTo>
                    <a:cubicBezTo>
                      <a:pt x="1584" y="715"/>
                      <a:pt x="1608" y="668"/>
                      <a:pt x="1524" y="644"/>
                    </a:cubicBezTo>
                    <a:lnTo>
                      <a:pt x="1501" y="644"/>
                    </a:lnTo>
                    <a:lnTo>
                      <a:pt x="1322" y="477"/>
                    </a:lnTo>
                    <a:lnTo>
                      <a:pt x="1334" y="477"/>
                    </a:lnTo>
                    <a:cubicBezTo>
                      <a:pt x="1346" y="477"/>
                      <a:pt x="1310" y="441"/>
                      <a:pt x="1310" y="441"/>
                    </a:cubicBezTo>
                    <a:cubicBezTo>
                      <a:pt x="1310" y="429"/>
                      <a:pt x="1286" y="429"/>
                      <a:pt x="1286" y="429"/>
                    </a:cubicBezTo>
                    <a:cubicBezTo>
                      <a:pt x="1286" y="417"/>
                      <a:pt x="1274"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1094;p26">
              <a:extLst>
                <a:ext uri="{FF2B5EF4-FFF2-40B4-BE49-F238E27FC236}">
                  <a16:creationId xmlns:a16="http://schemas.microsoft.com/office/drawing/2014/main" id="{504519DD-AB1F-45AF-90BE-58E8F5805EC2}"/>
                </a:ext>
              </a:extLst>
            </p:cNvPr>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E7A3"/>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097;p26">
            <a:extLst>
              <a:ext uri="{FF2B5EF4-FFF2-40B4-BE49-F238E27FC236}">
                <a16:creationId xmlns:a16="http://schemas.microsoft.com/office/drawing/2014/main" id="{C2553855-EDEB-4AB5-B93D-A60691402126}"/>
              </a:ext>
            </a:extLst>
          </p:cNvPr>
          <p:cNvGrpSpPr/>
          <p:nvPr/>
        </p:nvGrpSpPr>
        <p:grpSpPr>
          <a:xfrm>
            <a:off x="4287263" y="701570"/>
            <a:ext cx="558125" cy="536100"/>
            <a:chOff x="6535925" y="-2669850"/>
            <a:chExt cx="558125" cy="536100"/>
          </a:xfrm>
        </p:grpSpPr>
        <p:sp>
          <p:nvSpPr>
            <p:cNvPr id="133" name="Google Shape;1098;p26">
              <a:extLst>
                <a:ext uri="{FF2B5EF4-FFF2-40B4-BE49-F238E27FC236}">
                  <a16:creationId xmlns:a16="http://schemas.microsoft.com/office/drawing/2014/main" id="{792A1C21-F6A1-4D34-838A-DF5CE57024E5}"/>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99;p26">
              <a:extLst>
                <a:ext uri="{FF2B5EF4-FFF2-40B4-BE49-F238E27FC236}">
                  <a16:creationId xmlns:a16="http://schemas.microsoft.com/office/drawing/2014/main" id="{DC903854-34D8-4E1C-B82F-2D94644F7FBA}"/>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0;p26">
              <a:extLst>
                <a:ext uri="{FF2B5EF4-FFF2-40B4-BE49-F238E27FC236}">
                  <a16:creationId xmlns:a16="http://schemas.microsoft.com/office/drawing/2014/main" id="{BE6D6209-9A35-4F95-9DE3-F09DF705B8E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6" name="صورة 135" descr="صورة تحتوي على نص&#10;&#10;تم إنشاء الوصف تلقائياً">
            <a:extLst>
              <a:ext uri="{FF2B5EF4-FFF2-40B4-BE49-F238E27FC236}">
                <a16:creationId xmlns:a16="http://schemas.microsoft.com/office/drawing/2014/main" id="{DE226385-4B82-4742-A723-F5FF4DD3EFF2}"/>
              </a:ext>
            </a:extLst>
          </p:cNvPr>
          <p:cNvPicPr>
            <a:picLocks noChangeAspect="1"/>
          </p:cNvPicPr>
          <p:nvPr/>
        </p:nvPicPr>
        <p:blipFill>
          <a:blip r:embed="rId4"/>
          <a:stretch>
            <a:fillRect/>
          </a:stretch>
        </p:blipFill>
        <p:spPr>
          <a:xfrm>
            <a:off x="50967" y="21852"/>
            <a:ext cx="2052316" cy="1212731"/>
          </a:xfrm>
          <a:prstGeom prst="rect">
            <a:avLst/>
          </a:prstGeom>
          <a:effectLst/>
        </p:spPr>
      </p:pic>
      <p:pic>
        <p:nvPicPr>
          <p:cNvPr id="137" name="صورة 136" descr="صورة تحتوي على طعام, رسم&#10;&#10;تم إنشاء الوصف تلقائياً">
            <a:extLst>
              <a:ext uri="{FF2B5EF4-FFF2-40B4-BE49-F238E27FC236}">
                <a16:creationId xmlns:a16="http://schemas.microsoft.com/office/drawing/2014/main" id="{9E0EE79B-DF4A-4979-95C1-D4DF56BC52BE}"/>
              </a:ext>
            </a:extLst>
          </p:cNvPr>
          <p:cNvPicPr>
            <a:picLocks noChangeAspect="1"/>
          </p:cNvPicPr>
          <p:nvPr/>
        </p:nvPicPr>
        <p:blipFill>
          <a:blip r:embed="rId5"/>
          <a:stretch>
            <a:fillRect/>
          </a:stretch>
        </p:blipFill>
        <p:spPr>
          <a:xfrm>
            <a:off x="6961468" y="73796"/>
            <a:ext cx="2080932" cy="1115379"/>
          </a:xfrm>
          <a:prstGeom prst="rect">
            <a:avLst/>
          </a:prstGeom>
          <a:effectLst/>
        </p:spPr>
      </p:pic>
      <p:sp>
        <p:nvSpPr>
          <p:cNvPr id="139" name="Google Shape;126;p26">
            <a:extLst>
              <a:ext uri="{FF2B5EF4-FFF2-40B4-BE49-F238E27FC236}">
                <a16:creationId xmlns:a16="http://schemas.microsoft.com/office/drawing/2014/main" id="{289ECD26-5ADC-4964-9401-E7FFE86EA839}"/>
              </a:ext>
            </a:extLst>
          </p:cNvPr>
          <p:cNvSpPr txBox="1">
            <a:spLocks/>
          </p:cNvSpPr>
          <p:nvPr/>
        </p:nvSpPr>
        <p:spPr>
          <a:xfrm>
            <a:off x="4234927" y="4224695"/>
            <a:ext cx="5022960" cy="9951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معلم المادة:</a:t>
            </a:r>
          </a:p>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a:t>
            </a:r>
            <a:r>
              <a:rPr lang="ar-SA" sz="2400" dirty="0">
                <a:solidFill>
                  <a:schemeClr val="accent6">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أستاذ أحمد جمعان الغامدي</a:t>
            </a:r>
          </a:p>
        </p:txBody>
      </p:sp>
      <p:sp>
        <p:nvSpPr>
          <p:cNvPr id="140" name="Google Shape;126;p26">
            <a:extLst>
              <a:ext uri="{FF2B5EF4-FFF2-40B4-BE49-F238E27FC236}">
                <a16:creationId xmlns:a16="http://schemas.microsoft.com/office/drawing/2014/main" id="{F699FC9C-0CE5-45C5-AC13-9674B91E341D}"/>
              </a:ext>
            </a:extLst>
          </p:cNvPr>
          <p:cNvSpPr txBox="1">
            <a:spLocks/>
          </p:cNvSpPr>
          <p:nvPr/>
        </p:nvSpPr>
        <p:spPr>
          <a:xfrm>
            <a:off x="1999296" y="3646957"/>
            <a:ext cx="5022960" cy="9490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الصفحة: </a:t>
            </a:r>
          </a:p>
          <a:p>
            <a:r>
              <a:rPr lang="ar-SA" sz="28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66</a:t>
            </a:r>
          </a:p>
        </p:txBody>
      </p:sp>
      <p:sp>
        <p:nvSpPr>
          <p:cNvPr id="142" name="Google Shape;126;p26">
            <a:extLst>
              <a:ext uri="{FF2B5EF4-FFF2-40B4-BE49-F238E27FC236}">
                <a16:creationId xmlns:a16="http://schemas.microsoft.com/office/drawing/2014/main" id="{73990C65-A1F5-4691-8575-27B4B62FEACC}"/>
              </a:ext>
            </a:extLst>
          </p:cNvPr>
          <p:cNvSpPr txBox="1">
            <a:spLocks/>
          </p:cNvSpPr>
          <p:nvPr/>
        </p:nvSpPr>
        <p:spPr>
          <a:xfrm>
            <a:off x="2073145" y="2478073"/>
            <a:ext cx="5022960" cy="5975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الوحدة: </a:t>
            </a:r>
            <a:r>
              <a:rPr lang="ar-SA" sz="24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الثالثة (سورة الأعراف)</a:t>
            </a:r>
          </a:p>
        </p:txBody>
      </p:sp>
      <p:sp>
        <p:nvSpPr>
          <p:cNvPr id="143" name="Google Shape;126;p26">
            <a:extLst>
              <a:ext uri="{FF2B5EF4-FFF2-40B4-BE49-F238E27FC236}">
                <a16:creationId xmlns:a16="http://schemas.microsoft.com/office/drawing/2014/main" id="{0E673048-10E5-4E33-A23A-B922FE322235}"/>
              </a:ext>
            </a:extLst>
          </p:cNvPr>
          <p:cNvSpPr txBox="1">
            <a:spLocks/>
          </p:cNvSpPr>
          <p:nvPr/>
        </p:nvSpPr>
        <p:spPr>
          <a:xfrm>
            <a:off x="1640913" y="1156407"/>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000" dirty="0">
                <a:solidFill>
                  <a:schemeClr val="accent6">
                    <a:lumMod val="90000"/>
                  </a:schemeClr>
                </a:solidFill>
                <a:effectLst>
                  <a:glow rad="76200">
                    <a:schemeClr val="accent6">
                      <a:lumMod val="25000"/>
                    </a:schemeClr>
                  </a:glow>
                </a:effectLst>
                <a:latin typeface="Mikhak Bold" panose="02000803000000000000" pitchFamily="2" charset="-78"/>
                <a:cs typeface="Mikhak Bold" panose="02000803000000000000" pitchFamily="2" charset="-78"/>
              </a:rPr>
              <a:t>تفسير سورة الأعراف</a:t>
            </a:r>
          </a:p>
        </p:txBody>
      </p:sp>
      <p:sp>
        <p:nvSpPr>
          <p:cNvPr id="144" name="دبوس زينة 143">
            <a:extLst>
              <a:ext uri="{FF2B5EF4-FFF2-40B4-BE49-F238E27FC236}">
                <a16:creationId xmlns:a16="http://schemas.microsoft.com/office/drawing/2014/main" id="{9D3309DA-B821-44CA-BA40-8A613972BD1E}"/>
              </a:ext>
            </a:extLst>
          </p:cNvPr>
          <p:cNvSpPr/>
          <p:nvPr/>
        </p:nvSpPr>
        <p:spPr>
          <a:xfrm>
            <a:off x="3257433" y="1991467"/>
            <a:ext cx="2773555" cy="484078"/>
          </a:xfrm>
          <a:prstGeom prst="plaque">
            <a:avLst/>
          </a:prstGeom>
          <a:gradFill>
            <a:gsLst>
              <a:gs pos="0">
                <a:srgbClr val="C05200"/>
              </a:gs>
              <a:gs pos="100000">
                <a:srgbClr val="F4B780"/>
              </a:gs>
            </a:gsLst>
            <a:lin ang="5400000" scaled="1"/>
          </a:gradFill>
          <a:ln w="38100">
            <a:solidFill>
              <a:srgbClr val="CC6B12"/>
            </a:solidFill>
          </a:ln>
          <a:effectLst>
            <a:outerShdw blurRad="76200" dir="18900000" sy="23000" kx="-1200000" algn="bl" rotWithShape="0">
              <a:prstClr val="black">
                <a:alpha val="2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5" name="Google Shape;126;p26">
            <a:extLst>
              <a:ext uri="{FF2B5EF4-FFF2-40B4-BE49-F238E27FC236}">
                <a16:creationId xmlns:a16="http://schemas.microsoft.com/office/drawing/2014/main" id="{762433AD-FE8E-4488-9290-C92C6D8D3C87}"/>
              </a:ext>
            </a:extLst>
          </p:cNvPr>
          <p:cNvSpPr txBox="1">
            <a:spLocks/>
          </p:cNvSpPr>
          <p:nvPr/>
        </p:nvSpPr>
        <p:spPr>
          <a:xfrm>
            <a:off x="3165639" y="2148002"/>
            <a:ext cx="3016468" cy="31954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1800" b="1" dirty="0">
                <a:solidFill>
                  <a:schemeClr val="accent6">
                    <a:lumMod val="90000"/>
                  </a:schemeClr>
                </a:solidFill>
                <a:effectLst>
                  <a:glow rad="88900">
                    <a:srgbClr val="964000"/>
                  </a:glow>
                  <a:outerShdw blurRad="38100" dist="38100" dir="2700000" algn="tl">
                    <a:srgbClr val="000000">
                      <a:alpha val="43137"/>
                    </a:srgbClr>
                  </a:outerShdw>
                </a:effectLst>
                <a:latin typeface="Mikhak Bold" panose="02000803000000000000" pitchFamily="2" charset="-78"/>
                <a:cs typeface="Mikhak Bold" panose="02000803000000000000" pitchFamily="2" charset="-78"/>
              </a:rPr>
              <a:t>من الآية (44) إلى الآية (46)</a:t>
            </a:r>
          </a:p>
        </p:txBody>
      </p:sp>
    </p:spTree>
    <p:extLst>
      <p:ext uri="{BB962C8B-B14F-4D97-AF65-F5344CB8AC3E}">
        <p14:creationId xmlns:p14="http://schemas.microsoft.com/office/powerpoint/2010/main" val="30972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143">
                                            <p:txEl>
                                              <p:pRg st="0" end="0"/>
                                            </p:txEl>
                                          </p:spTgt>
                                        </p:tgtEl>
                                        <p:attrNameLst>
                                          <p:attrName>style.color</p:attrName>
                                        </p:attrNameLst>
                                      </p:cBhvr>
                                      <p:to>
                                        <a:srgbClr val="FFB075"/>
                                      </p:to>
                                    </p:animClr>
                                    <p:animClr clrSpc="rgb" dir="cw">
                                      <p:cBhvr>
                                        <p:cTn id="7" dur="500" fill="hold"/>
                                        <p:tgtEl>
                                          <p:spTgt spid="143">
                                            <p:txEl>
                                              <p:pRg st="0" end="0"/>
                                            </p:txEl>
                                          </p:spTgt>
                                        </p:tgtEl>
                                        <p:attrNameLst>
                                          <p:attrName>fillcolor</p:attrName>
                                        </p:attrNameLst>
                                      </p:cBhvr>
                                      <p:to>
                                        <a:srgbClr val="FFB075"/>
                                      </p:to>
                                    </p:animClr>
                                    <p:set>
                                      <p:cBhvr>
                                        <p:cTn id="8" dur="500" fill="hold"/>
                                        <p:tgtEl>
                                          <p:spTgt spid="143">
                                            <p:txEl>
                                              <p:pRg st="0" end="0"/>
                                            </p:txEl>
                                          </p:spTgt>
                                        </p:tgtEl>
                                        <p:attrNameLst>
                                          <p:attrName>fill.type</p:attrName>
                                        </p:attrNameLst>
                                      </p:cBhvr>
                                      <p:to>
                                        <p:strVal val="solid"/>
                                      </p:to>
                                    </p:set>
                                    <p:set>
                                      <p:cBhvr>
                                        <p:cTn id="9" dur="500" fill="hold"/>
                                        <p:tgtEl>
                                          <p:spTgt spid="143">
                                            <p:txEl>
                                              <p:pRg st="0" end="0"/>
                                            </p:txEl>
                                          </p:spTgt>
                                        </p:tgtEl>
                                        <p:attrNameLst>
                                          <p:attrName>fill.on</p:attrName>
                                        </p:attrNameLst>
                                      </p:cBhvr>
                                      <p:to>
                                        <p:strVal val="true"/>
                                      </p:to>
                                    </p:set>
                                  </p:childTnLst>
                                </p:cTn>
                              </p:par>
                              <p:par>
                                <p:cTn id="10" presetID="32" presetClass="emph" presetSubtype="0" repeatCount="indefinite" fill="hold" nodeType="withEffect">
                                  <p:stCondLst>
                                    <p:cond delay="0"/>
                                  </p:stCondLst>
                                  <p:iterate type="wd">
                                    <p:tmPct val="10000"/>
                                  </p:iterate>
                                  <p:childTnLst>
                                    <p:animRot by="120000">
                                      <p:cBhvr>
                                        <p:cTn id="11" dur="100" fill="hold">
                                          <p:stCondLst>
                                            <p:cond delay="0"/>
                                          </p:stCondLst>
                                        </p:cTn>
                                        <p:tgtEl>
                                          <p:spTgt spid="145">
                                            <p:txEl>
                                              <p:pRg st="0" end="0"/>
                                            </p:txEl>
                                          </p:spTgt>
                                        </p:tgtEl>
                                        <p:attrNameLst>
                                          <p:attrName>r</p:attrName>
                                        </p:attrNameLst>
                                      </p:cBhvr>
                                    </p:animRot>
                                    <p:animRot by="-240000">
                                      <p:cBhvr>
                                        <p:cTn id="12" dur="200" fill="hold">
                                          <p:stCondLst>
                                            <p:cond delay="200"/>
                                          </p:stCondLst>
                                        </p:cTn>
                                        <p:tgtEl>
                                          <p:spTgt spid="145">
                                            <p:txEl>
                                              <p:pRg st="0" end="0"/>
                                            </p:txEl>
                                          </p:spTgt>
                                        </p:tgtEl>
                                        <p:attrNameLst>
                                          <p:attrName>r</p:attrName>
                                        </p:attrNameLst>
                                      </p:cBhvr>
                                    </p:animRot>
                                    <p:animRot by="240000">
                                      <p:cBhvr>
                                        <p:cTn id="13" dur="200" fill="hold">
                                          <p:stCondLst>
                                            <p:cond delay="400"/>
                                          </p:stCondLst>
                                        </p:cTn>
                                        <p:tgtEl>
                                          <p:spTgt spid="145">
                                            <p:txEl>
                                              <p:pRg st="0" end="0"/>
                                            </p:txEl>
                                          </p:spTgt>
                                        </p:tgtEl>
                                        <p:attrNameLst>
                                          <p:attrName>r</p:attrName>
                                        </p:attrNameLst>
                                      </p:cBhvr>
                                    </p:animRot>
                                    <p:animRot by="-240000">
                                      <p:cBhvr>
                                        <p:cTn id="14" dur="200" fill="hold">
                                          <p:stCondLst>
                                            <p:cond delay="600"/>
                                          </p:stCondLst>
                                        </p:cTn>
                                        <p:tgtEl>
                                          <p:spTgt spid="145">
                                            <p:txEl>
                                              <p:pRg st="0" end="0"/>
                                            </p:txEl>
                                          </p:spTgt>
                                        </p:tgtEl>
                                        <p:attrNameLst>
                                          <p:attrName>r</p:attrName>
                                        </p:attrNameLst>
                                      </p:cBhvr>
                                    </p:animRot>
                                    <p:animRot by="120000">
                                      <p:cBhvr>
                                        <p:cTn id="15" dur="200" fill="hold">
                                          <p:stCondLst>
                                            <p:cond delay="800"/>
                                          </p:stCondLst>
                                        </p:cTn>
                                        <p:tgtEl>
                                          <p:spTgt spid="14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64227" y="174210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الأنشطة</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24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145080" y="1159437"/>
            <a:ext cx="9329419" cy="1200329"/>
          </a:xfrm>
          <a:prstGeom prst="rect">
            <a:avLst/>
          </a:prstGeom>
          <a:noFill/>
        </p:spPr>
        <p:txBody>
          <a:bodyPr wrap="square">
            <a:spAutoFit/>
          </a:bodyPr>
          <a:lstStyle/>
          <a:p>
            <a:pPr algn="r" rtl="1"/>
            <a:r>
              <a:rPr lang="ar-SA"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اختر موضوعاً فيه سعداء وأشقياء مثل:</a:t>
            </a:r>
            <a:endParaRPr lang="en-US"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a:p>
            <a:pPr algn="r" rtl="1"/>
            <a:r>
              <a:rPr lang="ar-SA"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(مصلي. غير مصلي) - (بار بوالديه. غير بار) - (جاد في حياته، مفرط في واجباته ومسؤولياته).</a:t>
            </a:r>
          </a:p>
          <a:p>
            <a:pPr algn="r" rtl="1"/>
            <a:r>
              <a:rPr lang="ar-SA"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 وأجري حواراً بينك وبين زميلك حوله مستفيداً من أساليب الحوار وتنوعه في الآيات. </a:t>
            </a:r>
            <a:endParaRPr lang="en-US"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26132893-3303-4733-8428-60324D605ABD}"/>
              </a:ext>
            </a:extLst>
          </p:cNvPr>
          <p:cNvSpPr txBox="1"/>
          <p:nvPr/>
        </p:nvSpPr>
        <p:spPr>
          <a:xfrm>
            <a:off x="223516" y="2342550"/>
            <a:ext cx="8863526" cy="1631216"/>
          </a:xfrm>
          <a:prstGeom prst="rect">
            <a:avLst/>
          </a:prstGeom>
          <a:noFill/>
        </p:spPr>
        <p:txBody>
          <a:bodyPr wrap="square">
            <a:spAutoFit/>
          </a:bodyPr>
          <a:lstStyle/>
          <a:p>
            <a:pPr algn="r" rtl="1"/>
            <a:r>
              <a:rPr lang="ar-SA"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مصلي، غير مصلي</a:t>
            </a:r>
            <a:endParaRPr lang="en-US"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algn="r" rtl="1"/>
            <a:r>
              <a:rPr lang="ar-SA"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المصلي: تسهل عليه جميع الطاعات ويكون محبوبا من الله ومن جميع الناس وتكون حياته سعيدة ويوم القيامة في الجنة.</a:t>
            </a:r>
            <a:endParaRPr lang="en-US"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algn="r" rtl="1"/>
            <a:r>
              <a:rPr lang="ar-SA"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الغير مصلي: تصعب عليه جميع الطاعات ويكون مكروهاً من الله ومن جميع الناس وتكون حياته تعيسة ويوم القيامة في النار.</a:t>
            </a:r>
            <a:endParaRPr lang="en-US"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7221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wd">
                                    <p:tmPct val="10000"/>
                                  </p:iterate>
                                  <p:childTnLst>
                                    <p:set>
                                      <p:cBhvr>
                                        <p:cTn id="23" dur="1" fill="hold">
                                          <p:stCondLst>
                                            <p:cond delay="0"/>
                                          </p:stCondLst>
                                        </p:cTn>
                                        <p:tgtEl>
                                          <p:spTgt spid="32"/>
                                        </p:tgtEl>
                                        <p:attrNameLst>
                                          <p:attrName>style.visibility</p:attrName>
                                        </p:attrNameLst>
                                      </p:cBhvr>
                                      <p:to>
                                        <p:strVal val="visible"/>
                                      </p:to>
                                    </p:set>
                                    <p:anim calcmode="lin" valueType="num">
                                      <p:cBhvr>
                                        <p:cTn id="24" dur="7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32"/>
                                        </p:tgtEl>
                                        <p:attrNameLst>
                                          <p:attrName>ppt_y</p:attrName>
                                        </p:attrNameLst>
                                      </p:cBhvr>
                                      <p:tavLst>
                                        <p:tav tm="0">
                                          <p:val>
                                            <p:strVal val="#ppt_y"/>
                                          </p:val>
                                        </p:tav>
                                        <p:tav tm="100000">
                                          <p:val>
                                            <p:strVal val="#ppt_y"/>
                                          </p:val>
                                        </p:tav>
                                      </p:tavLst>
                                    </p:anim>
                                    <p:anim calcmode="lin" valueType="num">
                                      <p:cBhvr>
                                        <p:cTn id="26" dur="7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7727" y="1344114"/>
            <a:ext cx="9159454" cy="523220"/>
          </a:xfrm>
          <a:prstGeom prst="rect">
            <a:avLst/>
          </a:prstGeom>
          <a:noFill/>
        </p:spPr>
        <p:txBody>
          <a:bodyPr wrap="square">
            <a:spAutoFit/>
          </a:bodyPr>
          <a:lstStyle/>
          <a:p>
            <a:pPr algn="ctr" rtl="1"/>
            <a:r>
              <a:rPr lang="ar-SA" sz="28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قارن بين معنى الظلم الوارد في الآيات، وبين ما ورد في سورة لقمان.</a:t>
            </a:r>
            <a:endParaRPr lang="en-US" sz="28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26132893-3303-4733-8428-60324D605ABD}"/>
              </a:ext>
            </a:extLst>
          </p:cNvPr>
          <p:cNvSpPr txBox="1"/>
          <p:nvPr/>
        </p:nvSpPr>
        <p:spPr>
          <a:xfrm>
            <a:off x="375901" y="2046011"/>
            <a:ext cx="8520118" cy="1685526"/>
          </a:xfrm>
          <a:prstGeom prst="rect">
            <a:avLst/>
          </a:prstGeom>
          <a:noFill/>
        </p:spPr>
        <p:txBody>
          <a:bodyPr wrap="square">
            <a:spAutoFit/>
          </a:bodyPr>
          <a:lstStyle/>
          <a:p>
            <a:pPr algn="ctr" rtl="1">
              <a:lnSpc>
                <a:spcPct val="150000"/>
              </a:lnSpc>
            </a:pPr>
            <a:r>
              <a:rPr lang="ar-SA" sz="24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الا لعنة الله على الظالمين، يقول: الا غضب الله على المعتدين الذين كفروا برب هم. وفي سورة لقمان تعظيم للنفس المشركة بالظلم الأعظم.</a:t>
            </a:r>
            <a:endParaRPr lang="en-US" sz="24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121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wd">
                                    <p:tmPct val="10000"/>
                                  </p:iterate>
                                  <p:childTnLst>
                                    <p:set>
                                      <p:cBhvr>
                                        <p:cTn id="23" dur="1" fill="hold">
                                          <p:stCondLst>
                                            <p:cond delay="0"/>
                                          </p:stCondLst>
                                        </p:cTn>
                                        <p:tgtEl>
                                          <p:spTgt spid="32"/>
                                        </p:tgtEl>
                                        <p:attrNameLst>
                                          <p:attrName>style.visibility</p:attrName>
                                        </p:attrNameLst>
                                      </p:cBhvr>
                                      <p:to>
                                        <p:strVal val="visible"/>
                                      </p:to>
                                    </p:set>
                                    <p:anim calcmode="lin" valueType="num">
                                      <p:cBhvr>
                                        <p:cTn id="24" dur="7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32"/>
                                        </p:tgtEl>
                                        <p:attrNameLst>
                                          <p:attrName>ppt_y</p:attrName>
                                        </p:attrNameLst>
                                      </p:cBhvr>
                                      <p:tavLst>
                                        <p:tav tm="0">
                                          <p:val>
                                            <p:strVal val="#ppt_y"/>
                                          </p:val>
                                        </p:tav>
                                        <p:tav tm="100000">
                                          <p:val>
                                            <p:strVal val="#ppt_y"/>
                                          </p:val>
                                        </p:tav>
                                      </p:tavLst>
                                    </p:anim>
                                    <p:anim calcmode="lin" valueType="num">
                                      <p:cBhvr>
                                        <p:cTn id="26" dur="7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24279" y="145064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التقويم</a:t>
            </a:r>
            <a:endParaRPr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5368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8E33CADD-CFBE-44A9-B1FA-E3D0ECA827F7}"/>
              </a:ext>
            </a:extLst>
          </p:cNvPr>
          <p:cNvSpPr/>
          <p:nvPr/>
        </p:nvSpPr>
        <p:spPr>
          <a:xfrm>
            <a:off x="2236009" y="83295"/>
            <a:ext cx="4330700" cy="4902200"/>
          </a:xfrm>
          <a:prstGeom prst="roundRect">
            <a:avLst>
              <a:gd name="adj" fmla="val 3008"/>
            </a:avLst>
          </a:prstGeom>
          <a:gradFill>
            <a:gsLst>
              <a:gs pos="0">
                <a:srgbClr val="FFB57D"/>
              </a:gs>
              <a:gs pos="100000">
                <a:srgbClr val="C75593"/>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13" name="صورة 12" descr="صورة تحتوي على نص&#10;&#10;تم إنشاء الوصف تلقائياً">
            <a:extLst>
              <a:ext uri="{FF2B5EF4-FFF2-40B4-BE49-F238E27FC236}">
                <a16:creationId xmlns:a16="http://schemas.microsoft.com/office/drawing/2014/main" id="{52B656BF-5D93-48E8-A117-CA7E48ACB91E}"/>
              </a:ext>
            </a:extLst>
          </p:cNvPr>
          <p:cNvPicPr>
            <a:picLocks noChangeAspect="1"/>
          </p:cNvPicPr>
          <p:nvPr/>
        </p:nvPicPr>
        <p:blipFill>
          <a:blip r:embed="rId3">
            <a:alphaModFix amt="40000"/>
          </a:blip>
          <a:stretch>
            <a:fillRect/>
          </a:stretch>
        </p:blipFill>
        <p:spPr>
          <a:xfrm>
            <a:off x="2265707" y="1388680"/>
            <a:ext cx="4127498" cy="2438974"/>
          </a:xfrm>
          <a:prstGeom prst="rect">
            <a:avLst/>
          </a:prstGeom>
          <a:effectLst/>
        </p:spPr>
      </p:pic>
      <p:sp>
        <p:nvSpPr>
          <p:cNvPr id="7" name="مربع نص 6">
            <a:extLst>
              <a:ext uri="{FF2B5EF4-FFF2-40B4-BE49-F238E27FC236}">
                <a16:creationId xmlns:a16="http://schemas.microsoft.com/office/drawing/2014/main" id="{FC353968-31B3-4B16-A76E-84B6ED471C5E}"/>
              </a:ext>
            </a:extLst>
          </p:cNvPr>
          <p:cNvSpPr txBox="1"/>
          <p:nvPr/>
        </p:nvSpPr>
        <p:spPr>
          <a:xfrm>
            <a:off x="2062505" y="363074"/>
            <a:ext cx="4533901" cy="1077218"/>
          </a:xfrm>
          <a:prstGeom prst="rect">
            <a:avLst/>
          </a:prstGeom>
          <a:noFill/>
        </p:spPr>
        <p:txBody>
          <a:bodyPr wrap="square" rtlCol="1">
            <a:spAutoFit/>
          </a:bodyPr>
          <a:lstStyle/>
          <a:p>
            <a:pPr algn="r" rtl="1">
              <a:defRPr/>
            </a:pPr>
            <a:r>
              <a:rPr kumimoji="0" lang="ar-SA" sz="2400" b="0" i="0" u="none" strike="noStrike" kern="0" cap="none" spc="0" normalizeH="0" baseline="0" noProof="0" dirty="0">
                <a:ln w="19050">
                  <a:noFill/>
                </a:ln>
                <a:solidFill>
                  <a:srgbClr val="FFF7F1">
                    <a:lumMod val="75000"/>
                  </a:srgbClr>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س1/ </a:t>
            </a:r>
            <a:r>
              <a:rPr lang="ar-SA"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rPr>
              <a:t>كيف تستدل بالآيات الواردة على أن الظلم من كبائر الذنوب؟</a:t>
            </a:r>
            <a:endParaRPr lang="en-US"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endParaRPr>
          </a:p>
          <a:p>
            <a:pPr lvl="0" algn="r" rtl="1">
              <a:defRPr/>
            </a:pPr>
            <a:endParaRPr kumimoji="0" lang="en-US" sz="2000" b="0" i="0" u="none" strike="noStrike" kern="0" cap="none" spc="0" normalizeH="0" baseline="0" noProof="0" dirty="0">
              <a:ln>
                <a:noFill/>
              </a:ln>
              <a:solidFill>
                <a:srgbClr val="FFF7F1">
                  <a:lumMod val="90000"/>
                </a:srgbClr>
              </a:solidFill>
              <a:effectLst>
                <a:glow rad="88900">
                  <a:srgbClr val="000000"/>
                </a:glow>
              </a:effectLst>
              <a:uLnTx/>
              <a:uFillTx/>
              <a:latin typeface="Hacen Tunisia Bold" panose="02000000000000000000" pitchFamily="2" charset="-78"/>
              <a:cs typeface="Hacen Tunisia Bold" panose="02000000000000000000" pitchFamily="2" charset="-78"/>
              <a:sym typeface="Arial"/>
            </a:endParaRPr>
          </a:p>
        </p:txBody>
      </p:sp>
      <p:sp>
        <p:nvSpPr>
          <p:cNvPr id="9" name="مربع نص 8">
            <a:extLst>
              <a:ext uri="{FF2B5EF4-FFF2-40B4-BE49-F238E27FC236}">
                <a16:creationId xmlns:a16="http://schemas.microsoft.com/office/drawing/2014/main" id="{6E6FD074-B76C-4110-98EA-03AA9B1AD02B}"/>
              </a:ext>
            </a:extLst>
          </p:cNvPr>
          <p:cNvSpPr txBox="1"/>
          <p:nvPr/>
        </p:nvSpPr>
        <p:spPr>
          <a:xfrm>
            <a:off x="2016183" y="1658515"/>
            <a:ext cx="4533901" cy="769441"/>
          </a:xfrm>
          <a:prstGeom prst="rect">
            <a:avLst/>
          </a:prstGeom>
          <a:noFill/>
        </p:spPr>
        <p:txBody>
          <a:bodyPr wrap="square" rtlCol="1">
            <a:spAutoFit/>
          </a:bodyPr>
          <a:lstStyle/>
          <a:p>
            <a:pPr algn="r" rtl="1">
              <a:defRPr/>
            </a:pPr>
            <a:r>
              <a:rPr kumimoji="0" lang="ar-SA" sz="2400" b="0" i="0" u="none" strike="noStrike" kern="0" cap="none" spc="0" normalizeH="0" baseline="0" noProof="0" dirty="0">
                <a:ln w="19050">
                  <a:noFill/>
                </a:ln>
                <a:solidFill>
                  <a:srgbClr val="DD9BC1"/>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س2/ </a:t>
            </a:r>
            <a:r>
              <a:rPr lang="ar-SA" sz="2000" dirty="0">
                <a:solidFill>
                  <a:srgbClr val="EDCBDE"/>
                </a:solidFill>
                <a:effectLst>
                  <a:glow rad="88900">
                    <a:srgbClr val="000000"/>
                  </a:glow>
                </a:effectLst>
                <a:latin typeface="Hacen Tunisia Bold" panose="02000000000000000000" pitchFamily="2" charset="-78"/>
                <a:cs typeface="Hacen Tunisia Bold" panose="02000000000000000000" pitchFamily="2" charset="-78"/>
              </a:rPr>
              <a:t>علام يدل قوله تعالى: </a:t>
            </a:r>
            <a:r>
              <a:rPr lang="ar-SA" sz="2000" b="1" dirty="0">
                <a:solidFill>
                  <a:srgbClr val="C3F2B8"/>
                </a:solidFill>
                <a:effectLst>
                  <a:glow rad="88900">
                    <a:srgbClr val="246A14"/>
                  </a:glow>
                </a:effectLst>
                <a:latin typeface="BoutrosNewsH1" pitchFamily="2" charset="-78"/>
                <a:cs typeface="AlWatanHeadlines-Bold" panose="00000700000000000000" pitchFamily="2" charset="-78"/>
              </a:rPr>
              <a:t>(أَن قَدْ وَجَدْنَا مَا </a:t>
            </a:r>
          </a:p>
          <a:p>
            <a:pPr algn="r" rtl="1">
              <a:defRPr/>
            </a:pPr>
            <a:r>
              <a:rPr lang="ar-SA" sz="2000" b="1" dirty="0">
                <a:solidFill>
                  <a:srgbClr val="C3F2B8"/>
                </a:solidFill>
                <a:effectLst>
                  <a:glow rad="88900">
                    <a:srgbClr val="246A14"/>
                  </a:glow>
                </a:effectLst>
                <a:latin typeface="BoutrosNewsH1" pitchFamily="2" charset="-78"/>
                <a:cs typeface="AlWatanHeadlines-Bold" panose="00000700000000000000" pitchFamily="2" charset="-78"/>
              </a:rPr>
              <a:t>وَعَدَنَا رَبُّنَا حَقًّا) </a:t>
            </a:r>
            <a:r>
              <a:rPr lang="ar-SA" sz="2000" dirty="0">
                <a:solidFill>
                  <a:srgbClr val="EDCBDE"/>
                </a:solidFill>
                <a:effectLst>
                  <a:glow rad="88900">
                    <a:srgbClr val="000000"/>
                  </a:glow>
                </a:effectLst>
                <a:latin typeface="Hacen Tunisia Bold" panose="02000000000000000000" pitchFamily="2" charset="-78"/>
                <a:cs typeface="Hacen Tunisia Bold" panose="02000000000000000000" pitchFamily="2" charset="-78"/>
              </a:rPr>
              <a:t>؟</a:t>
            </a:r>
            <a:endParaRPr lang="en-US" sz="2000" dirty="0">
              <a:solidFill>
                <a:srgbClr val="EDCBDE"/>
              </a:solidFill>
              <a:effectLst>
                <a:glow rad="88900">
                  <a:srgbClr val="000000"/>
                </a:glow>
              </a:effectLst>
              <a:latin typeface="Hacen Tunisia Bold" panose="02000000000000000000" pitchFamily="2" charset="-78"/>
              <a:cs typeface="Hacen Tunisia Bold" panose="02000000000000000000" pitchFamily="2" charset="-78"/>
            </a:endParaRPr>
          </a:p>
        </p:txBody>
      </p:sp>
      <p:sp>
        <p:nvSpPr>
          <p:cNvPr id="11" name="مربع نص 10">
            <a:extLst>
              <a:ext uri="{FF2B5EF4-FFF2-40B4-BE49-F238E27FC236}">
                <a16:creationId xmlns:a16="http://schemas.microsoft.com/office/drawing/2014/main" id="{E070993D-0235-4C92-B026-4973250BC03F}"/>
              </a:ext>
            </a:extLst>
          </p:cNvPr>
          <p:cNvSpPr txBox="1"/>
          <p:nvPr/>
        </p:nvSpPr>
        <p:spPr>
          <a:xfrm>
            <a:off x="2252633" y="3139210"/>
            <a:ext cx="4297451" cy="769441"/>
          </a:xfrm>
          <a:prstGeom prst="rect">
            <a:avLst/>
          </a:prstGeom>
          <a:noFill/>
        </p:spPr>
        <p:txBody>
          <a:bodyPr wrap="square" rtlCol="1">
            <a:spAutoFit/>
          </a:bodyPr>
          <a:lstStyle/>
          <a:p>
            <a:pPr lvl="0" algn="r" rtl="1">
              <a:defRPr/>
            </a:pPr>
            <a:r>
              <a:rPr kumimoji="0" lang="ar-SA" sz="2400" b="0" i="0" u="none" strike="noStrike" kern="0" cap="none" spc="0" normalizeH="0" baseline="0" noProof="0" dirty="0">
                <a:ln w="19050">
                  <a:noFill/>
                </a:ln>
                <a:solidFill>
                  <a:srgbClr val="FFF7F1">
                    <a:lumMod val="75000"/>
                  </a:srgbClr>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س3/ </a:t>
            </a:r>
            <a:r>
              <a:rPr lang="ar-SA"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rPr>
              <a:t>بين نوع الاستفهام في قوله تعالى: </a:t>
            </a:r>
            <a:r>
              <a:rPr lang="ar-SA" sz="2000" b="1" dirty="0">
                <a:solidFill>
                  <a:srgbClr val="C3F2B8"/>
                </a:solidFill>
                <a:effectLst>
                  <a:glow rad="88900">
                    <a:srgbClr val="246A14"/>
                  </a:glow>
                </a:effectLst>
                <a:latin typeface="BoutrosNewsH1" pitchFamily="2" charset="-78"/>
                <a:cs typeface="AlWatanHeadlines-Bold" panose="00000700000000000000" pitchFamily="2" charset="-78"/>
              </a:rPr>
              <a:t>(فَهَلْ وَجَدتُّم مَّا وَعَدَ رَبُّكُمْ حَقًّا)</a:t>
            </a:r>
            <a:r>
              <a:rPr lang="ar-SA"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rPr>
              <a:t>.</a:t>
            </a:r>
            <a:r>
              <a:rPr lang="ar-SA" sz="2000" b="1" dirty="0">
                <a:solidFill>
                  <a:srgbClr val="C3F2B8"/>
                </a:solidFill>
                <a:effectLst>
                  <a:glow rad="88900">
                    <a:srgbClr val="246A14"/>
                  </a:glow>
                </a:effectLst>
                <a:latin typeface="BoutrosNewsH1" pitchFamily="2" charset="-78"/>
                <a:cs typeface="AlWatanHeadlines-Bold" panose="00000700000000000000" pitchFamily="2" charset="-78"/>
              </a:rPr>
              <a:t> </a:t>
            </a:r>
            <a:endParaRPr lang="en-US" sz="2000" b="1" dirty="0">
              <a:solidFill>
                <a:srgbClr val="C3F2B8"/>
              </a:solidFill>
              <a:effectLst>
                <a:glow rad="88900">
                  <a:srgbClr val="246A14"/>
                </a:glow>
              </a:effectLst>
              <a:latin typeface="BoutrosNewsH1" pitchFamily="2" charset="-78"/>
              <a:cs typeface="AlWatanHeadlines-Bold" panose="00000700000000000000" pitchFamily="2" charset="-78"/>
            </a:endParaRPr>
          </a:p>
        </p:txBody>
      </p:sp>
      <p:sp>
        <p:nvSpPr>
          <p:cNvPr id="12" name="مربع نص 11">
            <a:extLst>
              <a:ext uri="{FF2B5EF4-FFF2-40B4-BE49-F238E27FC236}">
                <a16:creationId xmlns:a16="http://schemas.microsoft.com/office/drawing/2014/main" id="{FCB58A43-82ED-42BF-AC20-0A6524194135}"/>
              </a:ext>
            </a:extLst>
          </p:cNvPr>
          <p:cNvSpPr txBox="1"/>
          <p:nvPr/>
        </p:nvSpPr>
        <p:spPr>
          <a:xfrm>
            <a:off x="2373282" y="3914689"/>
            <a:ext cx="4121523" cy="400110"/>
          </a:xfrm>
          <a:prstGeom prst="rect">
            <a:avLst/>
          </a:prstGeom>
          <a:noFill/>
        </p:spPr>
        <p:txBody>
          <a:bodyPr wrap="square" rtlCol="1">
            <a:spAutoFit/>
          </a:bodyPr>
          <a:lstStyle/>
          <a:p>
            <a:pPr algn="r" rtl="1"/>
            <a:r>
              <a:rPr lang="ar-SA" sz="20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توبيخ.</a:t>
            </a:r>
            <a:endParaRPr lang="en-US" sz="20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endParaRPr>
          </a:p>
        </p:txBody>
      </p:sp>
      <p:sp>
        <p:nvSpPr>
          <p:cNvPr id="31" name="مربع نص 30">
            <a:extLst>
              <a:ext uri="{FF2B5EF4-FFF2-40B4-BE49-F238E27FC236}">
                <a16:creationId xmlns:a16="http://schemas.microsoft.com/office/drawing/2014/main" id="{799B9149-5A54-47FF-BA6C-7AEE47621E56}"/>
              </a:ext>
            </a:extLst>
          </p:cNvPr>
          <p:cNvSpPr txBox="1"/>
          <p:nvPr/>
        </p:nvSpPr>
        <p:spPr>
          <a:xfrm>
            <a:off x="2373282" y="1071408"/>
            <a:ext cx="4176802" cy="369332"/>
          </a:xfrm>
          <a:prstGeom prst="rect">
            <a:avLst/>
          </a:prstGeom>
          <a:noFill/>
        </p:spPr>
        <p:txBody>
          <a:bodyPr wrap="square" rtlCol="1">
            <a:spAutoFit/>
          </a:bodyPr>
          <a:lstStyle/>
          <a:p>
            <a:pPr algn="r" rtl="1"/>
            <a:r>
              <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قال تعالى: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(أَلَا لَعْنَةُ اللَّهِ عَلَى الظَّالِمِينَ).</a:t>
            </a:r>
            <a:endParaRPr lang="en-US" sz="1800" b="1" dirty="0">
              <a:solidFill>
                <a:srgbClr val="C3F2B8"/>
              </a:solidFill>
              <a:effectLst>
                <a:glow rad="88900">
                  <a:srgbClr val="246A14"/>
                </a:glow>
              </a:effectLst>
              <a:latin typeface="BoutrosNewsH1" pitchFamily="2" charset="-78"/>
              <a:cs typeface="AlWatanHeadlines-Bold" panose="00000700000000000000" pitchFamily="2" charset="-78"/>
            </a:endParaRPr>
          </a:p>
        </p:txBody>
      </p:sp>
      <p:sp>
        <p:nvSpPr>
          <p:cNvPr id="10" name="مربع نص 9">
            <a:extLst>
              <a:ext uri="{FF2B5EF4-FFF2-40B4-BE49-F238E27FC236}">
                <a16:creationId xmlns:a16="http://schemas.microsoft.com/office/drawing/2014/main" id="{C3CDDB6F-05D7-44A2-B300-B3CE79E7DBD7}"/>
              </a:ext>
            </a:extLst>
          </p:cNvPr>
          <p:cNvSpPr txBox="1"/>
          <p:nvPr/>
        </p:nvSpPr>
        <p:spPr>
          <a:xfrm>
            <a:off x="2196840" y="2421232"/>
            <a:ext cx="4353244" cy="400110"/>
          </a:xfrm>
          <a:prstGeom prst="rect">
            <a:avLst/>
          </a:prstGeom>
          <a:noFill/>
        </p:spPr>
        <p:txBody>
          <a:bodyPr wrap="square" rtlCol="1">
            <a:spAutoFit/>
          </a:bodyPr>
          <a:lstStyle/>
          <a:p>
            <a:pPr algn="r" rtl="1"/>
            <a:r>
              <a:rPr lang="ar-SA" sz="2000" dirty="0">
                <a:ln w="19050">
                  <a:noFill/>
                </a:ln>
                <a:solidFill>
                  <a:srgbClr val="DD9BC1"/>
                </a:solidFill>
                <a:effectLst>
                  <a:glow rad="88900">
                    <a:srgbClr val="000000"/>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وعدنا على الإيمان والعمل الصالح الجنة.</a:t>
            </a:r>
            <a:endParaRPr lang="en-US" sz="2000" dirty="0">
              <a:ln w="19050">
                <a:noFill/>
              </a:ln>
              <a:solidFill>
                <a:srgbClr val="DD9BC1"/>
              </a:solidFill>
              <a:effectLst>
                <a:glow rad="88900">
                  <a:srgbClr val="000000"/>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endParaRPr>
          </a:p>
        </p:txBody>
      </p:sp>
    </p:spTree>
    <p:extLst>
      <p:ext uri="{BB962C8B-B14F-4D97-AF65-F5344CB8AC3E}">
        <p14:creationId xmlns:p14="http://schemas.microsoft.com/office/powerpoint/2010/main" val="389660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
                                  </p:iterate>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
                                  </p:iterate>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ppt_x</p:attrName>
                                        </p:attrNameLst>
                                      </p:cBhvr>
                                      <p:tavLst>
                                        <p:tav tm="0">
                                          <p:val>
                                            <p:strVal val="#ppt_x+#ppt_w*1.125000"/>
                                          </p:val>
                                        </p:tav>
                                        <p:tav tm="100000">
                                          <p:val>
                                            <p:strVal val="#ppt_x"/>
                                          </p:val>
                                        </p:tav>
                                      </p:tavLst>
                                    </p:anim>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type="wd">
                                    <p:tmPct val="10000"/>
                                  </p:iterate>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31"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51106" y="159043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أسئلة</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3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37" name="Google Shape;1437;p36"/>
          <p:cNvGrpSpPr/>
          <p:nvPr/>
        </p:nvGrpSpPr>
        <p:grpSpPr>
          <a:xfrm>
            <a:off x="3916027" y="1290382"/>
            <a:ext cx="1301062" cy="124972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1592;p38"/>
          <p:cNvGrpSpPr/>
          <p:nvPr/>
        </p:nvGrpSpPr>
        <p:grpSpPr>
          <a:xfrm rot="5400000">
            <a:off x="-583941" y="927499"/>
            <a:ext cx="4888800" cy="3368337"/>
            <a:chOff x="1074165" y="1907849"/>
            <a:chExt cx="1594361" cy="931299"/>
          </a:xfrm>
        </p:grpSpPr>
        <p:sp>
          <p:nvSpPr>
            <p:cNvPr id="40"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1592;p38"/>
          <p:cNvGrpSpPr/>
          <p:nvPr/>
        </p:nvGrpSpPr>
        <p:grpSpPr>
          <a:xfrm rot="5400000">
            <a:off x="4792512" y="927499"/>
            <a:ext cx="4888800" cy="3368337"/>
            <a:chOff x="1074165" y="1907849"/>
            <a:chExt cx="1594361" cy="931299"/>
          </a:xfrm>
        </p:grpSpPr>
        <p:sp>
          <p:nvSpPr>
            <p:cNvPr id="44"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مربع نص 3"/>
          <p:cNvSpPr txBox="1"/>
          <p:nvPr/>
        </p:nvSpPr>
        <p:spPr>
          <a:xfrm>
            <a:off x="6868682" y="415442"/>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1 </a:t>
            </a:r>
          </a:p>
        </p:txBody>
      </p:sp>
      <p:grpSp>
        <p:nvGrpSpPr>
          <p:cNvPr id="26" name="Google Shape;1418;p36">
            <a:extLst>
              <a:ext uri="{FF2B5EF4-FFF2-40B4-BE49-F238E27FC236}">
                <a16:creationId xmlns:a16="http://schemas.microsoft.com/office/drawing/2014/main" id="{5E0F84EC-01F8-483F-9550-6FB258C58A30}"/>
              </a:ext>
            </a:extLst>
          </p:cNvPr>
          <p:cNvGrpSpPr/>
          <p:nvPr/>
        </p:nvGrpSpPr>
        <p:grpSpPr>
          <a:xfrm>
            <a:off x="3241009" y="291507"/>
            <a:ext cx="2661980" cy="739407"/>
            <a:chOff x="463763" y="1472421"/>
            <a:chExt cx="41070633" cy="3283010"/>
          </a:xfrm>
          <a:solidFill>
            <a:schemeClr val="accent4">
              <a:lumMod val="40000"/>
              <a:lumOff val="60000"/>
            </a:schemeClr>
          </a:solidFill>
          <a:effectLst>
            <a:glow rad="88900">
              <a:schemeClr val="accent4">
                <a:lumMod val="50000"/>
              </a:schemeClr>
            </a:glow>
          </a:effectLst>
        </p:grpSpPr>
        <p:sp>
          <p:nvSpPr>
            <p:cNvPr id="27" name="Google Shape;1419;p36">
              <a:extLst>
                <a:ext uri="{FF2B5EF4-FFF2-40B4-BE49-F238E27FC236}">
                  <a16:creationId xmlns:a16="http://schemas.microsoft.com/office/drawing/2014/main" id="{4112A95E-F3A5-45A9-9C2B-18457DF8C26C}"/>
                </a:ext>
              </a:extLst>
            </p:cNvPr>
            <p:cNvSpPr/>
            <p:nvPr/>
          </p:nvSpPr>
          <p:spPr>
            <a:xfrm rot="5400000">
              <a:off x="38773639" y="1994672"/>
              <a:ext cx="3283008" cy="2238506"/>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20;p36">
              <a:extLst>
                <a:ext uri="{FF2B5EF4-FFF2-40B4-BE49-F238E27FC236}">
                  <a16:creationId xmlns:a16="http://schemas.microsoft.com/office/drawing/2014/main" id="{CD26CE8F-05D0-4627-8AA3-C0D67885CD36}"/>
                </a:ext>
              </a:extLst>
            </p:cNvPr>
            <p:cNvSpPr/>
            <p:nvPr/>
          </p:nvSpPr>
          <p:spPr>
            <a:xfrm rot="16200000">
              <a:off x="-57616" y="1993802"/>
              <a:ext cx="3283008" cy="2240249"/>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21;p36">
              <a:extLst>
                <a:ext uri="{FF2B5EF4-FFF2-40B4-BE49-F238E27FC236}">
                  <a16:creationId xmlns:a16="http://schemas.microsoft.com/office/drawing/2014/main" id="{5299861C-2A5A-4629-A847-72FB93470898}"/>
                </a:ext>
              </a:extLst>
            </p:cNvPr>
            <p:cNvSpPr/>
            <p:nvPr/>
          </p:nvSpPr>
          <p:spPr>
            <a:xfrm>
              <a:off x="1990054" y="1472440"/>
              <a:ext cx="37522199"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1427;p36">
            <a:extLst>
              <a:ext uri="{FF2B5EF4-FFF2-40B4-BE49-F238E27FC236}">
                <a16:creationId xmlns:a16="http://schemas.microsoft.com/office/drawing/2014/main" id="{E81FD9B1-FA73-4320-B447-AEB2D09F3613}"/>
              </a:ext>
            </a:extLst>
          </p:cNvPr>
          <p:cNvSpPr txBox="1">
            <a:spLocks noGrp="1"/>
          </p:cNvSpPr>
          <p:nvPr>
            <p:ph type="title"/>
          </p:nvPr>
        </p:nvSpPr>
        <p:spPr>
          <a:xfrm>
            <a:off x="3591809" y="272084"/>
            <a:ext cx="1960380" cy="758742"/>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pic>
        <p:nvPicPr>
          <p:cNvPr id="32" name="صورة 31" descr="صورة تحتوي على نص&#10;&#10;تم إنشاء الوصف تلقائياً">
            <a:extLst>
              <a:ext uri="{FF2B5EF4-FFF2-40B4-BE49-F238E27FC236}">
                <a16:creationId xmlns:a16="http://schemas.microsoft.com/office/drawing/2014/main" id="{C505523D-6E63-4854-9862-2CDD1C6AF358}"/>
              </a:ext>
            </a:extLst>
          </p:cNvPr>
          <p:cNvPicPr>
            <a:picLocks noChangeAspect="1"/>
          </p:cNvPicPr>
          <p:nvPr/>
        </p:nvPicPr>
        <p:blipFill>
          <a:blip r:embed="rId3"/>
          <a:stretch>
            <a:fillRect/>
          </a:stretch>
        </p:blipFill>
        <p:spPr>
          <a:xfrm>
            <a:off x="3629197" y="2698774"/>
            <a:ext cx="1853463" cy="1095226"/>
          </a:xfrm>
          <a:prstGeom prst="rect">
            <a:avLst/>
          </a:prstGeom>
          <a:effectLst/>
        </p:spPr>
      </p:pic>
      <p:sp>
        <p:nvSpPr>
          <p:cNvPr id="65" name="مربع نص 64"/>
          <p:cNvSpPr txBox="1"/>
          <p:nvPr/>
        </p:nvSpPr>
        <p:spPr>
          <a:xfrm>
            <a:off x="5902990" y="1059534"/>
            <a:ext cx="2676949" cy="701731"/>
          </a:xfrm>
          <a:prstGeom prst="rect">
            <a:avLst/>
          </a:prstGeom>
          <a:noFill/>
        </p:spPr>
        <p:txBody>
          <a:bodyPr wrap="square" rtlCol="1">
            <a:spAutoFit/>
          </a:bodyPr>
          <a:lstStyle/>
          <a:p>
            <a:pPr marL="0" marR="0" lvl="0" indent="0" algn="ctr" defTabSz="914400" rtl="1" eaLnBrk="1" fontAlgn="auto" latinLnBrk="0" hangingPunct="1">
              <a:lnSpc>
                <a:spcPct val="110000"/>
              </a:lnSpc>
              <a:spcBef>
                <a:spcPts val="0"/>
              </a:spcBef>
              <a:spcAft>
                <a:spcPts val="0"/>
              </a:spcAft>
              <a:buClr>
                <a:srgbClr val="000000"/>
              </a:buClr>
              <a:buSzTx/>
              <a:buFont typeface="Arial"/>
              <a:buNone/>
              <a:tabLst/>
              <a:defRPr/>
            </a:pPr>
            <a:r>
              <a:rPr kumimoji="0" lang="ar-SA" sz="18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الإكثار من الطاعات،</a:t>
            </a:r>
            <a:r>
              <a:rPr kumimoji="0" lang="ar-SA" sz="1800" b="1" i="0" u="none" strike="noStrike" kern="0" cap="none" spc="0" normalizeH="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 والتقليل من السيئات سبب.... ؟</a:t>
            </a:r>
            <a:endParaRPr kumimoji="0" lang="ar-SA" sz="18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endParaRPr>
          </a:p>
        </p:txBody>
      </p:sp>
      <p:grpSp>
        <p:nvGrpSpPr>
          <p:cNvPr id="59" name="Google Shape;2317;p59">
            <a:extLst>
              <a:ext uri="{FF2B5EF4-FFF2-40B4-BE49-F238E27FC236}">
                <a16:creationId xmlns:a16="http://schemas.microsoft.com/office/drawing/2014/main" id="{0AB9B6AD-B7C7-4129-97FD-22EDA78DF277}"/>
              </a:ext>
            </a:extLst>
          </p:cNvPr>
          <p:cNvGrpSpPr/>
          <p:nvPr/>
        </p:nvGrpSpPr>
        <p:grpSpPr>
          <a:xfrm flipH="1">
            <a:off x="5685857" y="3243273"/>
            <a:ext cx="3122089" cy="421200"/>
            <a:chOff x="4476564" y="2464088"/>
            <a:chExt cx="580441" cy="171076"/>
          </a:xfrm>
          <a:solidFill>
            <a:schemeClr val="accent5">
              <a:lumMod val="75000"/>
            </a:schemeClr>
          </a:solidFill>
        </p:grpSpPr>
        <p:sp>
          <p:nvSpPr>
            <p:cNvPr id="60"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د</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1"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جميع ما سبق</a:t>
              </a:r>
              <a:endParaRPr kumimoji="0"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grpSp>
        <p:nvGrpSpPr>
          <p:cNvPr id="56" name="Google Shape;2317;p59">
            <a:extLst>
              <a:ext uri="{FF2B5EF4-FFF2-40B4-BE49-F238E27FC236}">
                <a16:creationId xmlns:a16="http://schemas.microsoft.com/office/drawing/2014/main" id="{0AB9B6AD-B7C7-4129-97FD-22EDA78DF277}"/>
              </a:ext>
            </a:extLst>
          </p:cNvPr>
          <p:cNvGrpSpPr/>
          <p:nvPr/>
        </p:nvGrpSpPr>
        <p:grpSpPr>
          <a:xfrm flipH="1">
            <a:off x="5685859" y="2774901"/>
            <a:ext cx="3122084" cy="421200"/>
            <a:chOff x="4476564" y="2464088"/>
            <a:chExt cx="580440" cy="171076"/>
          </a:xfrm>
          <a:solidFill>
            <a:schemeClr val="accent5">
              <a:lumMod val="75000"/>
            </a:schemeClr>
          </a:solidFill>
        </p:grpSpPr>
        <p:sp>
          <p:nvSpPr>
            <p:cNvPr id="57"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6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ج</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58" name="Google Shape;2319;p59">
              <a:extLst>
                <a:ext uri="{FF2B5EF4-FFF2-40B4-BE49-F238E27FC236}">
                  <a16:creationId xmlns:a16="http://schemas.microsoft.com/office/drawing/2014/main" id="{EEF7A5D1-B722-47F1-A994-E1D441BB27FE}"/>
                </a:ext>
              </a:extLst>
            </p:cNvPr>
            <p:cNvSpPr/>
            <p:nvPr/>
          </p:nvSpPr>
          <p:spPr>
            <a:xfrm>
              <a:off x="4577541"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الفلاح</a:t>
              </a:r>
              <a:endParaRPr lang="ar-SA" sz="2400" b="1" dirty="0">
                <a:ln w="6600">
                  <a:noFill/>
                  <a:prstDash val="solid"/>
                </a:ln>
                <a:solidFill>
                  <a:srgbClr val="FFD1AF"/>
                </a:solidFill>
                <a:effectLst>
                  <a:glow rad="76200">
                    <a:srgbClr val="FFF7F1">
                      <a:lumMod val="25000"/>
                    </a:srgbClr>
                  </a:glow>
                </a:effectLst>
                <a:cs typeface="AlWatanHeadlines-Bold" panose="00000700000000000000" pitchFamily="2" charset="-78"/>
              </a:endParaRPr>
            </a:p>
          </p:txBody>
        </p:sp>
      </p:grpSp>
      <p:grpSp>
        <p:nvGrpSpPr>
          <p:cNvPr id="35" name="Google Shape;2317;p59">
            <a:extLst>
              <a:ext uri="{FF2B5EF4-FFF2-40B4-BE49-F238E27FC236}">
                <a16:creationId xmlns:a16="http://schemas.microsoft.com/office/drawing/2014/main" id="{0AB9B6AD-B7C7-4129-97FD-22EDA78DF277}"/>
              </a:ext>
            </a:extLst>
          </p:cNvPr>
          <p:cNvGrpSpPr/>
          <p:nvPr/>
        </p:nvGrpSpPr>
        <p:grpSpPr>
          <a:xfrm flipH="1">
            <a:off x="5674427" y="2305625"/>
            <a:ext cx="3122089" cy="421200"/>
            <a:chOff x="4476564" y="2464088"/>
            <a:chExt cx="580441" cy="171076"/>
          </a:xfrm>
          <a:solidFill>
            <a:schemeClr val="accent5">
              <a:lumMod val="75000"/>
            </a:schemeClr>
          </a:solidFill>
        </p:grpSpPr>
        <p:sp>
          <p:nvSpPr>
            <p:cNvPr id="36"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ب</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37"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defRPr/>
              </a:pPr>
              <a:r>
                <a:rPr lang="ar-SA" sz="2400" b="1" dirty="0">
                  <a:ln w="6600">
                    <a:noFill/>
                    <a:prstDash val="solid"/>
                  </a:ln>
                  <a:solidFill>
                    <a:srgbClr val="FFD1AF"/>
                  </a:solidFill>
                  <a:effectLst>
                    <a:glow rad="76200">
                      <a:srgbClr val="FFF7F1">
                        <a:lumMod val="25000"/>
                      </a:srgbClr>
                    </a:glow>
                  </a:effectLst>
                  <a:cs typeface="AlWatanHeadlines-Bold" panose="00000700000000000000" pitchFamily="2" charset="-78"/>
                </a:rPr>
                <a:t>الكفر</a:t>
              </a:r>
            </a:p>
          </p:txBody>
        </p:sp>
      </p:grpSp>
      <p:grpSp>
        <p:nvGrpSpPr>
          <p:cNvPr id="62" name="Google Shape;2317;p59">
            <a:extLst>
              <a:ext uri="{FF2B5EF4-FFF2-40B4-BE49-F238E27FC236}">
                <a16:creationId xmlns:a16="http://schemas.microsoft.com/office/drawing/2014/main" id="{0AB9B6AD-B7C7-4129-97FD-22EDA78DF277}"/>
              </a:ext>
            </a:extLst>
          </p:cNvPr>
          <p:cNvGrpSpPr/>
          <p:nvPr/>
        </p:nvGrpSpPr>
        <p:grpSpPr>
          <a:xfrm flipH="1">
            <a:off x="5668993" y="1835326"/>
            <a:ext cx="3122084" cy="421200"/>
            <a:chOff x="4476565" y="2464088"/>
            <a:chExt cx="580440" cy="171076"/>
          </a:xfrm>
          <a:solidFill>
            <a:schemeClr val="accent5">
              <a:lumMod val="75000"/>
            </a:schemeClr>
          </a:solidFill>
        </p:grpSpPr>
        <p:sp>
          <p:nvSpPr>
            <p:cNvPr id="63" name="Google Shape;2318;p59">
              <a:extLst>
                <a:ext uri="{FF2B5EF4-FFF2-40B4-BE49-F238E27FC236}">
                  <a16:creationId xmlns:a16="http://schemas.microsoft.com/office/drawing/2014/main" id="{F4AD14AB-E212-4616-991F-C0EF29038F06}"/>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أ</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4"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solidFill>
              <a:schemeClr val="accent5">
                <a:lumMod val="75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2400" b="1" dirty="0">
                  <a:ln w="6600">
                    <a:noFill/>
                    <a:prstDash val="solid"/>
                  </a:ln>
                  <a:solidFill>
                    <a:srgbClr val="FFD1AF"/>
                  </a:solidFill>
                  <a:effectLst>
                    <a:glow rad="76200">
                      <a:srgbClr val="FFF7F1">
                        <a:lumMod val="25000"/>
                      </a:srgbClr>
                    </a:glow>
                  </a:effectLst>
                  <a:cs typeface="AlWatanHeadlines-Bold" panose="00000700000000000000" pitchFamily="2" charset="-78"/>
                </a:rPr>
                <a:t>الفساد</a:t>
              </a:r>
              <a:endParaRPr kumimoji="0"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sp>
        <p:nvSpPr>
          <p:cNvPr id="53" name="مربع نص 52">
            <a:extLst>
              <a:ext uri="{FF2B5EF4-FFF2-40B4-BE49-F238E27FC236}">
                <a16:creationId xmlns:a16="http://schemas.microsoft.com/office/drawing/2014/main" id="{1D32F347-214C-4387-A8D8-5E661F0059AE}"/>
              </a:ext>
            </a:extLst>
          </p:cNvPr>
          <p:cNvSpPr txBox="1"/>
          <p:nvPr/>
        </p:nvSpPr>
        <p:spPr>
          <a:xfrm>
            <a:off x="1492250" y="415442"/>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2</a:t>
            </a:r>
            <a:r>
              <a:rPr kumimoji="0" lang="ar-SA" sz="2000" b="1" i="0" u="none" strike="noStrike" kern="0" cap="none" spc="0" normalizeH="0" baseline="0" noProof="0" dirty="0">
                <a:ln>
                  <a:noFill/>
                </a:ln>
                <a:solidFill>
                  <a:srgbClr val="F8D1AE"/>
                </a:solidFill>
                <a:effectLst>
                  <a:glow rad="127000">
                    <a:srgbClr val="5C2700"/>
                  </a:glow>
                </a:effectLst>
                <a:uLnTx/>
                <a:uFillTx/>
                <a:latin typeface="Mikhak Bold" panose="02000803000000000000" pitchFamily="2" charset="-78"/>
                <a:cs typeface="Mikhak Bold" panose="02000803000000000000" pitchFamily="2" charset="-78"/>
                <a:sym typeface="Arial"/>
              </a:rPr>
              <a:t> </a:t>
            </a:r>
          </a:p>
        </p:txBody>
      </p:sp>
      <p:sp>
        <p:nvSpPr>
          <p:cNvPr id="54" name="مربع نص 53">
            <a:extLst>
              <a:ext uri="{FF2B5EF4-FFF2-40B4-BE49-F238E27FC236}">
                <a16:creationId xmlns:a16="http://schemas.microsoft.com/office/drawing/2014/main" id="{C31604D5-44A8-405C-B1FE-32F08334FD5C}"/>
              </a:ext>
            </a:extLst>
          </p:cNvPr>
          <p:cNvSpPr txBox="1"/>
          <p:nvPr/>
        </p:nvSpPr>
        <p:spPr>
          <a:xfrm>
            <a:off x="395149" y="1250469"/>
            <a:ext cx="2859386" cy="430887"/>
          </a:xfrm>
          <a:prstGeom prst="rect">
            <a:avLst/>
          </a:prstGeom>
          <a:noFill/>
        </p:spPr>
        <p:txBody>
          <a:bodyPr wrap="square" rtlCol="1">
            <a:spAutoFit/>
          </a:bodyPr>
          <a:lstStyle/>
          <a:p>
            <a:pPr lvl="0" algn="ctr">
              <a:lnSpc>
                <a:spcPct val="110000"/>
              </a:lnSpc>
              <a:defRPr/>
            </a:pPr>
            <a:r>
              <a:rPr kumimoji="0" lang="ar-SA" sz="20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معنى كلمة </a:t>
            </a:r>
            <a:r>
              <a:rPr lang="ar-SA" sz="20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rPr>
              <a:t>( الْأَعْرَافِ ) ؟ </a:t>
            </a:r>
          </a:p>
        </p:txBody>
      </p:sp>
      <p:grpSp>
        <p:nvGrpSpPr>
          <p:cNvPr id="55" name="Google Shape;2317;p59">
            <a:extLst>
              <a:ext uri="{FF2B5EF4-FFF2-40B4-BE49-F238E27FC236}">
                <a16:creationId xmlns:a16="http://schemas.microsoft.com/office/drawing/2014/main" id="{09FFD95C-B691-483D-8D6B-FD15853C9865}"/>
              </a:ext>
            </a:extLst>
          </p:cNvPr>
          <p:cNvGrpSpPr/>
          <p:nvPr/>
        </p:nvGrpSpPr>
        <p:grpSpPr>
          <a:xfrm flipH="1">
            <a:off x="309425" y="3243273"/>
            <a:ext cx="3122089" cy="421200"/>
            <a:chOff x="4476564" y="2464088"/>
            <a:chExt cx="580441" cy="171076"/>
          </a:xfrm>
          <a:solidFill>
            <a:schemeClr val="accent5">
              <a:lumMod val="75000"/>
            </a:schemeClr>
          </a:solidFill>
        </p:grpSpPr>
        <p:sp>
          <p:nvSpPr>
            <p:cNvPr id="67" name="Google Shape;2318;p59">
              <a:extLst>
                <a:ext uri="{FF2B5EF4-FFF2-40B4-BE49-F238E27FC236}">
                  <a16:creationId xmlns:a16="http://schemas.microsoft.com/office/drawing/2014/main" id="{401C38BD-03B0-47F4-A844-F9C4B4019C8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د</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8" name="Google Shape;2319;p59">
              <a:extLst>
                <a:ext uri="{FF2B5EF4-FFF2-40B4-BE49-F238E27FC236}">
                  <a16:creationId xmlns:a16="http://schemas.microsoft.com/office/drawing/2014/main" id="{9A6D66B9-DC3A-48FF-846C-8583ADF6B17A}"/>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2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جمع عرف وهو الجوامع</a:t>
              </a:r>
            </a:p>
          </p:txBody>
        </p:sp>
      </p:grpSp>
      <p:grpSp>
        <p:nvGrpSpPr>
          <p:cNvPr id="69" name="Google Shape;2317;p59">
            <a:extLst>
              <a:ext uri="{FF2B5EF4-FFF2-40B4-BE49-F238E27FC236}">
                <a16:creationId xmlns:a16="http://schemas.microsoft.com/office/drawing/2014/main" id="{CF7E8E3B-2C1D-40B4-868A-7110F52B9FB6}"/>
              </a:ext>
            </a:extLst>
          </p:cNvPr>
          <p:cNvGrpSpPr/>
          <p:nvPr/>
        </p:nvGrpSpPr>
        <p:grpSpPr>
          <a:xfrm flipH="1">
            <a:off x="309425" y="2774901"/>
            <a:ext cx="3122089" cy="421200"/>
            <a:chOff x="4476564" y="2464088"/>
            <a:chExt cx="580441" cy="171076"/>
          </a:xfrm>
          <a:solidFill>
            <a:schemeClr val="accent5">
              <a:lumMod val="75000"/>
            </a:schemeClr>
          </a:solidFill>
        </p:grpSpPr>
        <p:sp>
          <p:nvSpPr>
            <p:cNvPr id="70" name="Google Shape;2318;p59">
              <a:extLst>
                <a:ext uri="{FF2B5EF4-FFF2-40B4-BE49-F238E27FC236}">
                  <a16:creationId xmlns:a16="http://schemas.microsoft.com/office/drawing/2014/main" id="{49E24BE8-91AC-42E0-86B6-E229E0A1127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6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ج</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1" name="Google Shape;2319;p59">
              <a:extLst>
                <a:ext uri="{FF2B5EF4-FFF2-40B4-BE49-F238E27FC236}">
                  <a16:creationId xmlns:a16="http://schemas.microsoft.com/office/drawing/2014/main" id="{C53E29BF-9D5D-4CD2-9C69-91F3B24E8056}"/>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200" b="1" i="0" u="none" strike="noStrike" kern="0" cap="none" spc="0" normalizeH="0" baseline="0" noProof="0" dirty="0">
                  <a:ln w="6600">
                    <a:noFill/>
                    <a:prstDash val="solid"/>
                  </a:ln>
                  <a:solidFill>
                    <a:srgbClr val="FFD1AF"/>
                  </a:solidFill>
                  <a:effectLst>
                    <a:glow rad="88900">
                      <a:srgbClr val="FFF7F1">
                        <a:lumMod val="25000"/>
                      </a:srgbClr>
                    </a:glow>
                  </a:effectLst>
                  <a:uLnTx/>
                  <a:uFillTx/>
                  <a:latin typeface="Arial"/>
                  <a:cs typeface="AlWatanHeadlines-Bold" panose="00000700000000000000" pitchFamily="2" charset="-78"/>
                  <a:sym typeface="Arial"/>
                </a:rPr>
                <a:t>جمع عرف وهو الكتب</a:t>
              </a:r>
              <a:endParaRPr kumimoji="0" sz="2200" b="1" i="0" u="none" strike="noStrike" kern="0" cap="none" spc="0" normalizeH="0" baseline="0" noProof="0" dirty="0">
                <a:ln w="6600">
                  <a:noFill/>
                  <a:prstDash val="solid"/>
                </a:ln>
                <a:solidFill>
                  <a:srgbClr val="FFD1AF"/>
                </a:solidFill>
                <a:effectLst>
                  <a:glow rad="88900">
                    <a:srgbClr val="FFF7F1">
                      <a:lumMod val="25000"/>
                    </a:srgbClr>
                  </a:glow>
                </a:effectLst>
                <a:uLnTx/>
                <a:uFillTx/>
                <a:latin typeface="Arial"/>
                <a:cs typeface="AlWatanHeadlines-Bold" panose="00000700000000000000" pitchFamily="2" charset="-78"/>
                <a:sym typeface="Arial"/>
              </a:endParaRPr>
            </a:p>
          </p:txBody>
        </p:sp>
      </p:grpSp>
      <p:grpSp>
        <p:nvGrpSpPr>
          <p:cNvPr id="72" name="Google Shape;2317;p59">
            <a:extLst>
              <a:ext uri="{FF2B5EF4-FFF2-40B4-BE49-F238E27FC236}">
                <a16:creationId xmlns:a16="http://schemas.microsoft.com/office/drawing/2014/main" id="{D0D12903-9913-46C3-AC4A-C0FBB252E038}"/>
              </a:ext>
            </a:extLst>
          </p:cNvPr>
          <p:cNvGrpSpPr/>
          <p:nvPr/>
        </p:nvGrpSpPr>
        <p:grpSpPr>
          <a:xfrm flipH="1">
            <a:off x="297995" y="2305625"/>
            <a:ext cx="3122089" cy="421200"/>
            <a:chOff x="4476564" y="2464088"/>
            <a:chExt cx="580441" cy="171076"/>
          </a:xfrm>
          <a:solidFill>
            <a:schemeClr val="accent5">
              <a:lumMod val="75000"/>
            </a:schemeClr>
          </a:solidFill>
        </p:grpSpPr>
        <p:sp>
          <p:nvSpPr>
            <p:cNvPr id="73" name="Google Shape;2318;p59">
              <a:extLst>
                <a:ext uri="{FF2B5EF4-FFF2-40B4-BE49-F238E27FC236}">
                  <a16:creationId xmlns:a16="http://schemas.microsoft.com/office/drawing/2014/main" id="{28AD50B3-19D8-4B99-B389-C4F1214EBB3B}"/>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ب</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4" name="Google Shape;2319;p59">
              <a:extLst>
                <a:ext uri="{FF2B5EF4-FFF2-40B4-BE49-F238E27FC236}">
                  <a16:creationId xmlns:a16="http://schemas.microsoft.com/office/drawing/2014/main" id="{F78CD4A1-6C90-46B6-B3F8-8CE2522D2D75}"/>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2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جمع عرف وهو الغابات</a:t>
              </a:r>
            </a:p>
          </p:txBody>
        </p:sp>
      </p:grpSp>
      <p:grpSp>
        <p:nvGrpSpPr>
          <p:cNvPr id="75" name="Google Shape;2317;p59">
            <a:extLst>
              <a:ext uri="{FF2B5EF4-FFF2-40B4-BE49-F238E27FC236}">
                <a16:creationId xmlns:a16="http://schemas.microsoft.com/office/drawing/2014/main" id="{BA1F47B4-01D2-4779-9905-0A17BA3A1046}"/>
              </a:ext>
            </a:extLst>
          </p:cNvPr>
          <p:cNvGrpSpPr/>
          <p:nvPr/>
        </p:nvGrpSpPr>
        <p:grpSpPr>
          <a:xfrm flipH="1">
            <a:off x="292559" y="1835316"/>
            <a:ext cx="3122089" cy="421200"/>
            <a:chOff x="4476565" y="2464084"/>
            <a:chExt cx="580441" cy="171076"/>
          </a:xfrm>
          <a:solidFill>
            <a:schemeClr val="accent5">
              <a:lumMod val="75000"/>
            </a:schemeClr>
          </a:solidFill>
        </p:grpSpPr>
        <p:sp>
          <p:nvSpPr>
            <p:cNvPr id="76" name="Google Shape;2318;p59">
              <a:extLst>
                <a:ext uri="{FF2B5EF4-FFF2-40B4-BE49-F238E27FC236}">
                  <a16:creationId xmlns:a16="http://schemas.microsoft.com/office/drawing/2014/main" id="{63E1977C-1828-41CB-A790-BE07C3D2AFCD}"/>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أ</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7" name="Google Shape;2319;p59">
              <a:extLst>
                <a:ext uri="{FF2B5EF4-FFF2-40B4-BE49-F238E27FC236}">
                  <a16:creationId xmlns:a16="http://schemas.microsoft.com/office/drawing/2014/main" id="{E2528F46-C810-4F43-A96A-FF61C6EABB91}"/>
                </a:ext>
              </a:extLst>
            </p:cNvPr>
            <p:cNvSpPr/>
            <p:nvPr/>
          </p:nvSpPr>
          <p:spPr>
            <a:xfrm>
              <a:off x="4577543" y="2464084"/>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2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جمع عرف وهو السور</a:t>
              </a:r>
              <a:endParaRPr kumimoji="0" sz="22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spTree>
    <p:extLst>
      <p:ext uri="{BB962C8B-B14F-4D97-AF65-F5344CB8AC3E}">
        <p14:creationId xmlns:p14="http://schemas.microsoft.com/office/powerpoint/2010/main" val="286291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250"/>
                                        <p:tgtEl>
                                          <p:spTgt spid="43"/>
                                        </p:tgtEl>
                                      </p:cBhvr>
                                    </p:animEffect>
                                    <p:anim calcmode="lin" valueType="num">
                                      <p:cBhvr>
                                        <p:cTn id="17" dur="1250" fill="hold"/>
                                        <p:tgtEl>
                                          <p:spTgt spid="43"/>
                                        </p:tgtEl>
                                        <p:attrNameLst>
                                          <p:attrName>ppt_x</p:attrName>
                                        </p:attrNameLst>
                                      </p:cBhvr>
                                      <p:tavLst>
                                        <p:tav tm="0">
                                          <p:val>
                                            <p:strVal val="#ppt_x"/>
                                          </p:val>
                                        </p:tav>
                                        <p:tav tm="100000">
                                          <p:val>
                                            <p:strVal val="#ppt_x"/>
                                          </p:val>
                                        </p:tav>
                                      </p:tavLst>
                                    </p:anim>
                                    <p:anim calcmode="lin" valueType="num">
                                      <p:cBhvr>
                                        <p:cTn id="18" dur="1125" decel="100000" fill="hold"/>
                                        <p:tgtEl>
                                          <p:spTgt spid="43"/>
                                        </p:tgtEl>
                                        <p:attrNameLst>
                                          <p:attrName>ppt_y</p:attrName>
                                        </p:attrNameLst>
                                      </p:cBhvr>
                                      <p:tavLst>
                                        <p:tav tm="0">
                                          <p:val>
                                            <p:strVal val="#ppt_y+1"/>
                                          </p:val>
                                        </p:tav>
                                        <p:tav tm="100000">
                                          <p:val>
                                            <p:strVal val="#ppt_y-.03"/>
                                          </p:val>
                                        </p:tav>
                                      </p:tavLst>
                                    </p:anim>
                                    <p:anim calcmode="lin" valueType="num">
                                      <p:cBhvr>
                                        <p:cTn id="19" dur="125" accel="100000" fill="hold">
                                          <p:stCondLst>
                                            <p:cond delay="1125"/>
                                          </p:stCondLst>
                                        </p:cTn>
                                        <p:tgtEl>
                                          <p:spTgt spid="43"/>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fltVal val="0"/>
                                          </p:val>
                                        </p:tav>
                                        <p:tav tm="100000">
                                          <p:val>
                                            <p:strVal val="#ppt_w"/>
                                          </p:val>
                                        </p:tav>
                                      </p:tavLst>
                                    </p:anim>
                                    <p:anim calcmode="lin" valueType="num">
                                      <p:cBhvr>
                                        <p:cTn id="24" dur="75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41" presetClass="entr" presetSubtype="0" fill="hold" grpId="0" nodeType="afterEffect">
                                  <p:stCondLst>
                                    <p:cond delay="0"/>
                                  </p:stCondLst>
                                  <p:iterate type="wd">
                                    <p:tmPct val="40000"/>
                                  </p:iterate>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5"/>
                                        </p:tgtEl>
                                        <p:attrNameLst>
                                          <p:attrName>ppt_y</p:attrName>
                                        </p:attrNameLst>
                                      </p:cBhvr>
                                      <p:tavLst>
                                        <p:tav tm="0">
                                          <p:val>
                                            <p:strVal val="#ppt_y"/>
                                          </p:val>
                                        </p:tav>
                                        <p:tav tm="100000">
                                          <p:val>
                                            <p:strVal val="#ppt_y"/>
                                          </p:val>
                                        </p:tav>
                                      </p:tavLst>
                                    </p:anim>
                                    <p:anim calcmode="lin" valueType="num">
                                      <p:cBhvr>
                                        <p:cTn id="30"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5"/>
                                        </p:tgtEl>
                                      </p:cBhvr>
                                    </p:animEffect>
                                  </p:childTnLst>
                                </p:cTn>
                              </p:par>
                            </p:childTnLst>
                          </p:cTn>
                        </p:par>
                        <p:par>
                          <p:cTn id="33" fill="hold">
                            <p:stCondLst>
                              <p:cond delay="4300"/>
                            </p:stCondLst>
                            <p:childTnLst>
                              <p:par>
                                <p:cTn id="34" presetID="47"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1000"/>
                                        <p:tgtEl>
                                          <p:spTgt spid="62"/>
                                        </p:tgtEl>
                                      </p:cBhvr>
                                    </p:animEffect>
                                    <p:anim calcmode="lin" valueType="num">
                                      <p:cBhvr>
                                        <p:cTn id="37" dur="1000" fill="hold"/>
                                        <p:tgtEl>
                                          <p:spTgt spid="62"/>
                                        </p:tgtEl>
                                        <p:attrNameLst>
                                          <p:attrName>ppt_x</p:attrName>
                                        </p:attrNameLst>
                                      </p:cBhvr>
                                      <p:tavLst>
                                        <p:tav tm="0">
                                          <p:val>
                                            <p:strVal val="#ppt_x"/>
                                          </p:val>
                                        </p:tav>
                                        <p:tav tm="100000">
                                          <p:val>
                                            <p:strVal val="#ppt_x"/>
                                          </p:val>
                                        </p:tav>
                                      </p:tavLst>
                                    </p:anim>
                                    <p:anim calcmode="lin" valueType="num">
                                      <p:cBhvr>
                                        <p:cTn id="38" dur="1000" fill="hold"/>
                                        <p:tgtEl>
                                          <p:spTgt spid="62"/>
                                        </p:tgtEl>
                                        <p:attrNameLst>
                                          <p:attrName>ppt_y</p:attrName>
                                        </p:attrNameLst>
                                      </p:cBhvr>
                                      <p:tavLst>
                                        <p:tav tm="0">
                                          <p:val>
                                            <p:strVal val="#ppt_y-.1"/>
                                          </p:val>
                                        </p:tav>
                                        <p:tav tm="100000">
                                          <p:val>
                                            <p:strVal val="#ppt_y"/>
                                          </p:val>
                                        </p:tav>
                                      </p:tavLst>
                                    </p:anim>
                                  </p:childTnLst>
                                </p:cTn>
                              </p:par>
                            </p:childTnLst>
                          </p:cTn>
                        </p:par>
                        <p:par>
                          <p:cTn id="39" fill="hold">
                            <p:stCondLst>
                              <p:cond delay="5300"/>
                            </p:stCondLst>
                            <p:childTnLst>
                              <p:par>
                                <p:cTn id="40" presetID="47"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6300"/>
                            </p:stCondLst>
                            <p:childTnLst>
                              <p:par>
                                <p:cTn id="46" presetID="47" presetClass="entr" presetSubtype="0"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par>
                          <p:cTn id="51" fill="hold">
                            <p:stCondLst>
                              <p:cond delay="7300"/>
                            </p:stCondLst>
                            <p:childTnLst>
                              <p:par>
                                <p:cTn id="52" presetID="47" presetClass="entr" presetSubtype="0"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1000"/>
                                        <p:tgtEl>
                                          <p:spTgt spid="59"/>
                                        </p:tgtEl>
                                      </p:cBhvr>
                                    </p:animEffect>
                                    <p:anim calcmode="lin" valueType="num">
                                      <p:cBhvr>
                                        <p:cTn id="55" dur="1000" fill="hold"/>
                                        <p:tgtEl>
                                          <p:spTgt spid="59"/>
                                        </p:tgtEl>
                                        <p:attrNameLst>
                                          <p:attrName>ppt_x</p:attrName>
                                        </p:attrNameLst>
                                      </p:cBhvr>
                                      <p:tavLst>
                                        <p:tav tm="0">
                                          <p:val>
                                            <p:strVal val="#ppt_x"/>
                                          </p:val>
                                        </p:tav>
                                        <p:tav tm="100000">
                                          <p:val>
                                            <p:strVal val="#ppt_x"/>
                                          </p:val>
                                        </p:tav>
                                      </p:tavLst>
                                    </p:anim>
                                    <p:anim calcmode="lin" valueType="num">
                                      <p:cBhvr>
                                        <p:cTn id="5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1250"/>
                                        <p:tgtEl>
                                          <p:spTgt spid="39"/>
                                        </p:tgtEl>
                                      </p:cBhvr>
                                    </p:animEffect>
                                    <p:anim calcmode="lin" valueType="num">
                                      <p:cBhvr>
                                        <p:cTn id="70" dur="1250" fill="hold"/>
                                        <p:tgtEl>
                                          <p:spTgt spid="39"/>
                                        </p:tgtEl>
                                        <p:attrNameLst>
                                          <p:attrName>ppt_x</p:attrName>
                                        </p:attrNameLst>
                                      </p:cBhvr>
                                      <p:tavLst>
                                        <p:tav tm="0">
                                          <p:val>
                                            <p:strVal val="#ppt_x"/>
                                          </p:val>
                                        </p:tav>
                                        <p:tav tm="100000">
                                          <p:val>
                                            <p:strVal val="#ppt_x"/>
                                          </p:val>
                                        </p:tav>
                                      </p:tavLst>
                                    </p:anim>
                                    <p:anim calcmode="lin" valueType="num">
                                      <p:cBhvr>
                                        <p:cTn id="71" dur="1125" decel="100000" fill="hold"/>
                                        <p:tgtEl>
                                          <p:spTgt spid="39"/>
                                        </p:tgtEl>
                                        <p:attrNameLst>
                                          <p:attrName>ppt_y</p:attrName>
                                        </p:attrNameLst>
                                      </p:cBhvr>
                                      <p:tavLst>
                                        <p:tav tm="0">
                                          <p:val>
                                            <p:strVal val="#ppt_y+1"/>
                                          </p:val>
                                        </p:tav>
                                        <p:tav tm="100000">
                                          <p:val>
                                            <p:strVal val="#ppt_y-.03"/>
                                          </p:val>
                                        </p:tav>
                                      </p:tavLst>
                                    </p:anim>
                                    <p:anim calcmode="lin" valueType="num">
                                      <p:cBhvr>
                                        <p:cTn id="72"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childTnLst>
                          </p:cTn>
                        </p:par>
                        <p:par>
                          <p:cTn id="73" fill="hold">
                            <p:stCondLst>
                              <p:cond delay="1250"/>
                            </p:stCondLst>
                            <p:childTnLst>
                              <p:par>
                                <p:cTn id="74" presetID="23" presetClass="entr" presetSubtype="16"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 calcmode="lin" valueType="num">
                                      <p:cBhvr>
                                        <p:cTn id="76" dur="750" fill="hold"/>
                                        <p:tgtEl>
                                          <p:spTgt spid="53"/>
                                        </p:tgtEl>
                                        <p:attrNameLst>
                                          <p:attrName>ppt_w</p:attrName>
                                        </p:attrNameLst>
                                      </p:cBhvr>
                                      <p:tavLst>
                                        <p:tav tm="0">
                                          <p:val>
                                            <p:fltVal val="0"/>
                                          </p:val>
                                        </p:tav>
                                        <p:tav tm="100000">
                                          <p:val>
                                            <p:strVal val="#ppt_w"/>
                                          </p:val>
                                        </p:tav>
                                      </p:tavLst>
                                    </p:anim>
                                    <p:anim calcmode="lin" valueType="num">
                                      <p:cBhvr>
                                        <p:cTn id="77" dur="750" fill="hold"/>
                                        <p:tgtEl>
                                          <p:spTgt spid="53"/>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41" presetClass="entr" presetSubtype="0" fill="hold" grpId="0" nodeType="afterEffect">
                                  <p:stCondLst>
                                    <p:cond delay="0"/>
                                  </p:stCondLst>
                                  <p:iterate type="wd">
                                    <p:tmPct val="40000"/>
                                  </p:iterate>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54"/>
                                        </p:tgtEl>
                                        <p:attrNameLst>
                                          <p:attrName>ppt_y</p:attrName>
                                        </p:attrNameLst>
                                      </p:cBhvr>
                                      <p:tavLst>
                                        <p:tav tm="0">
                                          <p:val>
                                            <p:strVal val="#ppt_y"/>
                                          </p:val>
                                        </p:tav>
                                        <p:tav tm="100000">
                                          <p:val>
                                            <p:strVal val="#ppt_y"/>
                                          </p:val>
                                        </p:tav>
                                      </p:tavLst>
                                    </p:anim>
                                    <p:anim calcmode="lin" valueType="num">
                                      <p:cBhvr>
                                        <p:cTn id="83"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54"/>
                                        </p:tgtEl>
                                      </p:cBhvr>
                                    </p:animEffect>
                                  </p:childTnLst>
                                </p:cTn>
                              </p:par>
                            </p:childTnLst>
                          </p:cTn>
                        </p:par>
                        <p:par>
                          <p:cTn id="86" fill="hold">
                            <p:stCondLst>
                              <p:cond delay="3500"/>
                            </p:stCondLst>
                            <p:childTnLst>
                              <p:par>
                                <p:cTn id="87" presetID="47" presetClass="entr" presetSubtype="0" fill="hold"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1000"/>
                                        <p:tgtEl>
                                          <p:spTgt spid="75"/>
                                        </p:tgtEl>
                                      </p:cBhvr>
                                    </p:animEffect>
                                    <p:anim calcmode="lin" valueType="num">
                                      <p:cBhvr>
                                        <p:cTn id="90" dur="1000" fill="hold"/>
                                        <p:tgtEl>
                                          <p:spTgt spid="75"/>
                                        </p:tgtEl>
                                        <p:attrNameLst>
                                          <p:attrName>ppt_x</p:attrName>
                                        </p:attrNameLst>
                                      </p:cBhvr>
                                      <p:tavLst>
                                        <p:tav tm="0">
                                          <p:val>
                                            <p:strVal val="#ppt_x"/>
                                          </p:val>
                                        </p:tav>
                                        <p:tav tm="100000">
                                          <p:val>
                                            <p:strVal val="#ppt_x"/>
                                          </p:val>
                                        </p:tav>
                                      </p:tavLst>
                                    </p:anim>
                                    <p:anim calcmode="lin" valueType="num">
                                      <p:cBhvr>
                                        <p:cTn id="91" dur="1000" fill="hold"/>
                                        <p:tgtEl>
                                          <p:spTgt spid="75"/>
                                        </p:tgtEl>
                                        <p:attrNameLst>
                                          <p:attrName>ppt_y</p:attrName>
                                        </p:attrNameLst>
                                      </p:cBhvr>
                                      <p:tavLst>
                                        <p:tav tm="0">
                                          <p:val>
                                            <p:strVal val="#ppt_y-.1"/>
                                          </p:val>
                                        </p:tav>
                                        <p:tav tm="100000">
                                          <p:val>
                                            <p:strVal val="#ppt_y"/>
                                          </p:val>
                                        </p:tav>
                                      </p:tavLst>
                                    </p:anim>
                                  </p:childTnLst>
                                </p:cTn>
                              </p:par>
                            </p:childTnLst>
                          </p:cTn>
                        </p:par>
                        <p:par>
                          <p:cTn id="92" fill="hold">
                            <p:stCondLst>
                              <p:cond delay="4500"/>
                            </p:stCondLst>
                            <p:childTnLst>
                              <p:par>
                                <p:cTn id="93" presetID="47" presetClass="entr" presetSubtype="0" fill="hold" nodeType="after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1000"/>
                                        <p:tgtEl>
                                          <p:spTgt spid="72"/>
                                        </p:tgtEl>
                                      </p:cBhvr>
                                    </p:animEffect>
                                    <p:anim calcmode="lin" valueType="num">
                                      <p:cBhvr>
                                        <p:cTn id="96" dur="1000" fill="hold"/>
                                        <p:tgtEl>
                                          <p:spTgt spid="72"/>
                                        </p:tgtEl>
                                        <p:attrNameLst>
                                          <p:attrName>ppt_x</p:attrName>
                                        </p:attrNameLst>
                                      </p:cBhvr>
                                      <p:tavLst>
                                        <p:tav tm="0">
                                          <p:val>
                                            <p:strVal val="#ppt_x"/>
                                          </p:val>
                                        </p:tav>
                                        <p:tav tm="100000">
                                          <p:val>
                                            <p:strVal val="#ppt_x"/>
                                          </p:val>
                                        </p:tav>
                                      </p:tavLst>
                                    </p:anim>
                                    <p:anim calcmode="lin" valueType="num">
                                      <p:cBhvr>
                                        <p:cTn id="97" dur="1000" fill="hold"/>
                                        <p:tgtEl>
                                          <p:spTgt spid="72"/>
                                        </p:tgtEl>
                                        <p:attrNameLst>
                                          <p:attrName>ppt_y</p:attrName>
                                        </p:attrNameLst>
                                      </p:cBhvr>
                                      <p:tavLst>
                                        <p:tav tm="0">
                                          <p:val>
                                            <p:strVal val="#ppt_y-.1"/>
                                          </p:val>
                                        </p:tav>
                                        <p:tav tm="100000">
                                          <p:val>
                                            <p:strVal val="#ppt_y"/>
                                          </p:val>
                                        </p:tav>
                                      </p:tavLst>
                                    </p:anim>
                                  </p:childTnLst>
                                </p:cTn>
                              </p:par>
                            </p:childTnLst>
                          </p:cTn>
                        </p:par>
                        <p:par>
                          <p:cTn id="98" fill="hold">
                            <p:stCondLst>
                              <p:cond delay="5500"/>
                            </p:stCondLst>
                            <p:childTnLst>
                              <p:par>
                                <p:cTn id="99" presetID="47" presetClass="entr" presetSubtype="0" fill="hold"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fade">
                                      <p:cBhvr>
                                        <p:cTn id="101" dur="1000"/>
                                        <p:tgtEl>
                                          <p:spTgt spid="69"/>
                                        </p:tgtEl>
                                      </p:cBhvr>
                                    </p:animEffect>
                                    <p:anim calcmode="lin" valueType="num">
                                      <p:cBhvr>
                                        <p:cTn id="102" dur="1000" fill="hold"/>
                                        <p:tgtEl>
                                          <p:spTgt spid="69"/>
                                        </p:tgtEl>
                                        <p:attrNameLst>
                                          <p:attrName>ppt_x</p:attrName>
                                        </p:attrNameLst>
                                      </p:cBhvr>
                                      <p:tavLst>
                                        <p:tav tm="0">
                                          <p:val>
                                            <p:strVal val="#ppt_x"/>
                                          </p:val>
                                        </p:tav>
                                        <p:tav tm="100000">
                                          <p:val>
                                            <p:strVal val="#ppt_x"/>
                                          </p:val>
                                        </p:tav>
                                      </p:tavLst>
                                    </p:anim>
                                    <p:anim calcmode="lin" valueType="num">
                                      <p:cBhvr>
                                        <p:cTn id="103" dur="1000" fill="hold"/>
                                        <p:tgtEl>
                                          <p:spTgt spid="69"/>
                                        </p:tgtEl>
                                        <p:attrNameLst>
                                          <p:attrName>ppt_y</p:attrName>
                                        </p:attrNameLst>
                                      </p:cBhvr>
                                      <p:tavLst>
                                        <p:tav tm="0">
                                          <p:val>
                                            <p:strVal val="#ppt_y-.1"/>
                                          </p:val>
                                        </p:tav>
                                        <p:tav tm="100000">
                                          <p:val>
                                            <p:strVal val="#ppt_y"/>
                                          </p:val>
                                        </p:tav>
                                      </p:tavLst>
                                    </p:anim>
                                  </p:childTnLst>
                                </p:cTn>
                              </p:par>
                            </p:childTnLst>
                          </p:cTn>
                        </p:par>
                        <p:par>
                          <p:cTn id="104" fill="hold">
                            <p:stCondLst>
                              <p:cond delay="6500"/>
                            </p:stCondLst>
                            <p:childTnLst>
                              <p:par>
                                <p:cTn id="105" presetID="47"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2" presetClass="emph" presetSubtype="0" repeatCount="indefinite" fill="hold" nodeType="clickEffect">
                                  <p:stCondLst>
                                    <p:cond delay="0"/>
                                  </p:stCondLst>
                                  <p:childTnLst>
                                    <p:animRot by="120000">
                                      <p:cBhvr>
                                        <p:cTn id="113" dur="100" fill="hold">
                                          <p:stCondLst>
                                            <p:cond delay="0"/>
                                          </p:stCondLst>
                                        </p:cTn>
                                        <p:tgtEl>
                                          <p:spTgt spid="75"/>
                                        </p:tgtEl>
                                        <p:attrNameLst>
                                          <p:attrName>r</p:attrName>
                                        </p:attrNameLst>
                                      </p:cBhvr>
                                    </p:animRot>
                                    <p:animRot by="-240000">
                                      <p:cBhvr>
                                        <p:cTn id="114" dur="200" fill="hold">
                                          <p:stCondLst>
                                            <p:cond delay="200"/>
                                          </p:stCondLst>
                                        </p:cTn>
                                        <p:tgtEl>
                                          <p:spTgt spid="75"/>
                                        </p:tgtEl>
                                        <p:attrNameLst>
                                          <p:attrName>r</p:attrName>
                                        </p:attrNameLst>
                                      </p:cBhvr>
                                    </p:animRot>
                                    <p:animRot by="240000">
                                      <p:cBhvr>
                                        <p:cTn id="115" dur="200" fill="hold">
                                          <p:stCondLst>
                                            <p:cond delay="400"/>
                                          </p:stCondLst>
                                        </p:cTn>
                                        <p:tgtEl>
                                          <p:spTgt spid="75"/>
                                        </p:tgtEl>
                                        <p:attrNameLst>
                                          <p:attrName>r</p:attrName>
                                        </p:attrNameLst>
                                      </p:cBhvr>
                                    </p:animRot>
                                    <p:animRot by="-240000">
                                      <p:cBhvr>
                                        <p:cTn id="116" dur="200" fill="hold">
                                          <p:stCondLst>
                                            <p:cond delay="600"/>
                                          </p:stCondLst>
                                        </p:cTn>
                                        <p:tgtEl>
                                          <p:spTgt spid="75"/>
                                        </p:tgtEl>
                                        <p:attrNameLst>
                                          <p:attrName>r</p:attrName>
                                        </p:attrNameLst>
                                      </p:cBhvr>
                                    </p:animRot>
                                    <p:animRot by="120000">
                                      <p:cBhvr>
                                        <p:cTn id="117" dur="200" fill="hold">
                                          <p:stCondLst>
                                            <p:cond delay="800"/>
                                          </p:stCondLst>
                                        </p:cTn>
                                        <p:tgtEl>
                                          <p:spTgt spid="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65" grpId="0"/>
      <p:bldP spid="53"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9" name="مجموعة 8"/>
          <p:cNvGrpSpPr/>
          <p:nvPr/>
        </p:nvGrpSpPr>
        <p:grpSpPr>
          <a:xfrm>
            <a:off x="4646988" y="1378141"/>
            <a:ext cx="4497012" cy="3026784"/>
            <a:chOff x="4960248" y="1944631"/>
            <a:chExt cx="3384707" cy="1977076"/>
          </a:xfrm>
        </p:grpSpPr>
        <p:sp>
          <p:nvSpPr>
            <p:cNvPr id="1424" name="Google Shape;1424;p36"/>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36"/>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8" name="Google Shape;1418;p36"/>
          <p:cNvGrpSpPr/>
          <p:nvPr/>
        </p:nvGrpSpPr>
        <p:grpSpPr>
          <a:xfrm>
            <a:off x="2341035" y="291507"/>
            <a:ext cx="4611903" cy="739407"/>
            <a:chOff x="463764" y="1472422"/>
            <a:chExt cx="41070639" cy="3283008"/>
          </a:xfrm>
          <a:solidFill>
            <a:schemeClr val="accent4">
              <a:lumMod val="40000"/>
              <a:lumOff val="60000"/>
            </a:schemeClr>
          </a:solidFill>
          <a:effectLst>
            <a:glow rad="88900">
              <a:schemeClr val="accent4">
                <a:lumMod val="50000"/>
              </a:schemeClr>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27" name="Google Shape;1427;p36"/>
          <p:cNvSpPr txBox="1">
            <a:spLocks noGrp="1"/>
          </p:cNvSpPr>
          <p:nvPr>
            <p:ph type="title"/>
          </p:nvPr>
        </p:nvSpPr>
        <p:spPr>
          <a:xfrm>
            <a:off x="2680439" y="291507"/>
            <a:ext cx="394968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sp>
        <p:nvSpPr>
          <p:cNvPr id="1433" name="Google Shape;1433;p36"/>
          <p:cNvSpPr/>
          <p:nvPr/>
        </p:nvSpPr>
        <p:spPr>
          <a:xfrm>
            <a:off x="7540396" y="491885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8751437" y="4841712"/>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8049476" y="483980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6"/>
          <p:cNvGrpSpPr/>
          <p:nvPr/>
        </p:nvGrpSpPr>
        <p:grpSpPr>
          <a:xfrm>
            <a:off x="4039875" y="1198789"/>
            <a:ext cx="1064250" cy="102225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مخطط انسيابي: بيانات مخزّنة 3">
            <a:extLst>
              <a:ext uri="{FF2B5EF4-FFF2-40B4-BE49-F238E27FC236}">
                <a16:creationId xmlns:a16="http://schemas.microsoft.com/office/drawing/2014/main" id="{BFE770CE-5D7B-4816-A82E-E8F913E39F9C}"/>
              </a:ext>
            </a:extLst>
          </p:cNvPr>
          <p:cNvSpPr/>
          <p:nvPr/>
        </p:nvSpPr>
        <p:spPr>
          <a:xfrm>
            <a:off x="5546206"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37" name="مخطط انسيابي: بيانات مخزّنة 36">
            <a:extLst>
              <a:ext uri="{FF2B5EF4-FFF2-40B4-BE49-F238E27FC236}">
                <a16:creationId xmlns:a16="http://schemas.microsoft.com/office/drawing/2014/main" id="{08D472D6-1FBB-4953-AD62-063A9D2ECE73}"/>
              </a:ext>
            </a:extLst>
          </p:cNvPr>
          <p:cNvSpPr/>
          <p:nvPr/>
        </p:nvSpPr>
        <p:spPr>
          <a:xfrm flipH="1">
            <a:off x="6898387"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30" name="Picture 2" descr="نتيجة بحث الصور عن ‪right answer‬‏">
            <a:hlinkClick r:id="" action="ppaction://noaction"/>
            <a:extLst>
              <a:ext uri="{FF2B5EF4-FFF2-40B4-BE49-F238E27FC236}">
                <a16:creationId xmlns:a16="http://schemas.microsoft.com/office/drawing/2014/main" id="{B82B3F61-A2D1-4DE5-A3F9-E33C439F6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7210989"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31" name="صورة 30" descr="صورة تحتوي على المصباح&#10;&#10;تم إنشاء الوصف تلقائياً">
            <a:hlinkClick r:id="" action="ppaction://noaction"/>
            <a:extLst>
              <a:ext uri="{FF2B5EF4-FFF2-40B4-BE49-F238E27FC236}">
                <a16:creationId xmlns:a16="http://schemas.microsoft.com/office/drawing/2014/main" id="{8555127D-A836-4B41-B80D-4503BE10B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046" y="3220885"/>
            <a:ext cx="655383" cy="739862"/>
          </a:xfrm>
          <a:prstGeom prst="rect">
            <a:avLst/>
          </a:prstGeom>
        </p:spPr>
      </p:pic>
      <p:grpSp>
        <p:nvGrpSpPr>
          <p:cNvPr id="44" name="Google Shape;1097;p26">
            <a:extLst>
              <a:ext uri="{FF2B5EF4-FFF2-40B4-BE49-F238E27FC236}">
                <a16:creationId xmlns:a16="http://schemas.microsoft.com/office/drawing/2014/main" id="{0248EEC3-8723-432E-96B8-9F47F8E17463}"/>
              </a:ext>
            </a:extLst>
          </p:cNvPr>
          <p:cNvGrpSpPr/>
          <p:nvPr/>
        </p:nvGrpSpPr>
        <p:grpSpPr>
          <a:xfrm>
            <a:off x="207219" y="170679"/>
            <a:ext cx="1067120" cy="981130"/>
            <a:chOff x="6535927" y="-2669851"/>
            <a:chExt cx="558125" cy="536101"/>
          </a:xfrm>
        </p:grpSpPr>
        <p:sp>
          <p:nvSpPr>
            <p:cNvPr id="45" name="Google Shape;1098;p26">
              <a:extLst>
                <a:ext uri="{FF2B5EF4-FFF2-40B4-BE49-F238E27FC236}">
                  <a16:creationId xmlns:a16="http://schemas.microsoft.com/office/drawing/2014/main" id="{E6CDD2A4-0671-472F-9D5B-4A95C09451B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99;p26">
              <a:extLst>
                <a:ext uri="{FF2B5EF4-FFF2-40B4-BE49-F238E27FC236}">
                  <a16:creationId xmlns:a16="http://schemas.microsoft.com/office/drawing/2014/main" id="{87DD5E81-47CD-4A0C-B272-DF214285524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00;p26">
              <a:extLst>
                <a:ext uri="{FF2B5EF4-FFF2-40B4-BE49-F238E27FC236}">
                  <a16:creationId xmlns:a16="http://schemas.microsoft.com/office/drawing/2014/main" id="{DBCF503A-08E9-4AFA-A1EB-61D0485233D2}"/>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1097;p26">
            <a:extLst>
              <a:ext uri="{FF2B5EF4-FFF2-40B4-BE49-F238E27FC236}">
                <a16:creationId xmlns:a16="http://schemas.microsoft.com/office/drawing/2014/main" id="{9949FF83-F04D-49A2-B767-A4AE72B454E1}"/>
              </a:ext>
            </a:extLst>
          </p:cNvPr>
          <p:cNvGrpSpPr/>
          <p:nvPr/>
        </p:nvGrpSpPr>
        <p:grpSpPr>
          <a:xfrm>
            <a:off x="7869832" y="108814"/>
            <a:ext cx="1067120" cy="981130"/>
            <a:chOff x="6535927" y="-2669851"/>
            <a:chExt cx="558125" cy="536101"/>
          </a:xfrm>
        </p:grpSpPr>
        <p:sp>
          <p:nvSpPr>
            <p:cNvPr id="49" name="Google Shape;1098;p26">
              <a:extLst>
                <a:ext uri="{FF2B5EF4-FFF2-40B4-BE49-F238E27FC236}">
                  <a16:creationId xmlns:a16="http://schemas.microsoft.com/office/drawing/2014/main" id="{D55BBC4C-0436-45E5-A902-6332BC4B3A11}"/>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99;p26">
              <a:extLst>
                <a:ext uri="{FF2B5EF4-FFF2-40B4-BE49-F238E27FC236}">
                  <a16:creationId xmlns:a16="http://schemas.microsoft.com/office/drawing/2014/main" id="{F5714935-A6F3-437C-ABA2-DD53581BCB8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00;p26">
              <a:extLst>
                <a:ext uri="{FF2B5EF4-FFF2-40B4-BE49-F238E27FC236}">
                  <a16:creationId xmlns:a16="http://schemas.microsoft.com/office/drawing/2014/main" id="{868C5D59-B342-481D-AA0E-3E33C1C76B4F}"/>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2" name="صورة 41" descr="صورة تحتوي على نص&#10;&#10;تم إنشاء الوصف تلقائياً">
            <a:extLst>
              <a:ext uri="{FF2B5EF4-FFF2-40B4-BE49-F238E27FC236}">
                <a16:creationId xmlns:a16="http://schemas.microsoft.com/office/drawing/2014/main" id="{8B80E5DA-4D3E-4386-8CDC-D0EE9F823AB8}"/>
              </a:ext>
            </a:extLst>
          </p:cNvPr>
          <p:cNvPicPr>
            <a:picLocks noChangeAspect="1"/>
          </p:cNvPicPr>
          <p:nvPr/>
        </p:nvPicPr>
        <p:blipFill>
          <a:blip r:embed="rId5"/>
          <a:stretch>
            <a:fillRect/>
          </a:stretch>
        </p:blipFill>
        <p:spPr>
          <a:xfrm>
            <a:off x="3908327" y="3381882"/>
            <a:ext cx="1352180" cy="799014"/>
          </a:xfrm>
          <a:prstGeom prst="rect">
            <a:avLst/>
          </a:prstGeom>
          <a:effectLst/>
        </p:spPr>
      </p:pic>
      <p:sp>
        <p:nvSpPr>
          <p:cNvPr id="2" name="مربع نص 1"/>
          <p:cNvSpPr txBox="1"/>
          <p:nvPr/>
        </p:nvSpPr>
        <p:spPr>
          <a:xfrm>
            <a:off x="5159684" y="2151423"/>
            <a:ext cx="3476894" cy="830997"/>
          </a:xfrm>
          <a:prstGeom prst="rect">
            <a:avLst/>
          </a:prstGeom>
          <a:noFill/>
        </p:spPr>
        <p:txBody>
          <a:bodyPr wrap="square" rtlCol="1">
            <a:spAutoFit/>
          </a:bodyPr>
          <a:lstStyle/>
          <a:p>
            <a:pPr algn="ctr" rtl="1"/>
            <a:r>
              <a:rPr lang="ar-SA" sz="24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rPr>
              <a:t>اعتراف الكفار بالوعد الحق يوم القيامة ينفع ويجدي ؟</a:t>
            </a:r>
            <a:endParaRPr lang="en-US" sz="24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endParaRPr>
          </a:p>
        </p:txBody>
      </p:sp>
      <p:sp>
        <p:nvSpPr>
          <p:cNvPr id="52" name="مربع نص 51">
            <a:extLst>
              <a:ext uri="{FF2B5EF4-FFF2-40B4-BE49-F238E27FC236}">
                <a16:creationId xmlns:a16="http://schemas.microsoft.com/office/drawing/2014/main" id="{465DA4CD-EB47-42D1-85E9-E3DE8890637E}"/>
              </a:ext>
            </a:extLst>
          </p:cNvPr>
          <p:cNvSpPr txBox="1"/>
          <p:nvPr/>
        </p:nvSpPr>
        <p:spPr>
          <a:xfrm>
            <a:off x="6548469" y="1484380"/>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3 </a:t>
            </a:r>
          </a:p>
        </p:txBody>
      </p:sp>
      <p:grpSp>
        <p:nvGrpSpPr>
          <p:cNvPr id="53" name="مجموعة 52">
            <a:extLst>
              <a:ext uri="{FF2B5EF4-FFF2-40B4-BE49-F238E27FC236}">
                <a16:creationId xmlns:a16="http://schemas.microsoft.com/office/drawing/2014/main" id="{C5FD08BD-5260-4744-A317-56943A301A78}"/>
              </a:ext>
            </a:extLst>
          </p:cNvPr>
          <p:cNvGrpSpPr/>
          <p:nvPr/>
        </p:nvGrpSpPr>
        <p:grpSpPr>
          <a:xfrm>
            <a:off x="-1314" y="1378141"/>
            <a:ext cx="4497012" cy="3026784"/>
            <a:chOff x="4960248" y="1944631"/>
            <a:chExt cx="3384707" cy="1977076"/>
          </a:xfrm>
        </p:grpSpPr>
        <p:sp>
          <p:nvSpPr>
            <p:cNvPr id="54" name="Google Shape;1424;p36">
              <a:extLst>
                <a:ext uri="{FF2B5EF4-FFF2-40B4-BE49-F238E27FC236}">
                  <a16:creationId xmlns:a16="http://schemas.microsoft.com/office/drawing/2014/main" id="{41BE08F0-4A05-4E4A-9905-C0B05767652B}"/>
                </a:ext>
              </a:extLst>
            </p:cNvPr>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25;p36">
              <a:extLst>
                <a:ext uri="{FF2B5EF4-FFF2-40B4-BE49-F238E27FC236}">
                  <a16:creationId xmlns:a16="http://schemas.microsoft.com/office/drawing/2014/main" id="{6C6DA45F-A817-4D4A-ABAD-190122D30346}"/>
                </a:ext>
              </a:extLst>
            </p:cNvPr>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مخطط انسيابي: بيانات مخزّنة 55">
            <a:extLst>
              <a:ext uri="{FF2B5EF4-FFF2-40B4-BE49-F238E27FC236}">
                <a16:creationId xmlns:a16="http://schemas.microsoft.com/office/drawing/2014/main" id="{48EDBBE4-571E-4533-9509-0399738075BF}"/>
              </a:ext>
            </a:extLst>
          </p:cNvPr>
          <p:cNvSpPr/>
          <p:nvPr/>
        </p:nvSpPr>
        <p:spPr>
          <a:xfrm>
            <a:off x="897904"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57" name="مخطط انسيابي: بيانات مخزّنة 56">
            <a:extLst>
              <a:ext uri="{FF2B5EF4-FFF2-40B4-BE49-F238E27FC236}">
                <a16:creationId xmlns:a16="http://schemas.microsoft.com/office/drawing/2014/main" id="{E0D0FA16-4E83-49C0-BF13-49BC803C424E}"/>
              </a:ext>
            </a:extLst>
          </p:cNvPr>
          <p:cNvSpPr/>
          <p:nvPr/>
        </p:nvSpPr>
        <p:spPr>
          <a:xfrm flipH="1">
            <a:off x="2250085"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58" name="Picture 2" descr="نتيجة بحث الصور عن ‪right answer‬‏">
            <a:hlinkClick r:id="" action="ppaction://noaction"/>
            <a:extLst>
              <a:ext uri="{FF2B5EF4-FFF2-40B4-BE49-F238E27FC236}">
                <a16:creationId xmlns:a16="http://schemas.microsoft.com/office/drawing/2014/main" id="{6E78EFEA-36D0-4271-868D-0DCFEEFB3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2562687"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59" name="صورة 58" descr="صورة تحتوي على المصباح&#10;&#10;تم إنشاء الوصف تلقائياً">
            <a:hlinkClick r:id="" action="ppaction://noaction"/>
            <a:extLst>
              <a:ext uri="{FF2B5EF4-FFF2-40B4-BE49-F238E27FC236}">
                <a16:creationId xmlns:a16="http://schemas.microsoft.com/office/drawing/2014/main" id="{20B28803-800F-47E4-A6E9-D90F0FE1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744" y="3220885"/>
            <a:ext cx="655383" cy="739862"/>
          </a:xfrm>
          <a:prstGeom prst="rect">
            <a:avLst/>
          </a:prstGeom>
        </p:spPr>
      </p:pic>
      <p:sp>
        <p:nvSpPr>
          <p:cNvPr id="60" name="مربع نص 59">
            <a:extLst>
              <a:ext uri="{FF2B5EF4-FFF2-40B4-BE49-F238E27FC236}">
                <a16:creationId xmlns:a16="http://schemas.microsoft.com/office/drawing/2014/main" id="{E1F26308-5E74-4957-90E4-A8D21183CB17}"/>
              </a:ext>
            </a:extLst>
          </p:cNvPr>
          <p:cNvSpPr txBox="1"/>
          <p:nvPr/>
        </p:nvSpPr>
        <p:spPr>
          <a:xfrm>
            <a:off x="509724" y="2086693"/>
            <a:ext cx="3544382" cy="1015663"/>
          </a:xfrm>
          <a:prstGeom prst="rect">
            <a:avLst/>
          </a:prstGeom>
          <a:noFill/>
        </p:spPr>
        <p:txBody>
          <a:bodyPr wrap="square" rtlCol="1">
            <a:spAutoFit/>
          </a:bodyPr>
          <a:lstStyle/>
          <a:p>
            <a:pPr lvl="0" algn="ctr" rtl="1"/>
            <a:r>
              <a:rPr lang="ar-SA" sz="20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rPr>
              <a:t>أصحاب الأعراف هم قوم تساوت حسناتهم وسيئاتهم فحبسوا على الأعراف حتى يقضي الله فيهم ؟</a:t>
            </a:r>
            <a:endParaRPr lang="en-US" sz="20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endParaRPr>
          </a:p>
        </p:txBody>
      </p:sp>
      <p:sp>
        <p:nvSpPr>
          <p:cNvPr id="66" name="مربع نص 65">
            <a:extLst>
              <a:ext uri="{FF2B5EF4-FFF2-40B4-BE49-F238E27FC236}">
                <a16:creationId xmlns:a16="http://schemas.microsoft.com/office/drawing/2014/main" id="{047B1098-0792-45EE-BF21-7E15AFF89945}"/>
              </a:ext>
            </a:extLst>
          </p:cNvPr>
          <p:cNvSpPr txBox="1"/>
          <p:nvPr/>
        </p:nvSpPr>
        <p:spPr>
          <a:xfrm>
            <a:off x="1900167" y="1484380"/>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4 </a:t>
            </a:r>
          </a:p>
        </p:txBody>
      </p:sp>
    </p:spTree>
    <p:extLst>
      <p:ext uri="{BB962C8B-B14F-4D97-AF65-F5344CB8AC3E}">
        <p14:creationId xmlns:p14="http://schemas.microsoft.com/office/powerpoint/2010/main" val="246970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inVertical)">
                                      <p:cBhvr>
                                        <p:cTn id="7" dur="1000"/>
                                        <p:tgtEl>
                                          <p:spTgt spid="1418"/>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1427"/>
                                        </p:tgtEl>
                                        <p:attrNameLst>
                                          <p:attrName>style.visibility</p:attrName>
                                        </p:attrNameLst>
                                      </p:cBhvr>
                                      <p:to>
                                        <p:strVal val="visible"/>
                                      </p:to>
                                    </p:set>
                                    <p:animEffect transition="in" filter="barn(inVertical)">
                                      <p:cBhvr>
                                        <p:cTn id="10" dur="1000"/>
                                        <p:tgtEl>
                                          <p:spTgt spid="142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750" fill="hold"/>
                                        <p:tgtEl>
                                          <p:spTgt spid="52"/>
                                        </p:tgtEl>
                                        <p:attrNameLst>
                                          <p:attrName>ppt_w</p:attrName>
                                        </p:attrNameLst>
                                      </p:cBhvr>
                                      <p:tavLst>
                                        <p:tav tm="0">
                                          <p:val>
                                            <p:fltVal val="0"/>
                                          </p:val>
                                        </p:tav>
                                        <p:tav tm="100000">
                                          <p:val>
                                            <p:strVal val="#ppt_w"/>
                                          </p:val>
                                        </p:tav>
                                      </p:tavLst>
                                    </p:anim>
                                    <p:anim calcmode="lin" valueType="num">
                                      <p:cBhvr>
                                        <p:cTn id="22" dur="750" fill="hold"/>
                                        <p:tgtEl>
                                          <p:spTgt spid="52"/>
                                        </p:tgtEl>
                                        <p:attrNameLst>
                                          <p:attrName>ppt_h</p:attrName>
                                        </p:attrNameLst>
                                      </p:cBhvr>
                                      <p:tavLst>
                                        <p:tav tm="0">
                                          <p:val>
                                            <p:fltVal val="0"/>
                                          </p:val>
                                        </p:tav>
                                        <p:tav tm="100000">
                                          <p:val>
                                            <p:strVal val="#ppt_h"/>
                                          </p:val>
                                        </p:tav>
                                      </p:tavLst>
                                    </p:anim>
                                  </p:childTnLst>
                                </p:cTn>
                              </p:par>
                            </p:childTnLst>
                          </p:cTn>
                        </p:par>
                        <p:par>
                          <p:cTn id="23" fill="hold">
                            <p:stCondLst>
                              <p:cond delay="1750"/>
                            </p:stCondLst>
                            <p:childTnLst>
                              <p:par>
                                <p:cTn id="24" presetID="41" presetClass="entr" presetSubtype="0" fill="hold" grpId="0" nodeType="afterEffect">
                                  <p:stCondLst>
                                    <p:cond delay="0"/>
                                  </p:stCondLst>
                                  <p:iterate type="wd">
                                    <p:tmPct val="40000"/>
                                  </p:iterate>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
                                        </p:tgtEl>
                                        <p:attrNameLst>
                                          <p:attrName>ppt_y</p:attrName>
                                        </p:attrNameLst>
                                      </p:cBhvr>
                                      <p:tavLst>
                                        <p:tav tm="0">
                                          <p:val>
                                            <p:strVal val="#ppt_y"/>
                                          </p:val>
                                        </p:tav>
                                        <p:tav tm="100000">
                                          <p:val>
                                            <p:strVal val="#ppt_y"/>
                                          </p:val>
                                        </p:tav>
                                      </p:tavLst>
                                    </p:anim>
                                    <p:anim calcmode="lin" valueType="num">
                                      <p:cBhvr>
                                        <p:cTn id="2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
                                        </p:tgtEl>
                                      </p:cBhvr>
                                    </p:animEffect>
                                  </p:childTnLst>
                                </p:cTn>
                              </p:par>
                            </p:childTnLst>
                          </p:cTn>
                        </p:par>
                        <p:par>
                          <p:cTn id="31" fill="hold">
                            <p:stCondLst>
                              <p:cond delay="3850"/>
                            </p:stCondLst>
                            <p:childTnLst>
                              <p:par>
                                <p:cTn id="32" presetID="12" presetClass="entr" presetSubtype="2"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p:tgtEl>
                                          <p:spTgt spid="4"/>
                                        </p:tgtEl>
                                        <p:attrNameLst>
                                          <p:attrName>ppt_x</p:attrName>
                                        </p:attrNameLst>
                                      </p:cBhvr>
                                      <p:tavLst>
                                        <p:tav tm="0">
                                          <p:val>
                                            <p:strVal val="#ppt_x+#ppt_w*1.125000"/>
                                          </p:val>
                                        </p:tav>
                                        <p:tav tm="100000">
                                          <p:val>
                                            <p:strVal val="#ppt_x"/>
                                          </p:val>
                                        </p:tav>
                                      </p:tavLst>
                                    </p:anim>
                                    <p:animEffect transition="in" filter="wipe(left)">
                                      <p:cBhvr>
                                        <p:cTn id="35" dur="1000"/>
                                        <p:tgtEl>
                                          <p:spTgt spid="4"/>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1000"/>
                                        <p:tgtEl>
                                          <p:spTgt spid="37"/>
                                        </p:tgtEl>
                                        <p:attrNameLst>
                                          <p:attrName>ppt_x</p:attrName>
                                        </p:attrNameLst>
                                      </p:cBhvr>
                                      <p:tavLst>
                                        <p:tav tm="0">
                                          <p:val>
                                            <p:strVal val="#ppt_x-#ppt_w*1.125000"/>
                                          </p:val>
                                        </p:tav>
                                        <p:tav tm="100000">
                                          <p:val>
                                            <p:strVal val="#ppt_x"/>
                                          </p:val>
                                        </p:tav>
                                      </p:tavLst>
                                    </p:anim>
                                    <p:animEffect transition="in" filter="wipe(right)">
                                      <p:cBhvr>
                                        <p:cTn id="39" dur="1000"/>
                                        <p:tgtEl>
                                          <p:spTgt spid="37"/>
                                        </p:tgtEl>
                                      </p:cBhvr>
                                    </p:animEffect>
                                  </p:childTnLst>
                                </p:cTn>
                              </p:par>
                            </p:childTnLst>
                          </p:cTn>
                        </p:par>
                        <p:par>
                          <p:cTn id="40" fill="hold">
                            <p:stCondLst>
                              <p:cond delay="4850"/>
                            </p:stCondLst>
                            <p:childTnLst>
                              <p:par>
                                <p:cTn id="41" presetID="23" presetClass="entr" presetSubtype="16"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
                                        </p:tgtEl>
                                        <p:attrNameLst>
                                          <p:attrName>r</p:attrName>
                                        </p:attrNameLst>
                                      </p:cBhvr>
                                    </p:animRot>
                                    <p:animRot by="-240000">
                                      <p:cBhvr>
                                        <p:cTn id="51" dur="200" fill="hold">
                                          <p:stCondLst>
                                            <p:cond delay="200"/>
                                          </p:stCondLst>
                                        </p:cTn>
                                        <p:tgtEl>
                                          <p:spTgt spid="30"/>
                                        </p:tgtEl>
                                        <p:attrNameLst>
                                          <p:attrName>r</p:attrName>
                                        </p:attrNameLst>
                                      </p:cBhvr>
                                    </p:animRot>
                                    <p:animRot by="240000">
                                      <p:cBhvr>
                                        <p:cTn id="52" dur="200" fill="hold">
                                          <p:stCondLst>
                                            <p:cond delay="400"/>
                                          </p:stCondLst>
                                        </p:cTn>
                                        <p:tgtEl>
                                          <p:spTgt spid="30"/>
                                        </p:tgtEl>
                                        <p:attrNameLst>
                                          <p:attrName>r</p:attrName>
                                        </p:attrNameLst>
                                      </p:cBhvr>
                                    </p:animRot>
                                    <p:animRot by="-240000">
                                      <p:cBhvr>
                                        <p:cTn id="53" dur="200" fill="hold">
                                          <p:stCondLst>
                                            <p:cond delay="600"/>
                                          </p:stCondLst>
                                        </p:cTn>
                                        <p:tgtEl>
                                          <p:spTgt spid="30"/>
                                        </p:tgtEl>
                                        <p:attrNameLst>
                                          <p:attrName>r</p:attrName>
                                        </p:attrNameLst>
                                      </p:cBhvr>
                                    </p:animRot>
                                    <p:animRot by="120000">
                                      <p:cBhvr>
                                        <p:cTn id="54" dur="200" fill="hold">
                                          <p:stCondLst>
                                            <p:cond delay="800"/>
                                          </p:stCondLst>
                                        </p:cTn>
                                        <p:tgtEl>
                                          <p:spTgt spid="3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31"/>
                                        </p:tgtEl>
                                        <p:attrNameLst>
                                          <p:attrName>r</p:attrName>
                                        </p:attrNameLst>
                                      </p:cBhvr>
                                    </p:animRot>
                                    <p:animRot by="-240000">
                                      <p:cBhvr>
                                        <p:cTn id="57" dur="200" fill="hold">
                                          <p:stCondLst>
                                            <p:cond delay="200"/>
                                          </p:stCondLst>
                                        </p:cTn>
                                        <p:tgtEl>
                                          <p:spTgt spid="31"/>
                                        </p:tgtEl>
                                        <p:attrNameLst>
                                          <p:attrName>r</p:attrName>
                                        </p:attrNameLst>
                                      </p:cBhvr>
                                    </p:animRot>
                                    <p:animRot by="240000">
                                      <p:cBhvr>
                                        <p:cTn id="58" dur="200" fill="hold">
                                          <p:stCondLst>
                                            <p:cond delay="400"/>
                                          </p:stCondLst>
                                        </p:cTn>
                                        <p:tgtEl>
                                          <p:spTgt spid="31"/>
                                        </p:tgtEl>
                                        <p:attrNameLst>
                                          <p:attrName>r</p:attrName>
                                        </p:attrNameLst>
                                      </p:cBhvr>
                                    </p:animRot>
                                    <p:animRot by="-240000">
                                      <p:cBhvr>
                                        <p:cTn id="59" dur="200" fill="hold">
                                          <p:stCondLst>
                                            <p:cond delay="600"/>
                                          </p:stCondLst>
                                        </p:cTn>
                                        <p:tgtEl>
                                          <p:spTgt spid="31"/>
                                        </p:tgtEl>
                                        <p:attrNameLst>
                                          <p:attrName>r</p:attrName>
                                        </p:attrNameLst>
                                      </p:cBhvr>
                                    </p:animRot>
                                    <p:animRot by="120000">
                                      <p:cBhvr>
                                        <p:cTn id="60" dur="200" fill="hold">
                                          <p:stCondLst>
                                            <p:cond delay="800"/>
                                          </p:stCondLst>
                                        </p:cTn>
                                        <p:tgtEl>
                                          <p:spTgt spid="3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nodeType="clickEffect">
                                  <p:stCondLst>
                                    <p:cond delay="0"/>
                                  </p:stCondLst>
                                  <p:childTnLst>
                                    <p:animClr clrSpc="rgb" dir="cw">
                                      <p:cBhvr>
                                        <p:cTn id="64" dur="1000" fill="hold"/>
                                        <p:tgtEl>
                                          <p:spTgt spid="4"/>
                                        </p:tgtEl>
                                        <p:attrNameLst>
                                          <p:attrName>fillcolor</p:attrName>
                                        </p:attrNameLst>
                                      </p:cBhvr>
                                      <p:to>
                                        <a:srgbClr val="92D050"/>
                                      </p:to>
                                    </p:animClr>
                                    <p:set>
                                      <p:cBhvr>
                                        <p:cTn id="65" dur="1000" fill="hold"/>
                                        <p:tgtEl>
                                          <p:spTgt spid="4"/>
                                        </p:tgtEl>
                                        <p:attrNameLst>
                                          <p:attrName>fill.type</p:attrName>
                                        </p:attrNameLst>
                                      </p:cBhvr>
                                      <p:to>
                                        <p:strVal val="solid"/>
                                      </p:to>
                                    </p:set>
                                    <p:set>
                                      <p:cBhvr>
                                        <p:cTn id="66" dur="1000" fill="hold"/>
                                        <p:tgtEl>
                                          <p:spTgt spid="4"/>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1000"/>
                                        <p:tgtEl>
                                          <p:spTgt spid="53"/>
                                        </p:tgtEl>
                                      </p:cBhvr>
                                    </p:animEffect>
                                    <p:anim calcmode="lin" valueType="num">
                                      <p:cBhvr>
                                        <p:cTn id="72" dur="1000" fill="hold"/>
                                        <p:tgtEl>
                                          <p:spTgt spid="53"/>
                                        </p:tgtEl>
                                        <p:attrNameLst>
                                          <p:attrName>ppt_x</p:attrName>
                                        </p:attrNameLst>
                                      </p:cBhvr>
                                      <p:tavLst>
                                        <p:tav tm="0">
                                          <p:val>
                                            <p:strVal val="#ppt_x"/>
                                          </p:val>
                                        </p:tav>
                                        <p:tav tm="100000">
                                          <p:val>
                                            <p:strVal val="#ppt_x"/>
                                          </p:val>
                                        </p:tav>
                                      </p:tavLst>
                                    </p:anim>
                                    <p:anim calcmode="lin" valueType="num">
                                      <p:cBhvr>
                                        <p:cTn id="73" dur="1000" fill="hold"/>
                                        <p:tgtEl>
                                          <p:spTgt spid="53"/>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750" fill="hold"/>
                                        <p:tgtEl>
                                          <p:spTgt spid="66"/>
                                        </p:tgtEl>
                                        <p:attrNameLst>
                                          <p:attrName>ppt_w</p:attrName>
                                        </p:attrNameLst>
                                      </p:cBhvr>
                                      <p:tavLst>
                                        <p:tav tm="0">
                                          <p:val>
                                            <p:fltVal val="0"/>
                                          </p:val>
                                        </p:tav>
                                        <p:tav tm="100000">
                                          <p:val>
                                            <p:strVal val="#ppt_w"/>
                                          </p:val>
                                        </p:tav>
                                      </p:tavLst>
                                    </p:anim>
                                    <p:anim calcmode="lin" valueType="num">
                                      <p:cBhvr>
                                        <p:cTn id="78" dur="7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1750"/>
                            </p:stCondLst>
                            <p:childTnLst>
                              <p:par>
                                <p:cTn id="80" presetID="41" presetClass="entr" presetSubtype="0" fill="hold" grpId="0" nodeType="afterEffect">
                                  <p:stCondLst>
                                    <p:cond delay="0"/>
                                  </p:stCondLst>
                                  <p:iterate type="wd">
                                    <p:tmPct val="40000"/>
                                  </p:iterate>
                                  <p:childTnLst>
                                    <p:set>
                                      <p:cBhvr>
                                        <p:cTn id="81" dur="1" fill="hold">
                                          <p:stCondLst>
                                            <p:cond delay="0"/>
                                          </p:stCondLst>
                                        </p:cTn>
                                        <p:tgtEl>
                                          <p:spTgt spid="60"/>
                                        </p:tgtEl>
                                        <p:attrNameLst>
                                          <p:attrName>style.visibility</p:attrName>
                                        </p:attrNameLst>
                                      </p:cBhvr>
                                      <p:to>
                                        <p:strVal val="visible"/>
                                      </p:to>
                                    </p:set>
                                    <p:anim calcmode="lin" valueType="num">
                                      <p:cBhvr>
                                        <p:cTn id="82"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60"/>
                                        </p:tgtEl>
                                        <p:attrNameLst>
                                          <p:attrName>ppt_y</p:attrName>
                                        </p:attrNameLst>
                                      </p:cBhvr>
                                      <p:tavLst>
                                        <p:tav tm="0">
                                          <p:val>
                                            <p:strVal val="#ppt_y"/>
                                          </p:val>
                                        </p:tav>
                                        <p:tav tm="100000">
                                          <p:val>
                                            <p:strVal val="#ppt_y"/>
                                          </p:val>
                                        </p:tav>
                                      </p:tavLst>
                                    </p:anim>
                                    <p:anim calcmode="lin" valueType="num">
                                      <p:cBhvr>
                                        <p:cTn id="84"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60"/>
                                        </p:tgtEl>
                                      </p:cBhvr>
                                    </p:animEffect>
                                  </p:childTnLst>
                                </p:cTn>
                              </p:par>
                            </p:childTnLst>
                          </p:cTn>
                        </p:par>
                        <p:par>
                          <p:cTn id="87" fill="hold">
                            <p:stCondLst>
                              <p:cond delay="5050"/>
                            </p:stCondLst>
                            <p:childTnLst>
                              <p:par>
                                <p:cTn id="88" presetID="12" presetClass="entr" presetSubtype="2"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1000"/>
                                        <p:tgtEl>
                                          <p:spTgt spid="56"/>
                                        </p:tgtEl>
                                        <p:attrNameLst>
                                          <p:attrName>ppt_x</p:attrName>
                                        </p:attrNameLst>
                                      </p:cBhvr>
                                      <p:tavLst>
                                        <p:tav tm="0">
                                          <p:val>
                                            <p:strVal val="#ppt_x+#ppt_w*1.125000"/>
                                          </p:val>
                                        </p:tav>
                                        <p:tav tm="100000">
                                          <p:val>
                                            <p:strVal val="#ppt_x"/>
                                          </p:val>
                                        </p:tav>
                                      </p:tavLst>
                                    </p:anim>
                                    <p:animEffect transition="in" filter="wipe(left)">
                                      <p:cBhvr>
                                        <p:cTn id="91" dur="1000"/>
                                        <p:tgtEl>
                                          <p:spTgt spid="56"/>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1000"/>
                                        <p:tgtEl>
                                          <p:spTgt spid="57"/>
                                        </p:tgtEl>
                                        <p:attrNameLst>
                                          <p:attrName>ppt_x</p:attrName>
                                        </p:attrNameLst>
                                      </p:cBhvr>
                                      <p:tavLst>
                                        <p:tav tm="0">
                                          <p:val>
                                            <p:strVal val="#ppt_x-#ppt_w*1.125000"/>
                                          </p:val>
                                        </p:tav>
                                        <p:tav tm="100000">
                                          <p:val>
                                            <p:strVal val="#ppt_x"/>
                                          </p:val>
                                        </p:tav>
                                      </p:tavLst>
                                    </p:anim>
                                    <p:animEffect transition="in" filter="wipe(right)">
                                      <p:cBhvr>
                                        <p:cTn id="95" dur="1000"/>
                                        <p:tgtEl>
                                          <p:spTgt spid="57"/>
                                        </p:tgtEl>
                                      </p:cBhvr>
                                    </p:animEffect>
                                  </p:childTnLst>
                                </p:cTn>
                              </p:par>
                            </p:childTnLst>
                          </p:cTn>
                        </p:par>
                        <p:par>
                          <p:cTn id="96" fill="hold">
                            <p:stCondLst>
                              <p:cond delay="6050"/>
                            </p:stCondLst>
                            <p:childTnLst>
                              <p:par>
                                <p:cTn id="97" presetID="23" presetClass="entr" presetSubtype="16" fill="hold" nodeType="afterEffect">
                                  <p:stCondLst>
                                    <p:cond delay="0"/>
                                  </p:stCondLst>
                                  <p:childTnLst>
                                    <p:set>
                                      <p:cBhvr>
                                        <p:cTn id="98" dur="1" fill="hold">
                                          <p:stCondLst>
                                            <p:cond delay="0"/>
                                          </p:stCondLst>
                                        </p:cTn>
                                        <p:tgtEl>
                                          <p:spTgt spid="58"/>
                                        </p:tgtEl>
                                        <p:attrNameLst>
                                          <p:attrName>style.visibility</p:attrName>
                                        </p:attrNameLst>
                                      </p:cBhvr>
                                      <p:to>
                                        <p:strVal val="visible"/>
                                      </p:to>
                                    </p:set>
                                    <p:anim calcmode="lin" valueType="num">
                                      <p:cBhvr>
                                        <p:cTn id="99" dur="1000" fill="hold"/>
                                        <p:tgtEl>
                                          <p:spTgt spid="58"/>
                                        </p:tgtEl>
                                        <p:attrNameLst>
                                          <p:attrName>ppt_w</p:attrName>
                                        </p:attrNameLst>
                                      </p:cBhvr>
                                      <p:tavLst>
                                        <p:tav tm="0">
                                          <p:val>
                                            <p:fltVal val="0"/>
                                          </p:val>
                                        </p:tav>
                                        <p:tav tm="100000">
                                          <p:val>
                                            <p:strVal val="#ppt_w"/>
                                          </p:val>
                                        </p:tav>
                                      </p:tavLst>
                                    </p:anim>
                                    <p:anim calcmode="lin" valueType="num">
                                      <p:cBhvr>
                                        <p:cTn id="100" dur="1000" fill="hold"/>
                                        <p:tgtEl>
                                          <p:spTgt spid="58"/>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p:cTn id="103" dur="1000" fill="hold"/>
                                        <p:tgtEl>
                                          <p:spTgt spid="59"/>
                                        </p:tgtEl>
                                        <p:attrNameLst>
                                          <p:attrName>ppt_w</p:attrName>
                                        </p:attrNameLst>
                                      </p:cBhvr>
                                      <p:tavLst>
                                        <p:tav tm="0">
                                          <p:val>
                                            <p:fltVal val="0"/>
                                          </p:val>
                                        </p:tav>
                                        <p:tav tm="100000">
                                          <p:val>
                                            <p:strVal val="#ppt_w"/>
                                          </p:val>
                                        </p:tav>
                                      </p:tavLst>
                                    </p:anim>
                                    <p:anim calcmode="lin" valueType="num">
                                      <p:cBhvr>
                                        <p:cTn id="104" dur="1000" fill="hold"/>
                                        <p:tgtEl>
                                          <p:spTgt spid="59"/>
                                        </p:tgtEl>
                                        <p:attrNameLst>
                                          <p:attrName>ppt_h</p:attrName>
                                        </p:attrNameLst>
                                      </p:cBhvr>
                                      <p:tavLst>
                                        <p:tav tm="0">
                                          <p:val>
                                            <p:fltVal val="0"/>
                                          </p:val>
                                        </p:tav>
                                        <p:tav tm="100000">
                                          <p:val>
                                            <p:strVal val="#ppt_h"/>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58"/>
                                        </p:tgtEl>
                                        <p:attrNameLst>
                                          <p:attrName>r</p:attrName>
                                        </p:attrNameLst>
                                      </p:cBhvr>
                                    </p:animRot>
                                    <p:animRot by="-240000">
                                      <p:cBhvr>
                                        <p:cTn id="107" dur="200" fill="hold">
                                          <p:stCondLst>
                                            <p:cond delay="200"/>
                                          </p:stCondLst>
                                        </p:cTn>
                                        <p:tgtEl>
                                          <p:spTgt spid="58"/>
                                        </p:tgtEl>
                                        <p:attrNameLst>
                                          <p:attrName>r</p:attrName>
                                        </p:attrNameLst>
                                      </p:cBhvr>
                                    </p:animRot>
                                    <p:animRot by="240000">
                                      <p:cBhvr>
                                        <p:cTn id="108" dur="200" fill="hold">
                                          <p:stCondLst>
                                            <p:cond delay="400"/>
                                          </p:stCondLst>
                                        </p:cTn>
                                        <p:tgtEl>
                                          <p:spTgt spid="58"/>
                                        </p:tgtEl>
                                        <p:attrNameLst>
                                          <p:attrName>r</p:attrName>
                                        </p:attrNameLst>
                                      </p:cBhvr>
                                    </p:animRot>
                                    <p:animRot by="-240000">
                                      <p:cBhvr>
                                        <p:cTn id="109" dur="200" fill="hold">
                                          <p:stCondLst>
                                            <p:cond delay="600"/>
                                          </p:stCondLst>
                                        </p:cTn>
                                        <p:tgtEl>
                                          <p:spTgt spid="58"/>
                                        </p:tgtEl>
                                        <p:attrNameLst>
                                          <p:attrName>r</p:attrName>
                                        </p:attrNameLst>
                                      </p:cBhvr>
                                    </p:animRot>
                                    <p:animRot by="120000">
                                      <p:cBhvr>
                                        <p:cTn id="110" dur="200" fill="hold">
                                          <p:stCondLst>
                                            <p:cond delay="800"/>
                                          </p:stCondLst>
                                        </p:cTn>
                                        <p:tgtEl>
                                          <p:spTgt spid="58"/>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59"/>
                                        </p:tgtEl>
                                        <p:attrNameLst>
                                          <p:attrName>r</p:attrName>
                                        </p:attrNameLst>
                                      </p:cBhvr>
                                    </p:animRot>
                                    <p:animRot by="-240000">
                                      <p:cBhvr>
                                        <p:cTn id="113" dur="200" fill="hold">
                                          <p:stCondLst>
                                            <p:cond delay="200"/>
                                          </p:stCondLst>
                                        </p:cTn>
                                        <p:tgtEl>
                                          <p:spTgt spid="59"/>
                                        </p:tgtEl>
                                        <p:attrNameLst>
                                          <p:attrName>r</p:attrName>
                                        </p:attrNameLst>
                                      </p:cBhvr>
                                    </p:animRot>
                                    <p:animRot by="240000">
                                      <p:cBhvr>
                                        <p:cTn id="114" dur="200" fill="hold">
                                          <p:stCondLst>
                                            <p:cond delay="400"/>
                                          </p:stCondLst>
                                        </p:cTn>
                                        <p:tgtEl>
                                          <p:spTgt spid="59"/>
                                        </p:tgtEl>
                                        <p:attrNameLst>
                                          <p:attrName>r</p:attrName>
                                        </p:attrNameLst>
                                      </p:cBhvr>
                                    </p:animRot>
                                    <p:animRot by="-240000">
                                      <p:cBhvr>
                                        <p:cTn id="115" dur="200" fill="hold">
                                          <p:stCondLst>
                                            <p:cond delay="600"/>
                                          </p:stCondLst>
                                        </p:cTn>
                                        <p:tgtEl>
                                          <p:spTgt spid="59"/>
                                        </p:tgtEl>
                                        <p:attrNameLst>
                                          <p:attrName>r</p:attrName>
                                        </p:attrNameLst>
                                      </p:cBhvr>
                                    </p:animRot>
                                    <p:animRot by="120000">
                                      <p:cBhvr>
                                        <p:cTn id="116" dur="200" fill="hold">
                                          <p:stCondLst>
                                            <p:cond delay="800"/>
                                          </p:stCondLst>
                                        </p:cTn>
                                        <p:tgtEl>
                                          <p:spTgt spid="59"/>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1000" fill="hold"/>
                                        <p:tgtEl>
                                          <p:spTgt spid="57"/>
                                        </p:tgtEl>
                                        <p:attrNameLst>
                                          <p:attrName>fillcolor</p:attrName>
                                        </p:attrNameLst>
                                      </p:cBhvr>
                                      <p:to>
                                        <a:srgbClr val="92D050"/>
                                      </p:to>
                                    </p:animClr>
                                    <p:set>
                                      <p:cBhvr>
                                        <p:cTn id="121" dur="1000" fill="hold"/>
                                        <p:tgtEl>
                                          <p:spTgt spid="57"/>
                                        </p:tgtEl>
                                        <p:attrNameLst>
                                          <p:attrName>fill.type</p:attrName>
                                        </p:attrNameLst>
                                      </p:cBhvr>
                                      <p:to>
                                        <p:strVal val="solid"/>
                                      </p:to>
                                    </p:set>
                                    <p:set>
                                      <p:cBhvr>
                                        <p:cTn id="122" dur="1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 grpId="0"/>
      <p:bldP spid="4" grpId="0" animBg="1"/>
      <p:bldP spid="37" grpId="0" animBg="1"/>
      <p:bldP spid="2" grpId="0"/>
      <p:bldP spid="52" grpId="0"/>
      <p:bldP spid="56" grpId="0" animBg="1"/>
      <p:bldP spid="57" grpId="0" animBg="1"/>
      <p:bldP spid="60" grpId="0"/>
      <p:bldP spid="6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84"/>
        <p:cNvGrpSpPr/>
        <p:nvPr/>
      </p:nvGrpSpPr>
      <p:grpSpPr>
        <a:xfrm>
          <a:off x="0" y="0"/>
          <a:ext cx="0" cy="0"/>
          <a:chOff x="0" y="0"/>
          <a:chExt cx="0" cy="0"/>
        </a:xfrm>
      </p:grpSpPr>
      <p:grpSp>
        <p:nvGrpSpPr>
          <p:cNvPr id="15" name="Google Shape;1685;p43">
            <a:extLst>
              <a:ext uri="{FF2B5EF4-FFF2-40B4-BE49-F238E27FC236}">
                <a16:creationId xmlns:a16="http://schemas.microsoft.com/office/drawing/2014/main" id="{903EB771-5DF3-4161-9BF0-71FB65BFEECB}"/>
              </a:ext>
            </a:extLst>
          </p:cNvPr>
          <p:cNvGrpSpPr/>
          <p:nvPr/>
        </p:nvGrpSpPr>
        <p:grpSpPr>
          <a:xfrm>
            <a:off x="1522151" y="539400"/>
            <a:ext cx="454448" cy="1887747"/>
            <a:chOff x="3846700" y="-166175"/>
            <a:chExt cx="454448" cy="1887747"/>
          </a:xfrm>
        </p:grpSpPr>
        <p:sp>
          <p:nvSpPr>
            <p:cNvPr id="18" name="Google Shape;1686;p43">
              <a:extLst>
                <a:ext uri="{FF2B5EF4-FFF2-40B4-BE49-F238E27FC236}">
                  <a16:creationId xmlns:a16="http://schemas.microsoft.com/office/drawing/2014/main" id="{9726DE14-15C4-4203-8E3F-96ED88886968}"/>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87;p43">
              <a:extLst>
                <a:ext uri="{FF2B5EF4-FFF2-40B4-BE49-F238E27FC236}">
                  <a16:creationId xmlns:a16="http://schemas.microsoft.com/office/drawing/2014/main" id="{1B7EDED3-4EDA-43D1-A60C-12ACF76FDAB5}"/>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88;p43">
              <a:extLst>
                <a:ext uri="{FF2B5EF4-FFF2-40B4-BE49-F238E27FC236}">
                  <a16:creationId xmlns:a16="http://schemas.microsoft.com/office/drawing/2014/main" id="{28A6C8EA-B967-43B9-AD98-0548AF9874D8}"/>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689;p43">
            <a:extLst>
              <a:ext uri="{FF2B5EF4-FFF2-40B4-BE49-F238E27FC236}">
                <a16:creationId xmlns:a16="http://schemas.microsoft.com/office/drawing/2014/main" id="{F2F66678-B18C-453A-96C1-5FDA99ABDBF2}"/>
              </a:ext>
            </a:extLst>
          </p:cNvPr>
          <p:cNvGrpSpPr/>
          <p:nvPr/>
        </p:nvGrpSpPr>
        <p:grpSpPr>
          <a:xfrm>
            <a:off x="7167401" y="539400"/>
            <a:ext cx="454448" cy="1887747"/>
            <a:chOff x="3846700" y="-166175"/>
            <a:chExt cx="454448" cy="1887747"/>
          </a:xfrm>
        </p:grpSpPr>
        <p:sp>
          <p:nvSpPr>
            <p:cNvPr id="22" name="Google Shape;1690;p43">
              <a:extLst>
                <a:ext uri="{FF2B5EF4-FFF2-40B4-BE49-F238E27FC236}">
                  <a16:creationId xmlns:a16="http://schemas.microsoft.com/office/drawing/2014/main" id="{7AE13131-7143-4996-A767-CBA77CB0C667}"/>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91;p43">
              <a:extLst>
                <a:ext uri="{FF2B5EF4-FFF2-40B4-BE49-F238E27FC236}">
                  <a16:creationId xmlns:a16="http://schemas.microsoft.com/office/drawing/2014/main" id="{B74B987B-15B1-465C-8F26-B32ABC774A4A}"/>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2;p43">
              <a:extLst>
                <a:ext uri="{FF2B5EF4-FFF2-40B4-BE49-F238E27FC236}">
                  <a16:creationId xmlns:a16="http://schemas.microsoft.com/office/drawing/2014/main" id="{0FCE88DC-BDA1-4611-A7E3-E072BFB376BE}"/>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693;p43">
            <a:extLst>
              <a:ext uri="{FF2B5EF4-FFF2-40B4-BE49-F238E27FC236}">
                <a16:creationId xmlns:a16="http://schemas.microsoft.com/office/drawing/2014/main" id="{174C8B19-5054-4A76-B853-E4DF3B0ECFBA}"/>
              </a:ext>
            </a:extLst>
          </p:cNvPr>
          <p:cNvGrpSpPr/>
          <p:nvPr/>
        </p:nvGrpSpPr>
        <p:grpSpPr>
          <a:xfrm>
            <a:off x="491632" y="258212"/>
            <a:ext cx="8160736" cy="763518"/>
            <a:chOff x="463764" y="1472422"/>
            <a:chExt cx="41070639" cy="3283008"/>
          </a:xfrm>
          <a:solidFill>
            <a:schemeClr val="accent5">
              <a:lumMod val="90000"/>
            </a:schemeClr>
          </a:solidFill>
          <a:effectLst>
            <a:glow rad="76200">
              <a:srgbClr val="964000">
                <a:alpha val="90980"/>
              </a:srgbClr>
            </a:glow>
          </a:effectLst>
        </p:grpSpPr>
        <p:sp>
          <p:nvSpPr>
            <p:cNvPr id="26" name="Google Shape;1694;p43">
              <a:extLst>
                <a:ext uri="{FF2B5EF4-FFF2-40B4-BE49-F238E27FC236}">
                  <a16:creationId xmlns:a16="http://schemas.microsoft.com/office/drawing/2014/main" id="{0E1405F9-D10B-4C9D-BE78-6F5EA0AED31F}"/>
                </a:ext>
              </a:extLst>
            </p:cNvPr>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95;p43">
              <a:extLst>
                <a:ext uri="{FF2B5EF4-FFF2-40B4-BE49-F238E27FC236}">
                  <a16:creationId xmlns:a16="http://schemas.microsoft.com/office/drawing/2014/main" id="{0C81C8D3-66FC-4C68-8727-BAA849BFCCF8}"/>
                </a:ext>
              </a:extLst>
            </p:cNvPr>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96;p43">
              <a:extLst>
                <a:ext uri="{FF2B5EF4-FFF2-40B4-BE49-F238E27FC236}">
                  <a16:creationId xmlns:a16="http://schemas.microsoft.com/office/drawing/2014/main" id="{04B78B59-9EEB-47F0-8119-03AFCB953892}"/>
                </a:ext>
              </a:extLst>
            </p:cNvPr>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704;p43">
            <a:extLst>
              <a:ext uri="{FF2B5EF4-FFF2-40B4-BE49-F238E27FC236}">
                <a16:creationId xmlns:a16="http://schemas.microsoft.com/office/drawing/2014/main" id="{66844732-3E79-47FE-B12F-0966FBD4F5CB}"/>
              </a:ext>
            </a:extLst>
          </p:cNvPr>
          <p:cNvGrpSpPr/>
          <p:nvPr/>
        </p:nvGrpSpPr>
        <p:grpSpPr>
          <a:xfrm>
            <a:off x="801426" y="1021725"/>
            <a:ext cx="454448" cy="1887747"/>
            <a:chOff x="3846700" y="-166175"/>
            <a:chExt cx="454448" cy="1887747"/>
          </a:xfrm>
        </p:grpSpPr>
        <p:sp>
          <p:nvSpPr>
            <p:cNvPr id="38" name="Google Shape;1705;p43">
              <a:extLst>
                <a:ext uri="{FF2B5EF4-FFF2-40B4-BE49-F238E27FC236}">
                  <a16:creationId xmlns:a16="http://schemas.microsoft.com/office/drawing/2014/main" id="{2FF81C95-B291-4C64-A82B-6C2F59897DC9}"/>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06;p43">
              <a:extLst>
                <a:ext uri="{FF2B5EF4-FFF2-40B4-BE49-F238E27FC236}">
                  <a16:creationId xmlns:a16="http://schemas.microsoft.com/office/drawing/2014/main" id="{3DBB18EC-8107-44F8-BD18-FF2BA0132D23}"/>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07;p43">
              <a:extLst>
                <a:ext uri="{FF2B5EF4-FFF2-40B4-BE49-F238E27FC236}">
                  <a16:creationId xmlns:a16="http://schemas.microsoft.com/office/drawing/2014/main" id="{99D35AC9-6F4F-4F60-9A10-A8A400D732BF}"/>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708;p43">
            <a:extLst>
              <a:ext uri="{FF2B5EF4-FFF2-40B4-BE49-F238E27FC236}">
                <a16:creationId xmlns:a16="http://schemas.microsoft.com/office/drawing/2014/main" id="{9CF83AC9-0162-4C87-A2C8-EFB9163476FF}"/>
              </a:ext>
            </a:extLst>
          </p:cNvPr>
          <p:cNvGrpSpPr/>
          <p:nvPr/>
        </p:nvGrpSpPr>
        <p:grpSpPr>
          <a:xfrm>
            <a:off x="7903376" y="1021725"/>
            <a:ext cx="454448" cy="1887747"/>
            <a:chOff x="3846700" y="-166175"/>
            <a:chExt cx="454448" cy="1887747"/>
          </a:xfrm>
        </p:grpSpPr>
        <p:sp>
          <p:nvSpPr>
            <p:cNvPr id="43" name="Google Shape;1709;p43">
              <a:extLst>
                <a:ext uri="{FF2B5EF4-FFF2-40B4-BE49-F238E27FC236}">
                  <a16:creationId xmlns:a16="http://schemas.microsoft.com/office/drawing/2014/main" id="{5F364CA1-8690-4772-8253-4327C8E40076}"/>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10;p43">
              <a:extLst>
                <a:ext uri="{FF2B5EF4-FFF2-40B4-BE49-F238E27FC236}">
                  <a16:creationId xmlns:a16="http://schemas.microsoft.com/office/drawing/2014/main" id="{32D38F0A-9F79-4773-8FDE-FAF67E9CBC46}"/>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11;p43">
              <a:extLst>
                <a:ext uri="{FF2B5EF4-FFF2-40B4-BE49-F238E27FC236}">
                  <a16:creationId xmlns:a16="http://schemas.microsoft.com/office/drawing/2014/main" id="{556C6AEF-24F1-4769-B417-6DC1317E945F}"/>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مربع نص 45">
            <a:extLst>
              <a:ext uri="{FF2B5EF4-FFF2-40B4-BE49-F238E27FC236}">
                <a16:creationId xmlns:a16="http://schemas.microsoft.com/office/drawing/2014/main" id="{8328AE93-30D5-4D2E-A2D3-847884892C75}"/>
              </a:ext>
            </a:extLst>
          </p:cNvPr>
          <p:cNvSpPr txBox="1"/>
          <p:nvPr/>
        </p:nvSpPr>
        <p:spPr>
          <a:xfrm>
            <a:off x="5855433" y="2821934"/>
            <a:ext cx="3421705" cy="2172903"/>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عمل الطلاب: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-مازن إياد أبوزيد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علي باخشوين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مراد أبوزيد    </a:t>
            </a:r>
          </a:p>
        </p:txBody>
      </p:sp>
      <p:sp>
        <p:nvSpPr>
          <p:cNvPr id="47" name="Google Shape;126;p26">
            <a:extLst>
              <a:ext uri="{FF2B5EF4-FFF2-40B4-BE49-F238E27FC236}">
                <a16:creationId xmlns:a16="http://schemas.microsoft.com/office/drawing/2014/main" id="{8368CEC1-89B6-40A8-A14F-FD83BD89A798}"/>
              </a:ext>
            </a:extLst>
          </p:cNvPr>
          <p:cNvSpPr txBox="1">
            <a:spLocks/>
          </p:cNvSpPr>
          <p:nvPr/>
        </p:nvSpPr>
        <p:spPr>
          <a:xfrm>
            <a:off x="1394799" y="227284"/>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400" dirty="0">
                <a:solidFill>
                  <a:schemeClr val="accent6">
                    <a:lumMod val="90000"/>
                  </a:schemeClr>
                </a:solidFill>
                <a:effectLst>
                  <a:glow rad="88900">
                    <a:schemeClr val="accent6">
                      <a:lumMod val="25000"/>
                    </a:schemeClr>
                  </a:glow>
                </a:effectLst>
                <a:latin typeface="Mikhak Bold" panose="02000803000000000000" pitchFamily="2" charset="-78"/>
                <a:cs typeface="Mikhak Bold" panose="02000803000000000000" pitchFamily="2" charset="-78"/>
              </a:rPr>
              <a:t>انتهى الدرس </a:t>
            </a:r>
          </a:p>
        </p:txBody>
      </p:sp>
      <p:sp>
        <p:nvSpPr>
          <p:cNvPr id="48" name="مستطيل 47">
            <a:extLst>
              <a:ext uri="{FF2B5EF4-FFF2-40B4-BE49-F238E27FC236}">
                <a16:creationId xmlns:a16="http://schemas.microsoft.com/office/drawing/2014/main" id="{2A6DAA27-09BD-4614-A5C6-32638DBE2E1E}"/>
              </a:ext>
            </a:extLst>
          </p:cNvPr>
          <p:cNvSpPr/>
          <p:nvPr/>
        </p:nvSpPr>
        <p:spPr>
          <a:xfrm>
            <a:off x="0" y="0"/>
            <a:ext cx="9144000" cy="5143500"/>
          </a:xfrm>
          <a:prstGeom prst="rect">
            <a:avLst/>
          </a:prstGeom>
          <a:noFill/>
          <a:ln w="76200">
            <a:solidFill>
              <a:schemeClr val="accent5">
                <a:lumMod val="50000"/>
              </a:schemeClr>
            </a:solidFill>
          </a:ln>
          <a:effectLst>
            <a:glow rad="139700">
              <a:srgbClr val="EE8C32">
                <a:alpha val="60784"/>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9" name="مربع نص 48">
            <a:extLst>
              <a:ext uri="{FF2B5EF4-FFF2-40B4-BE49-F238E27FC236}">
                <a16:creationId xmlns:a16="http://schemas.microsoft.com/office/drawing/2014/main" id="{567CE589-4547-4D75-9C1C-C8CA5CE436A6}"/>
              </a:ext>
            </a:extLst>
          </p:cNvPr>
          <p:cNvSpPr txBox="1"/>
          <p:nvPr/>
        </p:nvSpPr>
        <p:spPr>
          <a:xfrm>
            <a:off x="-204875" y="2987492"/>
            <a:ext cx="3454051" cy="1212640"/>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معلم المادة: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أ. أحمد جمعان الغامدي </a:t>
            </a:r>
          </a:p>
        </p:txBody>
      </p:sp>
      <p:pic>
        <p:nvPicPr>
          <p:cNvPr id="50" name="صورة 49" descr="صورة تحتوي على نص&#10;&#10;تم إنشاء الوصف تلقائياً">
            <a:extLst>
              <a:ext uri="{FF2B5EF4-FFF2-40B4-BE49-F238E27FC236}">
                <a16:creationId xmlns:a16="http://schemas.microsoft.com/office/drawing/2014/main" id="{18C133A1-A948-4F1A-98B4-7897DDBBE8E9}"/>
              </a:ext>
            </a:extLst>
          </p:cNvPr>
          <p:cNvPicPr>
            <a:picLocks noChangeAspect="1"/>
          </p:cNvPicPr>
          <p:nvPr/>
        </p:nvPicPr>
        <p:blipFill>
          <a:blip r:embed="rId4"/>
          <a:stretch>
            <a:fillRect/>
          </a:stretch>
        </p:blipFill>
        <p:spPr>
          <a:xfrm>
            <a:off x="2768992" y="1449383"/>
            <a:ext cx="3606016" cy="2130828"/>
          </a:xfrm>
          <a:prstGeom prst="rect">
            <a:avLst/>
          </a:prstGeom>
          <a:effectLst/>
        </p:spPr>
      </p:pic>
    </p:spTree>
    <p:extLst>
      <p:ext uri="{BB962C8B-B14F-4D97-AF65-F5344CB8AC3E}">
        <p14:creationId xmlns:p14="http://schemas.microsoft.com/office/powerpoint/2010/main" val="407095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883527" y="3306993"/>
            <a:ext cx="3310200" cy="8209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تفسير الآيات</a:t>
            </a:r>
            <a:endParaRPr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grpSp>
        <p:nvGrpSpPr>
          <p:cNvPr id="1111" name="Google Shape;1111;p28"/>
          <p:cNvGrpSpPr/>
          <p:nvPr/>
        </p:nvGrpSpPr>
        <p:grpSpPr>
          <a:xfrm>
            <a:off x="143941" y="2015107"/>
            <a:ext cx="8941867" cy="2950862"/>
            <a:chOff x="463764" y="1472422"/>
            <a:chExt cx="8216459" cy="3283008"/>
          </a:xfrm>
          <a:effectLst>
            <a:glow rad="101600">
              <a:srgbClr val="7A3400">
                <a:alpha val="94902"/>
              </a:srgbClr>
            </a:glow>
          </a:effectLst>
        </p:grpSpPr>
        <p:sp>
          <p:nvSpPr>
            <p:cNvPr id="1112" name="Google Shape;1112;p28"/>
            <p:cNvSpPr/>
            <p:nvPr/>
          </p:nvSpPr>
          <p:spPr>
            <a:xfrm rot="5400000">
              <a:off x="5919467"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8"/>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8"/>
            <p:cNvSpPr/>
            <p:nvPr/>
          </p:nvSpPr>
          <p:spPr>
            <a:xfrm>
              <a:off x="1778654" y="1472425"/>
              <a:ext cx="5586970" cy="3282600"/>
            </a:xfrm>
            <a:prstGeom prst="rect">
              <a:avLst/>
            </a:pr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a:spcBef>
                  <a:spcPts val="0"/>
                </a:spcBef>
                <a:spcAft>
                  <a:spcPts val="0"/>
                </a:spcAft>
                <a:buNone/>
              </a:pPr>
              <a:endParaRPr dirty="0"/>
            </a:p>
          </p:txBody>
        </p:sp>
      </p:grpSp>
      <p:sp>
        <p:nvSpPr>
          <p:cNvPr id="1115" name="Google Shape;1115;p28"/>
          <p:cNvSpPr txBox="1">
            <a:spLocks noGrp="1"/>
          </p:cNvSpPr>
          <p:nvPr>
            <p:ph type="title"/>
          </p:nvPr>
        </p:nvSpPr>
        <p:spPr>
          <a:xfrm>
            <a:off x="2165340" y="610064"/>
            <a:ext cx="475914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3600" dirty="0">
                <a:ln w="12700">
                  <a:solidFill>
                    <a:schemeClr val="accent4">
                      <a:lumMod val="75000"/>
                    </a:schemeClr>
                  </a:solidFill>
                </a:ln>
                <a:solidFill>
                  <a:schemeClr val="accent4">
                    <a:lumMod val="20000"/>
                    <a:lumOff val="80000"/>
                  </a:schemeClr>
                </a:solidFill>
                <a:effectLst>
                  <a:glow rad="88900">
                    <a:schemeClr val="accent4">
                      <a:lumMod val="50000"/>
                      <a:alpha val="56000"/>
                    </a:schemeClr>
                  </a:glow>
                </a:effectLst>
                <a:latin typeface="AbdoMaster-Bold" panose="02000500030000020004" pitchFamily="50" charset="-78"/>
                <a:cs typeface="AbdoMaster-Bold" panose="02000500030000020004" pitchFamily="50" charset="-78"/>
              </a:rPr>
              <a:t>تفسير سورة الأعراف</a:t>
            </a:r>
            <a:endParaRPr sz="3600" dirty="0">
              <a:ln w="12700">
                <a:solidFill>
                  <a:schemeClr val="accent4">
                    <a:lumMod val="75000"/>
                  </a:schemeClr>
                </a:solidFill>
              </a:ln>
              <a:solidFill>
                <a:schemeClr val="accent4">
                  <a:lumMod val="20000"/>
                  <a:lumOff val="80000"/>
                </a:schemeClr>
              </a:solidFill>
              <a:effectLst>
                <a:glow rad="88900">
                  <a:schemeClr val="accent4">
                    <a:lumMod val="50000"/>
                    <a:alpha val="56000"/>
                  </a:schemeClr>
                </a:glow>
              </a:effectLst>
              <a:latin typeface="AbdoMaster-Bold" panose="02000500030000020004" pitchFamily="50" charset="-78"/>
              <a:cs typeface="AbdoMaster-Bold" panose="02000500030000020004" pitchFamily="50" charset="-78"/>
            </a:endParaRPr>
          </a:p>
        </p:txBody>
      </p:sp>
      <p:pic>
        <p:nvPicPr>
          <p:cNvPr id="55" name="صورة 54" descr="صورة تحتوي على نص&#10;&#10;تم إنشاء الوصف تلقائياً">
            <a:extLst>
              <a:ext uri="{FF2B5EF4-FFF2-40B4-BE49-F238E27FC236}">
                <a16:creationId xmlns:a16="http://schemas.microsoft.com/office/drawing/2014/main" id="{0FA6C0D4-2849-486D-9EF2-271CB448E12A}"/>
              </a:ext>
            </a:extLst>
          </p:cNvPr>
          <p:cNvPicPr>
            <a:picLocks noChangeAspect="1"/>
          </p:cNvPicPr>
          <p:nvPr/>
        </p:nvPicPr>
        <p:blipFill>
          <a:blip r:embed="rId6"/>
          <a:stretch>
            <a:fillRect/>
          </a:stretch>
        </p:blipFill>
        <p:spPr>
          <a:xfrm>
            <a:off x="7707119" y="76827"/>
            <a:ext cx="1391739" cy="822390"/>
          </a:xfrm>
          <a:prstGeom prst="rect">
            <a:avLst/>
          </a:prstGeom>
          <a:effectLst/>
        </p:spPr>
      </p:pic>
      <p:sp>
        <p:nvSpPr>
          <p:cNvPr id="1129" name="Google Shape;1129;p28"/>
          <p:cNvSpPr/>
          <p:nvPr/>
        </p:nvSpPr>
        <p:spPr>
          <a:xfrm>
            <a:off x="533464" y="3165711"/>
            <a:ext cx="684000" cy="684000"/>
          </a:xfrm>
          <a:custGeom>
            <a:avLst/>
            <a:gdLst/>
            <a:ahLst/>
            <a:cxnLst/>
            <a:rect l="l" t="t" r="r" b="b"/>
            <a:pathLst>
              <a:path w="25837" h="25349" extrusionOk="0">
                <a:moveTo>
                  <a:pt x="8466" y="2227"/>
                </a:moveTo>
                <a:lnTo>
                  <a:pt x="12311" y="4394"/>
                </a:lnTo>
                <a:lnTo>
                  <a:pt x="12311" y="10955"/>
                </a:lnTo>
                <a:lnTo>
                  <a:pt x="7382" y="6180"/>
                </a:lnTo>
                <a:lnTo>
                  <a:pt x="8466" y="2227"/>
                </a:lnTo>
                <a:close/>
                <a:moveTo>
                  <a:pt x="17431" y="2156"/>
                </a:moveTo>
                <a:lnTo>
                  <a:pt x="18574" y="6323"/>
                </a:lnTo>
                <a:lnTo>
                  <a:pt x="13788" y="10966"/>
                </a:lnTo>
                <a:lnTo>
                  <a:pt x="13788" y="4192"/>
                </a:lnTo>
                <a:lnTo>
                  <a:pt x="17431" y="2156"/>
                </a:lnTo>
                <a:close/>
                <a:moveTo>
                  <a:pt x="6489" y="7299"/>
                </a:moveTo>
                <a:lnTo>
                  <a:pt x="11288" y="11966"/>
                </a:lnTo>
                <a:lnTo>
                  <a:pt x="4299" y="11966"/>
                </a:lnTo>
                <a:lnTo>
                  <a:pt x="2203" y="8418"/>
                </a:lnTo>
                <a:lnTo>
                  <a:pt x="6489" y="7299"/>
                </a:lnTo>
                <a:close/>
                <a:moveTo>
                  <a:pt x="19753" y="7168"/>
                </a:moveTo>
                <a:lnTo>
                  <a:pt x="23813" y="8228"/>
                </a:lnTo>
                <a:lnTo>
                  <a:pt x="21598" y="11966"/>
                </a:lnTo>
                <a:lnTo>
                  <a:pt x="14824" y="11966"/>
                </a:lnTo>
                <a:lnTo>
                  <a:pt x="19753" y="7168"/>
                </a:lnTo>
                <a:close/>
                <a:moveTo>
                  <a:pt x="21789" y="13371"/>
                </a:moveTo>
                <a:lnTo>
                  <a:pt x="23884" y="16919"/>
                </a:lnTo>
                <a:lnTo>
                  <a:pt x="19598" y="18038"/>
                </a:lnTo>
                <a:lnTo>
                  <a:pt x="14812" y="13371"/>
                </a:lnTo>
                <a:close/>
                <a:moveTo>
                  <a:pt x="11299" y="13371"/>
                </a:moveTo>
                <a:lnTo>
                  <a:pt x="6358" y="18169"/>
                </a:lnTo>
                <a:lnTo>
                  <a:pt x="2298" y="17110"/>
                </a:lnTo>
                <a:lnTo>
                  <a:pt x="4513" y="13371"/>
                </a:lnTo>
                <a:close/>
                <a:moveTo>
                  <a:pt x="13788" y="14383"/>
                </a:moveTo>
                <a:lnTo>
                  <a:pt x="18705" y="19181"/>
                </a:lnTo>
                <a:lnTo>
                  <a:pt x="17622" y="23111"/>
                </a:lnTo>
                <a:lnTo>
                  <a:pt x="13788" y="20967"/>
                </a:lnTo>
                <a:lnTo>
                  <a:pt x="13788" y="14383"/>
                </a:lnTo>
                <a:close/>
                <a:moveTo>
                  <a:pt x="12323" y="14371"/>
                </a:moveTo>
                <a:lnTo>
                  <a:pt x="12323" y="21158"/>
                </a:lnTo>
                <a:lnTo>
                  <a:pt x="8680" y="23194"/>
                </a:lnTo>
                <a:lnTo>
                  <a:pt x="7537" y="19027"/>
                </a:lnTo>
                <a:lnTo>
                  <a:pt x="12323" y="14371"/>
                </a:lnTo>
                <a:close/>
                <a:moveTo>
                  <a:pt x="18348" y="1"/>
                </a:moveTo>
                <a:lnTo>
                  <a:pt x="17038" y="727"/>
                </a:lnTo>
                <a:lnTo>
                  <a:pt x="12895" y="3049"/>
                </a:lnTo>
                <a:lnTo>
                  <a:pt x="8871" y="798"/>
                </a:lnTo>
                <a:lnTo>
                  <a:pt x="7561" y="72"/>
                </a:lnTo>
                <a:lnTo>
                  <a:pt x="7180" y="1489"/>
                </a:lnTo>
                <a:lnTo>
                  <a:pt x="5942" y="5977"/>
                </a:lnTo>
                <a:lnTo>
                  <a:pt x="1465" y="7144"/>
                </a:lnTo>
                <a:lnTo>
                  <a:pt x="0" y="7525"/>
                </a:lnTo>
                <a:lnTo>
                  <a:pt x="762" y="8787"/>
                </a:lnTo>
                <a:lnTo>
                  <a:pt x="3156" y="12824"/>
                </a:lnTo>
                <a:lnTo>
                  <a:pt x="834" y="16729"/>
                </a:lnTo>
                <a:lnTo>
                  <a:pt x="72" y="17991"/>
                </a:lnTo>
                <a:lnTo>
                  <a:pt x="1536" y="18384"/>
                </a:lnTo>
                <a:lnTo>
                  <a:pt x="6156" y="19586"/>
                </a:lnTo>
                <a:lnTo>
                  <a:pt x="7370" y="23932"/>
                </a:lnTo>
                <a:lnTo>
                  <a:pt x="7751" y="25349"/>
                </a:lnTo>
                <a:lnTo>
                  <a:pt x="9061" y="24611"/>
                </a:lnTo>
                <a:lnTo>
                  <a:pt x="13216" y="22289"/>
                </a:lnTo>
                <a:lnTo>
                  <a:pt x="17241" y="24539"/>
                </a:lnTo>
                <a:lnTo>
                  <a:pt x="18538" y="25266"/>
                </a:lnTo>
                <a:lnTo>
                  <a:pt x="18931" y="23861"/>
                </a:lnTo>
                <a:lnTo>
                  <a:pt x="20170" y="19360"/>
                </a:lnTo>
                <a:lnTo>
                  <a:pt x="24646" y="18205"/>
                </a:lnTo>
                <a:lnTo>
                  <a:pt x="25837" y="17884"/>
                </a:lnTo>
                <a:lnTo>
                  <a:pt x="25837" y="17348"/>
                </a:lnTo>
                <a:lnTo>
                  <a:pt x="25361" y="16526"/>
                </a:lnTo>
                <a:lnTo>
                  <a:pt x="22968" y="12502"/>
                </a:lnTo>
                <a:lnTo>
                  <a:pt x="25289" y="8597"/>
                </a:lnTo>
                <a:lnTo>
                  <a:pt x="25837" y="7668"/>
                </a:lnTo>
                <a:lnTo>
                  <a:pt x="25837" y="7287"/>
                </a:lnTo>
                <a:lnTo>
                  <a:pt x="24575" y="6966"/>
                </a:lnTo>
                <a:lnTo>
                  <a:pt x="19943" y="5751"/>
                </a:lnTo>
                <a:lnTo>
                  <a:pt x="18741" y="1405"/>
                </a:lnTo>
                <a:lnTo>
                  <a:pt x="18348" y="1"/>
                </a:lnTo>
                <a:close/>
              </a:path>
            </a:pathLst>
          </a:custGeom>
          <a:solidFill>
            <a:srgbClr val="FEE0CA"/>
          </a:solidFill>
          <a:ln>
            <a:solidFill>
              <a:srgbClr val="CC5700"/>
            </a:solidFill>
          </a:ln>
        </p:spPr>
        <p:txBody>
          <a:bodyPr spcFirstLastPara="1" wrap="square" lIns="91425" tIns="91425" rIns="91425" bIns="91425" anchor="ctr" anchorCtr="0">
            <a:noAutofit/>
          </a:bodyPr>
          <a:lstStyle/>
          <a:p>
            <a:endParaRPr/>
          </a:p>
        </p:txBody>
      </p:sp>
      <p:sp>
        <p:nvSpPr>
          <p:cNvPr id="1130" name="Google Shape;1130;p28"/>
          <p:cNvSpPr/>
          <p:nvPr/>
        </p:nvSpPr>
        <p:spPr>
          <a:xfrm>
            <a:off x="8014184" y="3165711"/>
            <a:ext cx="684000" cy="684000"/>
          </a:xfrm>
          <a:custGeom>
            <a:avLst/>
            <a:gdLst/>
            <a:ahLst/>
            <a:cxnLst/>
            <a:rect l="l" t="t" r="r" b="b"/>
            <a:pathLst>
              <a:path w="25837" h="25349" extrusionOk="0">
                <a:moveTo>
                  <a:pt x="8466" y="2227"/>
                </a:moveTo>
                <a:lnTo>
                  <a:pt x="12311" y="4394"/>
                </a:lnTo>
                <a:lnTo>
                  <a:pt x="12311" y="10955"/>
                </a:lnTo>
                <a:lnTo>
                  <a:pt x="7382" y="6180"/>
                </a:lnTo>
                <a:lnTo>
                  <a:pt x="8466" y="2227"/>
                </a:lnTo>
                <a:close/>
                <a:moveTo>
                  <a:pt x="17431" y="2156"/>
                </a:moveTo>
                <a:lnTo>
                  <a:pt x="18574" y="6323"/>
                </a:lnTo>
                <a:lnTo>
                  <a:pt x="13788" y="10966"/>
                </a:lnTo>
                <a:lnTo>
                  <a:pt x="13788" y="4192"/>
                </a:lnTo>
                <a:lnTo>
                  <a:pt x="17431" y="2156"/>
                </a:lnTo>
                <a:close/>
                <a:moveTo>
                  <a:pt x="6489" y="7299"/>
                </a:moveTo>
                <a:lnTo>
                  <a:pt x="11288" y="11966"/>
                </a:lnTo>
                <a:lnTo>
                  <a:pt x="4299" y="11966"/>
                </a:lnTo>
                <a:lnTo>
                  <a:pt x="2203" y="8418"/>
                </a:lnTo>
                <a:lnTo>
                  <a:pt x="6489" y="7299"/>
                </a:lnTo>
                <a:close/>
                <a:moveTo>
                  <a:pt x="19753" y="7168"/>
                </a:moveTo>
                <a:lnTo>
                  <a:pt x="23813" y="8228"/>
                </a:lnTo>
                <a:lnTo>
                  <a:pt x="21598" y="11966"/>
                </a:lnTo>
                <a:lnTo>
                  <a:pt x="14824" y="11966"/>
                </a:lnTo>
                <a:lnTo>
                  <a:pt x="19753" y="7168"/>
                </a:lnTo>
                <a:close/>
                <a:moveTo>
                  <a:pt x="21789" y="13371"/>
                </a:moveTo>
                <a:lnTo>
                  <a:pt x="23884" y="16919"/>
                </a:lnTo>
                <a:lnTo>
                  <a:pt x="19598" y="18038"/>
                </a:lnTo>
                <a:lnTo>
                  <a:pt x="14812" y="13371"/>
                </a:lnTo>
                <a:close/>
                <a:moveTo>
                  <a:pt x="11299" y="13371"/>
                </a:moveTo>
                <a:lnTo>
                  <a:pt x="6358" y="18169"/>
                </a:lnTo>
                <a:lnTo>
                  <a:pt x="2298" y="17110"/>
                </a:lnTo>
                <a:lnTo>
                  <a:pt x="4513" y="13371"/>
                </a:lnTo>
                <a:close/>
                <a:moveTo>
                  <a:pt x="13788" y="14383"/>
                </a:moveTo>
                <a:lnTo>
                  <a:pt x="18705" y="19181"/>
                </a:lnTo>
                <a:lnTo>
                  <a:pt x="17622" y="23111"/>
                </a:lnTo>
                <a:lnTo>
                  <a:pt x="13788" y="20967"/>
                </a:lnTo>
                <a:lnTo>
                  <a:pt x="13788" y="14383"/>
                </a:lnTo>
                <a:close/>
                <a:moveTo>
                  <a:pt x="12323" y="14371"/>
                </a:moveTo>
                <a:lnTo>
                  <a:pt x="12323" y="21158"/>
                </a:lnTo>
                <a:lnTo>
                  <a:pt x="8680" y="23194"/>
                </a:lnTo>
                <a:lnTo>
                  <a:pt x="7537" y="19027"/>
                </a:lnTo>
                <a:lnTo>
                  <a:pt x="12323" y="14371"/>
                </a:lnTo>
                <a:close/>
                <a:moveTo>
                  <a:pt x="18348" y="1"/>
                </a:moveTo>
                <a:lnTo>
                  <a:pt x="17038" y="727"/>
                </a:lnTo>
                <a:lnTo>
                  <a:pt x="12895" y="3049"/>
                </a:lnTo>
                <a:lnTo>
                  <a:pt x="8871" y="798"/>
                </a:lnTo>
                <a:lnTo>
                  <a:pt x="7561" y="72"/>
                </a:lnTo>
                <a:lnTo>
                  <a:pt x="7180" y="1489"/>
                </a:lnTo>
                <a:lnTo>
                  <a:pt x="5942" y="5977"/>
                </a:lnTo>
                <a:lnTo>
                  <a:pt x="1465" y="7144"/>
                </a:lnTo>
                <a:lnTo>
                  <a:pt x="0" y="7525"/>
                </a:lnTo>
                <a:lnTo>
                  <a:pt x="762" y="8787"/>
                </a:lnTo>
                <a:lnTo>
                  <a:pt x="3156" y="12824"/>
                </a:lnTo>
                <a:lnTo>
                  <a:pt x="834" y="16729"/>
                </a:lnTo>
                <a:lnTo>
                  <a:pt x="72" y="17991"/>
                </a:lnTo>
                <a:lnTo>
                  <a:pt x="1536" y="18384"/>
                </a:lnTo>
                <a:lnTo>
                  <a:pt x="6156" y="19586"/>
                </a:lnTo>
                <a:lnTo>
                  <a:pt x="7370" y="23932"/>
                </a:lnTo>
                <a:lnTo>
                  <a:pt x="7751" y="25349"/>
                </a:lnTo>
                <a:lnTo>
                  <a:pt x="9061" y="24611"/>
                </a:lnTo>
                <a:lnTo>
                  <a:pt x="13216" y="22289"/>
                </a:lnTo>
                <a:lnTo>
                  <a:pt x="17241" y="24539"/>
                </a:lnTo>
                <a:lnTo>
                  <a:pt x="18538" y="25266"/>
                </a:lnTo>
                <a:lnTo>
                  <a:pt x="18931" y="23861"/>
                </a:lnTo>
                <a:lnTo>
                  <a:pt x="20170" y="19360"/>
                </a:lnTo>
                <a:lnTo>
                  <a:pt x="24646" y="18205"/>
                </a:lnTo>
                <a:lnTo>
                  <a:pt x="25837" y="17884"/>
                </a:lnTo>
                <a:lnTo>
                  <a:pt x="25837" y="17348"/>
                </a:lnTo>
                <a:lnTo>
                  <a:pt x="25361" y="16526"/>
                </a:lnTo>
                <a:lnTo>
                  <a:pt x="22968" y="12502"/>
                </a:lnTo>
                <a:lnTo>
                  <a:pt x="25289" y="8597"/>
                </a:lnTo>
                <a:lnTo>
                  <a:pt x="25837" y="7668"/>
                </a:lnTo>
                <a:lnTo>
                  <a:pt x="25837" y="7287"/>
                </a:lnTo>
                <a:lnTo>
                  <a:pt x="24575" y="6966"/>
                </a:lnTo>
                <a:lnTo>
                  <a:pt x="19943" y="5751"/>
                </a:lnTo>
                <a:lnTo>
                  <a:pt x="18741" y="1405"/>
                </a:lnTo>
                <a:lnTo>
                  <a:pt x="18348" y="1"/>
                </a:lnTo>
                <a:close/>
              </a:path>
            </a:pathLst>
          </a:custGeom>
          <a:solidFill>
            <a:srgbClr val="FEE0CA"/>
          </a:solidFill>
          <a:ln>
            <a:solidFill>
              <a:srgbClr val="CC5700"/>
            </a:solid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nvGrpSpPr>
          <p:cNvPr id="14" name="مجموعة 13"/>
          <p:cNvGrpSpPr/>
          <p:nvPr/>
        </p:nvGrpSpPr>
        <p:grpSpPr>
          <a:xfrm>
            <a:off x="212073" y="232730"/>
            <a:ext cx="2158578" cy="1590027"/>
            <a:chOff x="192823" y="232730"/>
            <a:chExt cx="2158578" cy="1590027"/>
          </a:xfrm>
        </p:grpSpPr>
        <p:sp>
          <p:nvSpPr>
            <p:cNvPr id="36" name="Google Shape;1249;p31">
              <a:extLst>
                <a:ext uri="{FF2B5EF4-FFF2-40B4-BE49-F238E27FC236}">
                  <a16:creationId xmlns:a16="http://schemas.microsoft.com/office/drawing/2014/main" id="{B296355C-498B-44C3-9D1D-3AEAD99E8FF3}"/>
                </a:ext>
              </a:extLst>
            </p:cNvPr>
            <p:cNvSpPr/>
            <p:nvPr/>
          </p:nvSpPr>
          <p:spPr>
            <a:xfrm flipH="1">
              <a:off x="192823" y="9633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8F0D252C-4291-445B-95D8-90CCE366CF74}"/>
                </a:ext>
              </a:extLst>
            </p:cNvPr>
            <p:cNvSpPr/>
            <p:nvPr/>
          </p:nvSpPr>
          <p:spPr>
            <a:xfrm flipH="1">
              <a:off x="1152117" y="530804"/>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49;p31">
              <a:extLst>
                <a:ext uri="{FF2B5EF4-FFF2-40B4-BE49-F238E27FC236}">
                  <a16:creationId xmlns:a16="http://schemas.microsoft.com/office/drawing/2014/main" id="{6747B871-DFCD-4919-8567-D5CD2CF6DA8F}"/>
                </a:ext>
              </a:extLst>
            </p:cNvPr>
            <p:cNvSpPr/>
            <p:nvPr/>
          </p:nvSpPr>
          <p:spPr>
            <a:xfrm flipH="1">
              <a:off x="2193301" y="762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49;p31">
              <a:extLst>
                <a:ext uri="{FF2B5EF4-FFF2-40B4-BE49-F238E27FC236}">
                  <a16:creationId xmlns:a16="http://schemas.microsoft.com/office/drawing/2014/main" id="{9CD24E31-647B-410D-B3D1-8DF15F2D9301}"/>
                </a:ext>
              </a:extLst>
            </p:cNvPr>
            <p:cNvSpPr/>
            <p:nvPr/>
          </p:nvSpPr>
          <p:spPr>
            <a:xfrm flipH="1">
              <a:off x="838602" y="11269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92F205AD-8615-4CBE-8309-436D9A764240}"/>
                </a:ext>
              </a:extLst>
            </p:cNvPr>
            <p:cNvSpPr/>
            <p:nvPr/>
          </p:nvSpPr>
          <p:spPr>
            <a:xfrm flipH="1">
              <a:off x="304258" y="16646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92F205AD-8615-4CBE-8309-436D9A764240}"/>
                </a:ext>
              </a:extLst>
            </p:cNvPr>
            <p:cNvSpPr/>
            <p:nvPr/>
          </p:nvSpPr>
          <p:spPr>
            <a:xfrm flipH="1">
              <a:off x="1881196" y="23273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مجموعة 43"/>
          <p:cNvGrpSpPr/>
          <p:nvPr/>
        </p:nvGrpSpPr>
        <p:grpSpPr>
          <a:xfrm flipH="1">
            <a:off x="6794697" y="245514"/>
            <a:ext cx="2158578" cy="1590027"/>
            <a:chOff x="192823" y="232730"/>
            <a:chExt cx="2158578" cy="1590027"/>
          </a:xfrm>
        </p:grpSpPr>
        <p:sp>
          <p:nvSpPr>
            <p:cNvPr id="45" name="Google Shape;1249;p31">
              <a:extLst>
                <a:ext uri="{FF2B5EF4-FFF2-40B4-BE49-F238E27FC236}">
                  <a16:creationId xmlns:a16="http://schemas.microsoft.com/office/drawing/2014/main" id="{B296355C-498B-44C3-9D1D-3AEAD99E8FF3}"/>
                </a:ext>
              </a:extLst>
            </p:cNvPr>
            <p:cNvSpPr/>
            <p:nvPr/>
          </p:nvSpPr>
          <p:spPr>
            <a:xfrm flipH="1">
              <a:off x="192823" y="9633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8F0D252C-4291-445B-95D8-90CCE366CF74}"/>
                </a:ext>
              </a:extLst>
            </p:cNvPr>
            <p:cNvSpPr/>
            <p:nvPr/>
          </p:nvSpPr>
          <p:spPr>
            <a:xfrm flipH="1">
              <a:off x="1479414" y="54990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49;p31">
              <a:extLst>
                <a:ext uri="{FF2B5EF4-FFF2-40B4-BE49-F238E27FC236}">
                  <a16:creationId xmlns:a16="http://schemas.microsoft.com/office/drawing/2014/main" id="{6747B871-DFCD-4919-8567-D5CD2CF6DA8F}"/>
                </a:ext>
              </a:extLst>
            </p:cNvPr>
            <p:cNvSpPr/>
            <p:nvPr/>
          </p:nvSpPr>
          <p:spPr>
            <a:xfrm flipH="1">
              <a:off x="2193301" y="762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49;p31">
              <a:extLst>
                <a:ext uri="{FF2B5EF4-FFF2-40B4-BE49-F238E27FC236}">
                  <a16:creationId xmlns:a16="http://schemas.microsoft.com/office/drawing/2014/main" id="{9CD24E31-647B-410D-B3D1-8DF15F2D9301}"/>
                </a:ext>
              </a:extLst>
            </p:cNvPr>
            <p:cNvSpPr/>
            <p:nvPr/>
          </p:nvSpPr>
          <p:spPr>
            <a:xfrm flipH="1">
              <a:off x="838602" y="11269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92F205AD-8615-4CBE-8309-436D9A764240}"/>
                </a:ext>
              </a:extLst>
            </p:cNvPr>
            <p:cNvSpPr/>
            <p:nvPr/>
          </p:nvSpPr>
          <p:spPr>
            <a:xfrm flipH="1">
              <a:off x="304258" y="16646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92F205AD-8615-4CBE-8309-436D9A764240}"/>
                </a:ext>
              </a:extLst>
            </p:cNvPr>
            <p:cNvSpPr/>
            <p:nvPr/>
          </p:nvSpPr>
          <p:spPr>
            <a:xfrm flipH="1">
              <a:off x="1881196" y="23273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مجموعة 14"/>
          <p:cNvGrpSpPr/>
          <p:nvPr/>
        </p:nvGrpSpPr>
        <p:grpSpPr>
          <a:xfrm>
            <a:off x="226111" y="4118080"/>
            <a:ext cx="617790" cy="668323"/>
            <a:chOff x="226111" y="4118080"/>
            <a:chExt cx="617790" cy="668323"/>
          </a:xfrm>
        </p:grpSpPr>
        <p:sp>
          <p:nvSpPr>
            <p:cNvPr id="52" name="Google Shape;1249;p31">
              <a:extLst>
                <a:ext uri="{FF2B5EF4-FFF2-40B4-BE49-F238E27FC236}">
                  <a16:creationId xmlns:a16="http://schemas.microsoft.com/office/drawing/2014/main" id="{9CD24E31-647B-410D-B3D1-8DF15F2D9301}"/>
                </a:ext>
              </a:extLst>
            </p:cNvPr>
            <p:cNvSpPr/>
            <p:nvPr/>
          </p:nvSpPr>
          <p:spPr>
            <a:xfrm flipH="1">
              <a:off x="226111" y="411808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9CD24E31-647B-410D-B3D1-8DF15F2D9301}"/>
                </a:ext>
              </a:extLst>
            </p:cNvPr>
            <p:cNvSpPr/>
            <p:nvPr/>
          </p:nvSpPr>
          <p:spPr>
            <a:xfrm flipH="1">
              <a:off x="685801" y="462830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مجموعة 56"/>
          <p:cNvGrpSpPr/>
          <p:nvPr/>
        </p:nvGrpSpPr>
        <p:grpSpPr>
          <a:xfrm flipH="1">
            <a:off x="8348672" y="4118080"/>
            <a:ext cx="620017" cy="943464"/>
            <a:chOff x="223884" y="4118080"/>
            <a:chExt cx="620017" cy="943464"/>
          </a:xfrm>
        </p:grpSpPr>
        <p:sp>
          <p:nvSpPr>
            <p:cNvPr id="58" name="Google Shape;1249;p31">
              <a:extLst>
                <a:ext uri="{FF2B5EF4-FFF2-40B4-BE49-F238E27FC236}">
                  <a16:creationId xmlns:a16="http://schemas.microsoft.com/office/drawing/2014/main" id="{9CD24E31-647B-410D-B3D1-8DF15F2D9301}"/>
                </a:ext>
              </a:extLst>
            </p:cNvPr>
            <p:cNvSpPr/>
            <p:nvPr/>
          </p:nvSpPr>
          <p:spPr>
            <a:xfrm flipH="1">
              <a:off x="226111" y="411808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9CD24E31-647B-410D-B3D1-8DF15F2D9301}"/>
                </a:ext>
              </a:extLst>
            </p:cNvPr>
            <p:cNvSpPr/>
            <p:nvPr/>
          </p:nvSpPr>
          <p:spPr>
            <a:xfrm flipH="1">
              <a:off x="685801" y="462830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9CD24E31-647B-410D-B3D1-8DF15F2D9301}"/>
                </a:ext>
              </a:extLst>
            </p:cNvPr>
            <p:cNvSpPr/>
            <p:nvPr/>
          </p:nvSpPr>
          <p:spPr>
            <a:xfrm flipH="1">
              <a:off x="223884" y="4903444"/>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شكل حر 65"/>
          <p:cNvSpPr/>
          <p:nvPr/>
        </p:nvSpPr>
        <p:spPr>
          <a:xfrm rot="5400000">
            <a:off x="4158220" y="-2800190"/>
            <a:ext cx="823815" cy="8335138"/>
          </a:xfrm>
          <a:custGeom>
            <a:avLst/>
            <a:gdLst>
              <a:gd name="connsiteX0" fmla="*/ 0 w 823815"/>
              <a:gd name="connsiteY0" fmla="*/ 7864219 h 8335138"/>
              <a:gd name="connsiteX1" fmla="*/ 0 w 823815"/>
              <a:gd name="connsiteY1" fmla="*/ 7549789 h 8335138"/>
              <a:gd name="connsiteX2" fmla="*/ 1 w 823815"/>
              <a:gd name="connsiteY2" fmla="*/ 7549789 h 8335138"/>
              <a:gd name="connsiteX3" fmla="*/ 1 w 823815"/>
              <a:gd name="connsiteY3" fmla="*/ 654959 h 8335138"/>
              <a:gd name="connsiteX4" fmla="*/ 16 w 823815"/>
              <a:gd name="connsiteY4" fmla="*/ 654959 h 8335138"/>
              <a:gd name="connsiteX5" fmla="*/ 16 w 823815"/>
              <a:gd name="connsiteY5" fmla="*/ 470551 h 8335138"/>
              <a:gd name="connsiteX6" fmla="*/ 77552 w 823815"/>
              <a:gd name="connsiteY6" fmla="*/ 367230 h 8335138"/>
              <a:gd name="connsiteX7" fmla="*/ 81043 w 823815"/>
              <a:gd name="connsiteY7" fmla="*/ 366639 h 8335138"/>
              <a:gd name="connsiteX8" fmla="*/ 81043 w 823815"/>
              <a:gd name="connsiteY8" fmla="*/ 362215 h 8335138"/>
              <a:gd name="connsiteX9" fmla="*/ 147065 w 823815"/>
              <a:gd name="connsiteY9" fmla="*/ 273767 h 8335138"/>
              <a:gd name="connsiteX10" fmla="*/ 147417 w 823815"/>
              <a:gd name="connsiteY10" fmla="*/ 273767 h 8335138"/>
              <a:gd name="connsiteX11" fmla="*/ 151950 w 823815"/>
              <a:gd name="connsiteY11" fmla="*/ 274173 h 8335138"/>
              <a:gd name="connsiteX12" fmla="*/ 151950 w 823815"/>
              <a:gd name="connsiteY12" fmla="*/ 268736 h 8335138"/>
              <a:gd name="connsiteX13" fmla="*/ 192126 w 823815"/>
              <a:gd name="connsiteY13" fmla="*/ 169045 h 8335138"/>
              <a:gd name="connsiteX14" fmla="*/ 251679 w 823815"/>
              <a:gd name="connsiteY14" fmla="*/ 150947 h 8335138"/>
              <a:gd name="connsiteX15" fmla="*/ 259365 w 823815"/>
              <a:gd name="connsiteY15" fmla="*/ 151352 h 8335138"/>
              <a:gd name="connsiteX16" fmla="*/ 264250 w 823815"/>
              <a:gd name="connsiteY16" fmla="*/ 151757 h 8335138"/>
              <a:gd name="connsiteX17" fmla="*/ 264250 w 823815"/>
              <a:gd name="connsiteY17" fmla="*/ 146321 h 8335138"/>
              <a:gd name="connsiteX18" fmla="*/ 364669 w 823815"/>
              <a:gd name="connsiteY18" fmla="*/ 39995 h 8335138"/>
              <a:gd name="connsiteX19" fmla="*/ 412003 w 823815"/>
              <a:gd name="connsiteY19" fmla="*/ 0 h 8335138"/>
              <a:gd name="connsiteX20" fmla="*/ 459147 w 823815"/>
              <a:gd name="connsiteY20" fmla="*/ 39995 h 8335138"/>
              <a:gd name="connsiteX21" fmla="*/ 559581 w 823815"/>
              <a:gd name="connsiteY21" fmla="*/ 146321 h 8335138"/>
              <a:gd name="connsiteX22" fmla="*/ 559581 w 823815"/>
              <a:gd name="connsiteY22" fmla="*/ 151757 h 8335138"/>
              <a:gd name="connsiteX23" fmla="*/ 564465 w 823815"/>
              <a:gd name="connsiteY23" fmla="*/ 151352 h 8335138"/>
              <a:gd name="connsiteX24" fmla="*/ 572327 w 823815"/>
              <a:gd name="connsiteY24" fmla="*/ 150947 h 8335138"/>
              <a:gd name="connsiteX25" fmla="*/ 631705 w 823815"/>
              <a:gd name="connsiteY25" fmla="*/ 169045 h 8335138"/>
              <a:gd name="connsiteX26" fmla="*/ 671866 w 823815"/>
              <a:gd name="connsiteY26" fmla="*/ 268939 h 8335138"/>
              <a:gd name="connsiteX27" fmla="*/ 671866 w 823815"/>
              <a:gd name="connsiteY27" fmla="*/ 274173 h 8335138"/>
              <a:gd name="connsiteX28" fmla="*/ 676413 w 823815"/>
              <a:gd name="connsiteY28" fmla="*/ 273970 h 8335138"/>
              <a:gd name="connsiteX29" fmla="*/ 676942 w 823815"/>
              <a:gd name="connsiteY29" fmla="*/ 273970 h 8335138"/>
              <a:gd name="connsiteX30" fmla="*/ 742773 w 823815"/>
              <a:gd name="connsiteY30" fmla="*/ 362418 h 8335138"/>
              <a:gd name="connsiteX31" fmla="*/ 742773 w 823815"/>
              <a:gd name="connsiteY31" fmla="*/ 366639 h 8335138"/>
              <a:gd name="connsiteX32" fmla="*/ 746264 w 823815"/>
              <a:gd name="connsiteY32" fmla="*/ 367432 h 8335138"/>
              <a:gd name="connsiteX33" fmla="*/ 823815 w 823815"/>
              <a:gd name="connsiteY33" fmla="*/ 470551 h 8335138"/>
              <a:gd name="connsiteX34" fmla="*/ 823815 w 823815"/>
              <a:gd name="connsiteY34" fmla="*/ 784735 h 8335138"/>
              <a:gd name="connsiteX35" fmla="*/ 823714 w 823815"/>
              <a:gd name="connsiteY35" fmla="*/ 784735 h 8335138"/>
              <a:gd name="connsiteX36" fmla="*/ 823714 w 823815"/>
              <a:gd name="connsiteY36" fmla="*/ 7549789 h 8335138"/>
              <a:gd name="connsiteX37" fmla="*/ 823801 w 823815"/>
              <a:gd name="connsiteY37" fmla="*/ 7549789 h 8335138"/>
              <a:gd name="connsiteX38" fmla="*/ 823801 w 823815"/>
              <a:gd name="connsiteY38" fmla="*/ 7864219 h 8335138"/>
              <a:gd name="connsiteX39" fmla="*/ 746265 w 823815"/>
              <a:gd name="connsiteY39" fmla="*/ 7967621 h 8335138"/>
              <a:gd name="connsiteX40" fmla="*/ 742774 w 823815"/>
              <a:gd name="connsiteY40" fmla="*/ 7968212 h 8335138"/>
              <a:gd name="connsiteX41" fmla="*/ 742774 w 823815"/>
              <a:gd name="connsiteY41" fmla="*/ 7972639 h 8335138"/>
              <a:gd name="connsiteX42" fmla="*/ 676752 w 823815"/>
              <a:gd name="connsiteY42" fmla="*/ 8061156 h 8335138"/>
              <a:gd name="connsiteX43" fmla="*/ 676399 w 823815"/>
              <a:gd name="connsiteY43" fmla="*/ 8061156 h 8335138"/>
              <a:gd name="connsiteX44" fmla="*/ 671867 w 823815"/>
              <a:gd name="connsiteY44" fmla="*/ 8060751 h 8335138"/>
              <a:gd name="connsiteX45" fmla="*/ 671867 w 823815"/>
              <a:gd name="connsiteY45" fmla="*/ 8066191 h 8335138"/>
              <a:gd name="connsiteX46" fmla="*/ 631690 w 823815"/>
              <a:gd name="connsiteY46" fmla="*/ 8165961 h 8335138"/>
              <a:gd name="connsiteX47" fmla="*/ 572137 w 823815"/>
              <a:gd name="connsiteY47" fmla="*/ 8184073 h 8335138"/>
              <a:gd name="connsiteX48" fmla="*/ 564451 w 823815"/>
              <a:gd name="connsiteY48" fmla="*/ 8183667 h 8335138"/>
              <a:gd name="connsiteX49" fmla="*/ 559566 w 823815"/>
              <a:gd name="connsiteY49" fmla="*/ 8183262 h 8335138"/>
              <a:gd name="connsiteX50" fmla="*/ 559566 w 823815"/>
              <a:gd name="connsiteY50" fmla="*/ 8188702 h 8335138"/>
              <a:gd name="connsiteX51" fmla="*/ 459147 w 823815"/>
              <a:gd name="connsiteY51" fmla="*/ 8295112 h 8335138"/>
              <a:gd name="connsiteX52" fmla="*/ 411813 w 823815"/>
              <a:gd name="connsiteY52" fmla="*/ 8335138 h 8335138"/>
              <a:gd name="connsiteX53" fmla="*/ 364669 w 823815"/>
              <a:gd name="connsiteY53" fmla="*/ 8295112 h 8335138"/>
              <a:gd name="connsiteX54" fmla="*/ 264235 w 823815"/>
              <a:gd name="connsiteY54" fmla="*/ 8188702 h 8335138"/>
              <a:gd name="connsiteX55" fmla="*/ 264235 w 823815"/>
              <a:gd name="connsiteY55" fmla="*/ 8183262 h 8335138"/>
              <a:gd name="connsiteX56" fmla="*/ 259350 w 823815"/>
              <a:gd name="connsiteY56" fmla="*/ 8183667 h 8335138"/>
              <a:gd name="connsiteX57" fmla="*/ 251488 w 823815"/>
              <a:gd name="connsiteY57" fmla="*/ 8184073 h 8335138"/>
              <a:gd name="connsiteX58" fmla="*/ 192111 w 823815"/>
              <a:gd name="connsiteY58" fmla="*/ 8165961 h 8335138"/>
              <a:gd name="connsiteX59" fmla="*/ 151949 w 823815"/>
              <a:gd name="connsiteY59" fmla="*/ 8065988 h 8335138"/>
              <a:gd name="connsiteX60" fmla="*/ 151949 w 823815"/>
              <a:gd name="connsiteY60" fmla="*/ 8060751 h 8335138"/>
              <a:gd name="connsiteX61" fmla="*/ 147402 w 823815"/>
              <a:gd name="connsiteY61" fmla="*/ 8060953 h 8335138"/>
              <a:gd name="connsiteX62" fmla="*/ 146874 w 823815"/>
              <a:gd name="connsiteY62" fmla="*/ 8060953 h 8335138"/>
              <a:gd name="connsiteX63" fmla="*/ 81042 w 823815"/>
              <a:gd name="connsiteY63" fmla="*/ 7972436 h 8335138"/>
              <a:gd name="connsiteX64" fmla="*/ 81042 w 823815"/>
              <a:gd name="connsiteY64" fmla="*/ 7968212 h 8335138"/>
              <a:gd name="connsiteX65" fmla="*/ 77551 w 823815"/>
              <a:gd name="connsiteY65" fmla="*/ 7967418 h 8335138"/>
              <a:gd name="connsiteX66" fmla="*/ 0 w 823815"/>
              <a:gd name="connsiteY66" fmla="*/ 7864219 h 83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3815" h="8335138">
                <a:moveTo>
                  <a:pt x="0" y="7864219"/>
                </a:moveTo>
                <a:lnTo>
                  <a:pt x="0" y="7549789"/>
                </a:lnTo>
                <a:lnTo>
                  <a:pt x="1" y="7549789"/>
                </a:lnTo>
                <a:lnTo>
                  <a:pt x="1" y="654959"/>
                </a:lnTo>
                <a:lnTo>
                  <a:pt x="16" y="654959"/>
                </a:lnTo>
                <a:lnTo>
                  <a:pt x="16" y="470551"/>
                </a:lnTo>
                <a:cubicBezTo>
                  <a:pt x="16" y="384315"/>
                  <a:pt x="74237" y="368040"/>
                  <a:pt x="77552" y="367230"/>
                </a:cubicBezTo>
                <a:lnTo>
                  <a:pt x="81043" y="366639"/>
                </a:lnTo>
                <a:lnTo>
                  <a:pt x="81043" y="362215"/>
                </a:lnTo>
                <a:cubicBezTo>
                  <a:pt x="81043" y="276384"/>
                  <a:pt x="140259" y="273767"/>
                  <a:pt x="147065" y="273767"/>
                </a:cubicBezTo>
                <a:lnTo>
                  <a:pt x="147417" y="273767"/>
                </a:lnTo>
                <a:lnTo>
                  <a:pt x="151950" y="274173"/>
                </a:lnTo>
                <a:lnTo>
                  <a:pt x="151950" y="268736"/>
                </a:lnTo>
                <a:cubicBezTo>
                  <a:pt x="151950" y="222107"/>
                  <a:pt x="165576" y="188747"/>
                  <a:pt x="192126" y="169045"/>
                </a:cubicBezTo>
                <a:cubicBezTo>
                  <a:pt x="213776" y="153158"/>
                  <a:pt x="238756" y="150947"/>
                  <a:pt x="251679" y="150947"/>
                </a:cubicBezTo>
                <a:cubicBezTo>
                  <a:pt x="256388" y="150947"/>
                  <a:pt x="259365" y="151352"/>
                  <a:pt x="259365" y="151352"/>
                </a:cubicBezTo>
                <a:lnTo>
                  <a:pt x="264250" y="151757"/>
                </a:lnTo>
                <a:lnTo>
                  <a:pt x="264250" y="146321"/>
                </a:lnTo>
                <a:cubicBezTo>
                  <a:pt x="264250" y="98695"/>
                  <a:pt x="316117" y="60304"/>
                  <a:pt x="364669" y="39995"/>
                </a:cubicBezTo>
                <a:cubicBezTo>
                  <a:pt x="392612" y="28143"/>
                  <a:pt x="406063" y="10855"/>
                  <a:pt x="412003" y="0"/>
                </a:cubicBezTo>
                <a:cubicBezTo>
                  <a:pt x="417944" y="10855"/>
                  <a:pt x="431204" y="28143"/>
                  <a:pt x="459147" y="39995"/>
                </a:cubicBezTo>
                <a:cubicBezTo>
                  <a:pt x="507875" y="60304"/>
                  <a:pt x="559581" y="98695"/>
                  <a:pt x="559581" y="146321"/>
                </a:cubicBezTo>
                <a:lnTo>
                  <a:pt x="559581" y="151757"/>
                </a:lnTo>
                <a:lnTo>
                  <a:pt x="564465" y="151352"/>
                </a:lnTo>
                <a:cubicBezTo>
                  <a:pt x="564465" y="151352"/>
                  <a:pt x="567428" y="150947"/>
                  <a:pt x="572327" y="150947"/>
                </a:cubicBezTo>
                <a:cubicBezTo>
                  <a:pt x="585250" y="150947"/>
                  <a:pt x="610040" y="153361"/>
                  <a:pt x="631705" y="169045"/>
                </a:cubicBezTo>
                <a:cubicBezTo>
                  <a:pt x="658254" y="188544"/>
                  <a:pt x="671866" y="222107"/>
                  <a:pt x="671866" y="268939"/>
                </a:cubicBezTo>
                <a:lnTo>
                  <a:pt x="671866" y="274173"/>
                </a:lnTo>
                <a:lnTo>
                  <a:pt x="676413" y="273970"/>
                </a:lnTo>
                <a:lnTo>
                  <a:pt x="676942" y="273970"/>
                </a:lnTo>
                <a:cubicBezTo>
                  <a:pt x="683572" y="273970"/>
                  <a:pt x="742773" y="276384"/>
                  <a:pt x="742773" y="362418"/>
                </a:cubicBezTo>
                <a:lnTo>
                  <a:pt x="742773" y="366639"/>
                </a:lnTo>
                <a:lnTo>
                  <a:pt x="746264" y="367432"/>
                </a:lnTo>
                <a:cubicBezTo>
                  <a:pt x="749417" y="368040"/>
                  <a:pt x="823815" y="384517"/>
                  <a:pt x="823815" y="470551"/>
                </a:cubicBezTo>
                <a:lnTo>
                  <a:pt x="823815" y="784735"/>
                </a:lnTo>
                <a:lnTo>
                  <a:pt x="823714" y="784735"/>
                </a:lnTo>
                <a:lnTo>
                  <a:pt x="823714" y="7549789"/>
                </a:lnTo>
                <a:lnTo>
                  <a:pt x="823801" y="7549789"/>
                </a:lnTo>
                <a:lnTo>
                  <a:pt x="823801" y="7864219"/>
                </a:lnTo>
                <a:cubicBezTo>
                  <a:pt x="823801" y="7950523"/>
                  <a:pt x="749580" y="7966810"/>
                  <a:pt x="746265" y="7967621"/>
                </a:cubicBezTo>
                <a:lnTo>
                  <a:pt x="742774" y="7968212"/>
                </a:lnTo>
                <a:lnTo>
                  <a:pt x="742774" y="7972639"/>
                </a:lnTo>
                <a:cubicBezTo>
                  <a:pt x="742774" y="8058537"/>
                  <a:pt x="683558" y="8061156"/>
                  <a:pt x="676752" y="8061156"/>
                </a:cubicBezTo>
                <a:lnTo>
                  <a:pt x="676399" y="8061156"/>
                </a:lnTo>
                <a:lnTo>
                  <a:pt x="671867" y="8060751"/>
                </a:lnTo>
                <a:lnTo>
                  <a:pt x="671867" y="8066191"/>
                </a:lnTo>
                <a:cubicBezTo>
                  <a:pt x="671867" y="8112857"/>
                  <a:pt x="658240" y="8146243"/>
                  <a:pt x="631690" y="8165961"/>
                </a:cubicBezTo>
                <a:cubicBezTo>
                  <a:pt x="610040" y="8181859"/>
                  <a:pt x="585060" y="8184073"/>
                  <a:pt x="572137" y="8184073"/>
                </a:cubicBezTo>
                <a:cubicBezTo>
                  <a:pt x="567429" y="8184073"/>
                  <a:pt x="564451" y="8183667"/>
                  <a:pt x="564451" y="8183667"/>
                </a:cubicBezTo>
                <a:lnTo>
                  <a:pt x="559566" y="8183262"/>
                </a:lnTo>
                <a:lnTo>
                  <a:pt x="559566" y="8188702"/>
                </a:lnTo>
                <a:cubicBezTo>
                  <a:pt x="559566" y="8236365"/>
                  <a:pt x="507699" y="8274786"/>
                  <a:pt x="459147" y="8295112"/>
                </a:cubicBezTo>
                <a:cubicBezTo>
                  <a:pt x="431204" y="8306973"/>
                  <a:pt x="417753" y="8324274"/>
                  <a:pt x="411813" y="8335138"/>
                </a:cubicBezTo>
                <a:cubicBezTo>
                  <a:pt x="405872" y="8324274"/>
                  <a:pt x="392612" y="8306973"/>
                  <a:pt x="364669" y="8295112"/>
                </a:cubicBezTo>
                <a:cubicBezTo>
                  <a:pt x="315941" y="8274786"/>
                  <a:pt x="264235" y="8236365"/>
                  <a:pt x="264235" y="8188702"/>
                </a:cubicBezTo>
                <a:lnTo>
                  <a:pt x="264235" y="8183262"/>
                </a:lnTo>
                <a:lnTo>
                  <a:pt x="259350" y="8183667"/>
                </a:lnTo>
                <a:cubicBezTo>
                  <a:pt x="259350" y="8183667"/>
                  <a:pt x="256387" y="8184073"/>
                  <a:pt x="251488" y="8184073"/>
                </a:cubicBezTo>
                <a:cubicBezTo>
                  <a:pt x="238565" y="8184073"/>
                  <a:pt x="213776" y="8181657"/>
                  <a:pt x="192111" y="8165961"/>
                </a:cubicBezTo>
                <a:cubicBezTo>
                  <a:pt x="165561" y="8146446"/>
                  <a:pt x="151949" y="8112857"/>
                  <a:pt x="151949" y="8065988"/>
                </a:cubicBezTo>
                <a:lnTo>
                  <a:pt x="151949" y="8060751"/>
                </a:lnTo>
                <a:lnTo>
                  <a:pt x="147402" y="8060953"/>
                </a:lnTo>
                <a:lnTo>
                  <a:pt x="146874" y="8060953"/>
                </a:lnTo>
                <a:cubicBezTo>
                  <a:pt x="140244" y="8060953"/>
                  <a:pt x="81042" y="8058537"/>
                  <a:pt x="81042" y="7972436"/>
                </a:cubicBezTo>
                <a:lnTo>
                  <a:pt x="81042" y="7968212"/>
                </a:lnTo>
                <a:lnTo>
                  <a:pt x="77551" y="7967418"/>
                </a:lnTo>
                <a:cubicBezTo>
                  <a:pt x="74398" y="7966810"/>
                  <a:pt x="0" y="7950320"/>
                  <a:pt x="0" y="7864219"/>
                </a:cubicBezTo>
                <a:close/>
              </a:path>
            </a:pathLst>
          </a:custGeom>
          <a:solidFill>
            <a:srgbClr val="FFE9D9">
              <a:alpha val="76000"/>
            </a:srgbClr>
          </a:solidFill>
          <a:ln w="28575">
            <a:solidFill>
              <a:srgbClr val="924C0C"/>
            </a:solidFill>
          </a:ln>
          <a:effectLst>
            <a:glow rad="63500">
              <a:schemeClr val="accent5">
                <a:satMod val="175000"/>
                <a:alpha val="40000"/>
              </a:schemeClr>
            </a:glow>
          </a:effectLst>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6" name="مربع نص 5"/>
          <p:cNvSpPr txBox="1"/>
          <p:nvPr/>
        </p:nvSpPr>
        <p:spPr>
          <a:xfrm>
            <a:off x="570806" y="1110815"/>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أي وعدنا على الإيمان والعمل الصالح بالجنة</a:t>
            </a:r>
          </a:p>
        </p:txBody>
      </p:sp>
      <p:sp>
        <p:nvSpPr>
          <p:cNvPr id="67" name="مربع نص 66"/>
          <p:cNvSpPr txBox="1"/>
          <p:nvPr/>
        </p:nvSpPr>
        <p:spPr>
          <a:xfrm>
            <a:off x="521720" y="1104754"/>
            <a:ext cx="8084195" cy="646331"/>
          </a:xfrm>
          <a:prstGeom prst="rect">
            <a:avLst/>
          </a:prstGeom>
          <a:noFill/>
        </p:spPr>
        <p:txBody>
          <a:bodyPr wrap="square" rtlCol="1">
            <a:spAutoFit/>
          </a:bodyPr>
          <a:lstStyle/>
          <a:p>
            <a:pPr algn="ctr" rtl="1"/>
            <a:r>
              <a:rPr lang="ar-SA" sz="36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نادى مناد</a:t>
            </a:r>
          </a:p>
        </p:txBody>
      </p:sp>
      <p:sp>
        <p:nvSpPr>
          <p:cNvPr id="68" name="مربع نص 67"/>
          <p:cNvSpPr txBox="1"/>
          <p:nvPr/>
        </p:nvSpPr>
        <p:spPr>
          <a:xfrm>
            <a:off x="465179" y="1102625"/>
            <a:ext cx="8084195" cy="615553"/>
          </a:xfrm>
          <a:prstGeom prst="rect">
            <a:avLst/>
          </a:prstGeom>
          <a:noFill/>
        </p:spPr>
        <p:txBody>
          <a:bodyPr wrap="square" rtlCol="1">
            <a:spAutoFit/>
          </a:bodyPr>
          <a:lstStyle/>
          <a:p>
            <a:pPr algn="ctr" rtl="1"/>
            <a:r>
              <a:rPr lang="ar-SA" sz="33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جاحدون مكذبون</a:t>
            </a:r>
          </a:p>
        </p:txBody>
      </p:sp>
      <p:sp>
        <p:nvSpPr>
          <p:cNvPr id="69" name="مربع نص 68"/>
          <p:cNvSpPr txBox="1"/>
          <p:nvPr/>
        </p:nvSpPr>
        <p:spPr>
          <a:xfrm>
            <a:off x="653502" y="1137865"/>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جمع عرف وهو السور، أو أماكن مرتفعة فيه</a:t>
            </a:r>
          </a:p>
        </p:txBody>
      </p:sp>
      <p:sp>
        <p:nvSpPr>
          <p:cNvPr id="70" name="مربع نص 69"/>
          <p:cNvSpPr txBox="1"/>
          <p:nvPr/>
        </p:nvSpPr>
        <p:spPr>
          <a:xfrm>
            <a:off x="560658" y="1154221"/>
            <a:ext cx="8084195" cy="523220"/>
          </a:xfrm>
          <a:prstGeom prst="rect">
            <a:avLst/>
          </a:prstGeom>
          <a:noFill/>
        </p:spPr>
        <p:txBody>
          <a:bodyPr wrap="square" rtlCol="1">
            <a:spAutoFit/>
          </a:bodyPr>
          <a:lstStyle/>
          <a:p>
            <a:pPr algn="ctr" rtl="1"/>
            <a:r>
              <a:rPr lang="ar-SA" sz="28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علاماتهم، وهي بياض وجوه المؤمنين، وسواد وجوه الكافرين</a:t>
            </a:r>
          </a:p>
        </p:txBody>
      </p:sp>
      <p:sp>
        <p:nvSpPr>
          <p:cNvPr id="16" name="مربع نص 15"/>
          <p:cNvSpPr txBox="1"/>
          <p:nvPr/>
        </p:nvSpPr>
        <p:spPr>
          <a:xfrm>
            <a:off x="1606987" y="1933140"/>
            <a:ext cx="6019573" cy="3010055"/>
          </a:xfrm>
          <a:prstGeom prst="rect">
            <a:avLst/>
          </a:prstGeom>
          <a:noFill/>
        </p:spPr>
        <p:txBody>
          <a:bodyPr wrap="square" rtlCol="1">
            <a:spAutoFit/>
          </a:bodyPr>
          <a:lstStyle/>
          <a:p>
            <a:pPr algn="ctr" rtl="1">
              <a:lnSpc>
                <a:spcPct val="190000"/>
              </a:lnSpc>
            </a:pPr>
            <a:r>
              <a:rPr lang="ar-SA" sz="17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وَنَادَى أَصْحَابُ الْجَنَّةِ أَصْحَابَ النَّارِ أَنْ قَدْ وَجَدْنَا مَا وَعَدَنَا رَبُّنَا حَقًّا فَهَلْ وَجَدْتُمْ مَا وَعَدَ رَبُّكُمْ حَقًّا قَالُوا نَعَمْ فَأَذَّنَ مُؤَذِّنٌ بَيْنَهُمْ أَنْ لَعْنَةُ اللَّهِ عَلَى الظَّالِمِينَ ﴿44﴾ الَّذِينَ يَصُدُّونَ عَنْ سَبِيلِ اللَّهِ </a:t>
            </a:r>
            <a:r>
              <a:rPr lang="ar-SA" sz="1700" b="1" dirty="0" err="1">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وَيَبْغُونَهَا</a:t>
            </a:r>
            <a:r>
              <a:rPr lang="ar-SA" sz="17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 عِوَجًا وَهُمْ بِالْآخِرَةِ كَافِرُونَ ﴿ 45 ﴾ وَبَيْنَهُمَا حِجَابٌ وَعَلَى الْأَعْرَافِ رِجَالٌ يَعْرِفُونَ كُلًّا بِسِيمَاهُمْ وَنَادَوْا أَصْحَابَ الْجَنَّةِ أَنْ سَلَامٌ عَلَيْكُمْ لَمْ يَدْخُلُوهَا وَهُمْ يَطْمَعُونَ</a:t>
            </a:r>
            <a:r>
              <a:rPr lang="en-US" sz="17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 </a:t>
            </a:r>
            <a:r>
              <a:rPr lang="ar-SA" sz="17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﴿46﴾</a:t>
            </a:r>
            <a:endParaRPr lang="en-US" sz="17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endParaRPr>
          </a:p>
        </p:txBody>
      </p:sp>
      <p:sp>
        <p:nvSpPr>
          <p:cNvPr id="3" name="مستطيل 2"/>
          <p:cNvSpPr/>
          <p:nvPr/>
        </p:nvSpPr>
        <p:spPr>
          <a:xfrm>
            <a:off x="1597367" y="2099420"/>
            <a:ext cx="2653290" cy="353943"/>
          </a:xfrm>
          <a:prstGeom prst="rect">
            <a:avLst/>
          </a:prstGeom>
        </p:spPr>
        <p:txBody>
          <a:bodyPr wrap="none">
            <a:spAutoFit/>
          </a:bodyPr>
          <a:lstStyle/>
          <a:p>
            <a:pPr algn="r" rtl="1"/>
            <a:r>
              <a:rPr lang="ar-SA" sz="17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قَدْ وَجَدْنَا مَا وَعَدَنَا رَبُّنَا حَقًّا </a:t>
            </a:r>
            <a:endParaRPr lang="ar-SA" sz="1700" dirty="0">
              <a:ln w="3175" cmpd="sng">
                <a:solidFill>
                  <a:srgbClr val="FF2929"/>
                </a:solidFill>
                <a:prstDash val="solid"/>
              </a:ln>
              <a:solidFill>
                <a:srgbClr val="FF5757"/>
              </a:solidFill>
            </a:endParaRPr>
          </a:p>
        </p:txBody>
      </p:sp>
      <p:sp>
        <p:nvSpPr>
          <p:cNvPr id="61" name="مستطيل 60"/>
          <p:cNvSpPr/>
          <p:nvPr/>
        </p:nvSpPr>
        <p:spPr>
          <a:xfrm>
            <a:off x="2584025" y="2591895"/>
            <a:ext cx="1319593" cy="353943"/>
          </a:xfrm>
          <a:prstGeom prst="rect">
            <a:avLst/>
          </a:prstGeom>
        </p:spPr>
        <p:txBody>
          <a:bodyPr wrap="none">
            <a:spAutoFit/>
          </a:bodyPr>
          <a:lstStyle/>
          <a:p>
            <a:pPr algn="r" rtl="1"/>
            <a:r>
              <a:rPr lang="ar-SA" sz="17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فَأَذَّنَ مُؤَذِّنٌ </a:t>
            </a:r>
            <a:endParaRPr lang="ar-SA" sz="1700" dirty="0">
              <a:ln w="3175" cmpd="sng">
                <a:solidFill>
                  <a:srgbClr val="FF2929"/>
                </a:solidFill>
                <a:prstDash val="solid"/>
              </a:ln>
              <a:solidFill>
                <a:srgbClr val="FF5757"/>
              </a:solidFill>
            </a:endParaRPr>
          </a:p>
        </p:txBody>
      </p:sp>
      <p:sp>
        <p:nvSpPr>
          <p:cNvPr id="62" name="مستطيل 61"/>
          <p:cNvSpPr/>
          <p:nvPr/>
        </p:nvSpPr>
        <p:spPr>
          <a:xfrm>
            <a:off x="3918858" y="3581048"/>
            <a:ext cx="1612942" cy="353943"/>
          </a:xfrm>
          <a:prstGeom prst="rect">
            <a:avLst/>
          </a:prstGeom>
        </p:spPr>
        <p:txBody>
          <a:bodyPr wrap="none">
            <a:spAutoFit/>
          </a:bodyPr>
          <a:lstStyle/>
          <a:p>
            <a:pPr algn="r" rtl="1"/>
            <a:r>
              <a:rPr lang="ar-SA" sz="17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بِالْآخِرَةِ كَافِرُونَ </a:t>
            </a:r>
            <a:endParaRPr lang="ar-SA" sz="1700" dirty="0">
              <a:ln w="3175" cmpd="sng">
                <a:solidFill>
                  <a:srgbClr val="FF2929"/>
                </a:solidFill>
                <a:prstDash val="solid"/>
              </a:ln>
              <a:solidFill>
                <a:srgbClr val="FF5757"/>
              </a:solidFill>
            </a:endParaRPr>
          </a:p>
        </p:txBody>
      </p:sp>
      <p:sp>
        <p:nvSpPr>
          <p:cNvPr id="63" name="مستطيل 62"/>
          <p:cNvSpPr/>
          <p:nvPr/>
        </p:nvSpPr>
        <p:spPr>
          <a:xfrm>
            <a:off x="6017822" y="4068578"/>
            <a:ext cx="1064420" cy="353943"/>
          </a:xfrm>
          <a:prstGeom prst="rect">
            <a:avLst/>
          </a:prstGeom>
        </p:spPr>
        <p:txBody>
          <a:bodyPr wrap="square">
            <a:spAutoFit/>
          </a:bodyPr>
          <a:lstStyle/>
          <a:p>
            <a:pPr algn="ctr" rtl="1"/>
            <a:r>
              <a:rPr lang="ar-SA" sz="17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الْأَعْرَافِ</a:t>
            </a:r>
            <a:endParaRPr lang="ar-SA" sz="1700" dirty="0">
              <a:ln w="3175" cmpd="sng">
                <a:solidFill>
                  <a:srgbClr val="FF2929"/>
                </a:solidFill>
                <a:prstDash val="solid"/>
              </a:ln>
              <a:solidFill>
                <a:srgbClr val="FF5757"/>
              </a:solidFill>
            </a:endParaRPr>
          </a:p>
        </p:txBody>
      </p:sp>
      <p:sp>
        <p:nvSpPr>
          <p:cNvPr id="64" name="مستطيل 63"/>
          <p:cNvSpPr/>
          <p:nvPr/>
        </p:nvSpPr>
        <p:spPr>
          <a:xfrm>
            <a:off x="3581630" y="4068292"/>
            <a:ext cx="1106392" cy="353943"/>
          </a:xfrm>
          <a:prstGeom prst="rect">
            <a:avLst/>
          </a:prstGeom>
        </p:spPr>
        <p:txBody>
          <a:bodyPr wrap="none">
            <a:spAutoFit/>
          </a:bodyPr>
          <a:lstStyle/>
          <a:p>
            <a:pPr algn="r" rtl="1"/>
            <a:r>
              <a:rPr lang="ar-SA" sz="17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بِسِيمَاهُمْ</a:t>
            </a:r>
            <a:endParaRPr lang="ar-SA" sz="1700" dirty="0">
              <a:ln w="3175" cmpd="sng">
                <a:solidFill>
                  <a:srgbClr val="FF2929"/>
                </a:solidFill>
                <a:prstDash val="solid"/>
              </a:ln>
              <a:solidFill>
                <a:srgbClr val="FF5757"/>
              </a:solidFill>
            </a:endParaRPr>
          </a:p>
        </p:txBody>
      </p:sp>
      <p:sp>
        <p:nvSpPr>
          <p:cNvPr id="49" name="مربع نص 48">
            <a:extLst>
              <a:ext uri="{FF2B5EF4-FFF2-40B4-BE49-F238E27FC236}">
                <a16:creationId xmlns:a16="http://schemas.microsoft.com/office/drawing/2014/main" id="{8B6617E9-A4B7-49D4-9628-5063327C20EE}"/>
              </a:ext>
            </a:extLst>
          </p:cNvPr>
          <p:cNvSpPr txBox="1"/>
          <p:nvPr/>
        </p:nvSpPr>
        <p:spPr>
          <a:xfrm>
            <a:off x="446824" y="1024289"/>
            <a:ext cx="8369923" cy="707886"/>
          </a:xfrm>
          <a:prstGeom prst="rect">
            <a:avLst/>
          </a:prstGeom>
          <a:noFill/>
        </p:spPr>
        <p:txBody>
          <a:bodyPr wrap="square" rtlCol="1">
            <a:spAutoFit/>
          </a:bodyPr>
          <a:lstStyle/>
          <a:p>
            <a:pPr algn="ctr" rtl="1"/>
            <a:r>
              <a:rPr lang="ar-SA" sz="4000" b="1" dirty="0">
                <a:solidFill>
                  <a:srgbClr val="FFD1AF"/>
                </a:solidFill>
                <a:effectLst>
                  <a:glow rad="88900">
                    <a:srgbClr val="9E4400"/>
                  </a:glow>
                </a:effectLst>
                <a:latin typeface="Hayah" panose="020B0800040000020004" pitchFamily="34" charset="-78"/>
                <a:ea typeface="Hayah" panose="020B0800040000020004" pitchFamily="34" charset="-78"/>
                <a:cs typeface="Hayah" panose="020B0800040000020004" pitchFamily="34" charset="-78"/>
              </a:rPr>
              <a:t>موضوع الآيات: </a:t>
            </a:r>
            <a:r>
              <a:rPr lang="ar-SA" sz="3600" dirty="0">
                <a:solidFill>
                  <a:srgbClr val="FFE5D1"/>
                </a:solidFill>
                <a:effectLst>
                  <a:glow rad="88900">
                    <a:srgbClr val="9E4400"/>
                  </a:glow>
                </a:effectLst>
                <a:latin typeface="Hayah" panose="020B0800040000020004" pitchFamily="34" charset="-78"/>
                <a:ea typeface="Hayah" panose="020B0800040000020004" pitchFamily="34" charset="-78"/>
                <a:cs typeface="Hayah" panose="020B0800040000020004" pitchFamily="34" charset="-78"/>
              </a:rPr>
              <a:t>محاورة بين السعداء والأشقياء.</a:t>
            </a:r>
          </a:p>
        </p:txBody>
      </p:sp>
      <p:pic>
        <p:nvPicPr>
          <p:cNvPr id="54" name="سورة الأعراف كاملة">
            <a:hlinkClick r:id="" action="ppaction://media"/>
            <a:extLst>
              <a:ext uri="{FF2B5EF4-FFF2-40B4-BE49-F238E27FC236}">
                <a16:creationId xmlns:a16="http://schemas.microsoft.com/office/drawing/2014/main" id="{5C997365-E6EC-45A4-AFE6-56A55D0A6BDC}"/>
              </a:ext>
            </a:extLst>
          </p:cNvPr>
          <p:cNvPicPr>
            <a:picLocks noChangeAspect="1"/>
          </p:cNvPicPr>
          <p:nvPr>
            <a:audioFile r:link="rId1"/>
            <p:extLst>
              <p:ext uri="{DAA4B4D4-6D71-4841-9C94-3DE7FCFB9230}">
                <p14:media xmlns:p14="http://schemas.microsoft.com/office/powerpoint/2010/main" r:embed="rId2">
                  <p14:trim st="858900" end="3.0134494166E6"/>
                </p14:media>
              </p:ext>
            </p:extLst>
          </p:nvPr>
        </p:nvPicPr>
        <p:blipFill>
          <a:blip r:embed="rId7">
            <a:duotone>
              <a:prstClr val="black"/>
              <a:schemeClr val="accent4">
                <a:tint val="45000"/>
                <a:satMod val="400000"/>
              </a:schemeClr>
            </a:duotone>
          </a:blip>
          <a:stretch>
            <a:fillRect/>
          </a:stretch>
        </p:blipFill>
        <p:spPr>
          <a:xfrm>
            <a:off x="176808" y="102955"/>
            <a:ext cx="609600" cy="609600"/>
          </a:xfrm>
          <a:prstGeom prst="rect">
            <a:avLst/>
          </a:prstGeom>
          <a:ln>
            <a:noFill/>
          </a:ln>
          <a:effectLst/>
          <a:scene3d>
            <a:camera prst="orthographicFront"/>
            <a:lightRig rig="threePt" dir="t">
              <a:rot lat="0" lon="0" rev="2700000"/>
            </a:lightRig>
          </a:scene3d>
          <a:sp3d>
            <a:bevelT w="63500" h="50800"/>
          </a:sp3d>
        </p:spPr>
      </p:pic>
      <p:pic>
        <p:nvPicPr>
          <p:cNvPr id="56" name="أعوذ بالله من الشيطان الرجيم">
            <a:hlinkClick r:id="" action="ppaction://media"/>
            <a:extLst>
              <a:ext uri="{FF2B5EF4-FFF2-40B4-BE49-F238E27FC236}">
                <a16:creationId xmlns:a16="http://schemas.microsoft.com/office/drawing/2014/main" id="{9C772E79-599F-472E-B3CC-F37CD472EE2D}"/>
              </a:ext>
            </a:extLst>
          </p:cNvPr>
          <p:cNvPicPr>
            <a:picLocks noChangeAspect="1"/>
          </p:cNvPicPr>
          <p:nvPr>
            <a:audioFile r:link="rId1"/>
            <p:extLst>
              <p:ext uri="{DAA4B4D4-6D71-4841-9C94-3DE7FCFB9230}">
                <p14:media xmlns:p14="http://schemas.microsoft.com/office/powerpoint/2010/main" r:embed="rId3">
                  <p14:trim st="248100" end="296652.75"/>
                </p14:media>
              </p:ext>
            </p:extLst>
          </p:nvPr>
        </p:nvPicPr>
        <p:blipFill>
          <a:blip r:embed="rId7"/>
          <a:stretch>
            <a:fillRect/>
          </a:stretch>
        </p:blipFill>
        <p:spPr>
          <a:xfrm>
            <a:off x="-839744" y="403614"/>
            <a:ext cx="609600" cy="609600"/>
          </a:xfrm>
          <a:prstGeom prst="rect">
            <a:avLst/>
          </a:prstGeom>
        </p:spPr>
      </p:pic>
      <p:sp>
        <p:nvSpPr>
          <p:cNvPr id="80" name="Google Shape;126;p26">
            <a:extLst>
              <a:ext uri="{FF2B5EF4-FFF2-40B4-BE49-F238E27FC236}">
                <a16:creationId xmlns:a16="http://schemas.microsoft.com/office/drawing/2014/main" id="{AAA35BEB-C77B-4293-904D-7A4CFE35A2C7}"/>
              </a:ext>
            </a:extLst>
          </p:cNvPr>
          <p:cNvSpPr txBox="1">
            <a:spLocks/>
          </p:cNvSpPr>
          <p:nvPr/>
        </p:nvSpPr>
        <p:spPr>
          <a:xfrm>
            <a:off x="3076080" y="2305746"/>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b="1"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b="1"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sp>
        <p:nvSpPr>
          <p:cNvPr id="81" name="مربع نص 80">
            <a:extLst>
              <a:ext uri="{FF2B5EF4-FFF2-40B4-BE49-F238E27FC236}">
                <a16:creationId xmlns:a16="http://schemas.microsoft.com/office/drawing/2014/main" id="{5319ED1D-B60C-4057-9C1C-C02BA945EEF8}"/>
              </a:ext>
            </a:extLst>
          </p:cNvPr>
          <p:cNvSpPr txBox="1"/>
          <p:nvPr/>
        </p:nvSpPr>
        <p:spPr>
          <a:xfrm>
            <a:off x="685801" y="3138092"/>
            <a:ext cx="9159454" cy="584775"/>
          </a:xfrm>
          <a:prstGeom prst="rect">
            <a:avLst/>
          </a:prstGeom>
          <a:noFill/>
        </p:spPr>
        <p:txBody>
          <a:bodyPr wrap="square">
            <a:spAutoFit/>
          </a:bodyPr>
          <a:lstStyle/>
          <a:p>
            <a:pPr algn="ctr" rtl="1"/>
            <a:r>
              <a:rPr lang="ar-SA" sz="32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ما مناسبة هذه الآيات لما قبلها؟</a:t>
            </a:r>
            <a:endParaRPr lang="en-US" sz="32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p:txBody>
      </p:sp>
      <p:sp>
        <p:nvSpPr>
          <p:cNvPr id="82" name="مربع نص 81">
            <a:extLst>
              <a:ext uri="{FF2B5EF4-FFF2-40B4-BE49-F238E27FC236}">
                <a16:creationId xmlns:a16="http://schemas.microsoft.com/office/drawing/2014/main" id="{EBB080E9-1735-445E-AE3E-CD391B587D01}"/>
              </a:ext>
            </a:extLst>
          </p:cNvPr>
          <p:cNvSpPr txBox="1"/>
          <p:nvPr/>
        </p:nvSpPr>
        <p:spPr>
          <a:xfrm>
            <a:off x="2541545" y="3971050"/>
            <a:ext cx="4150008" cy="492443"/>
          </a:xfrm>
          <a:prstGeom prst="rect">
            <a:avLst/>
          </a:prstGeom>
          <a:noFill/>
        </p:spPr>
        <p:txBody>
          <a:bodyPr wrap="square">
            <a:spAutoFit/>
          </a:bodyPr>
          <a:lstStyle/>
          <a:p>
            <a:pPr algn="ctr" rtl="1"/>
            <a:r>
              <a:rPr lang="ar-SA" sz="26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تتكلم عن حال أصحاب النار</a:t>
            </a:r>
            <a:endParaRPr lang="en-US" sz="26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iterate type="wd">
                                    <p:tmPct val="29000"/>
                                  </p:iterate>
                                  <p:childTnLst>
                                    <p:set>
                                      <p:cBhvr>
                                        <p:cTn id="6" dur="1" fill="hold">
                                          <p:stCondLst>
                                            <p:cond delay="0"/>
                                          </p:stCondLst>
                                        </p:cTn>
                                        <p:tgtEl>
                                          <p:spTgt spid="1115"/>
                                        </p:tgtEl>
                                        <p:attrNameLst>
                                          <p:attrName>style.visibility</p:attrName>
                                        </p:attrNameLst>
                                      </p:cBhvr>
                                      <p:to>
                                        <p:strVal val="visible"/>
                                      </p:to>
                                    </p:set>
                                    <p:animEffect transition="in" filter="fade">
                                      <p:cBhvr>
                                        <p:cTn id="7" dur="1250"/>
                                        <p:tgtEl>
                                          <p:spTgt spid="1115"/>
                                        </p:tgtEl>
                                      </p:cBhvr>
                                    </p:animEffect>
                                    <p:anim calcmode="lin" valueType="num">
                                      <p:cBhvr>
                                        <p:cTn id="8" dur="1250" fill="hold"/>
                                        <p:tgtEl>
                                          <p:spTgt spid="1115"/>
                                        </p:tgtEl>
                                        <p:attrNameLst>
                                          <p:attrName>ppt_x</p:attrName>
                                        </p:attrNameLst>
                                      </p:cBhvr>
                                      <p:tavLst>
                                        <p:tav tm="0">
                                          <p:val>
                                            <p:strVal val="#ppt_x"/>
                                          </p:val>
                                        </p:tav>
                                        <p:tav tm="100000">
                                          <p:val>
                                            <p:strVal val="#ppt_x"/>
                                          </p:val>
                                        </p:tav>
                                      </p:tavLst>
                                    </p:anim>
                                    <p:anim calcmode="lin" valueType="num">
                                      <p:cBhvr>
                                        <p:cTn id="9" dur="1125" decel="100000" fill="hold"/>
                                        <p:tgtEl>
                                          <p:spTgt spid="111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111"/>
                                        </p:tgtEl>
                                        <p:attrNameLst>
                                          <p:attrName>style.visibility</p:attrName>
                                        </p:attrNameLst>
                                      </p:cBhvr>
                                      <p:to>
                                        <p:strVal val="visible"/>
                                      </p:to>
                                    </p:set>
                                    <p:anim calcmode="lin" valueType="num">
                                      <p:cBhvr>
                                        <p:cTn id="15" dur="750" fill="hold"/>
                                        <p:tgtEl>
                                          <p:spTgt spid="1111"/>
                                        </p:tgtEl>
                                        <p:attrNameLst>
                                          <p:attrName>ppt_w</p:attrName>
                                        </p:attrNameLst>
                                      </p:cBhvr>
                                      <p:tavLst>
                                        <p:tav tm="0">
                                          <p:val>
                                            <p:fltVal val="0"/>
                                          </p:val>
                                        </p:tav>
                                        <p:tav tm="100000">
                                          <p:val>
                                            <p:strVal val="#ppt_w"/>
                                          </p:val>
                                        </p:tav>
                                      </p:tavLst>
                                    </p:anim>
                                    <p:anim calcmode="lin" valueType="num">
                                      <p:cBhvr>
                                        <p:cTn id="16" dur="750" fill="hold"/>
                                        <p:tgtEl>
                                          <p:spTgt spid="1111"/>
                                        </p:tgtEl>
                                        <p:attrNameLst>
                                          <p:attrName>ppt_h</p:attrName>
                                        </p:attrNameLst>
                                      </p:cBhvr>
                                      <p:tavLst>
                                        <p:tav tm="0">
                                          <p:val>
                                            <p:fltVal val="0"/>
                                          </p:val>
                                        </p:tav>
                                        <p:tav tm="100000">
                                          <p:val>
                                            <p:strVal val="#ppt_h"/>
                                          </p:val>
                                        </p:tav>
                                      </p:tavLst>
                                    </p:anim>
                                  </p:childTnLst>
                                </p:cTn>
                              </p:par>
                            </p:childTnLst>
                          </p:cTn>
                        </p:par>
                        <p:par>
                          <p:cTn id="17" fill="hold">
                            <p:stCondLst>
                              <p:cond delay="750"/>
                            </p:stCondLst>
                            <p:childTnLst>
                              <p:par>
                                <p:cTn id="18" presetID="49" presetClass="entr" presetSubtype="0" decel="100000" fill="hold" grpId="0" nodeType="afterEffect">
                                  <p:stCondLst>
                                    <p:cond delay="0"/>
                                  </p:stCondLst>
                                  <p:childTnLst>
                                    <p:set>
                                      <p:cBhvr>
                                        <p:cTn id="19" dur="1" fill="hold">
                                          <p:stCondLst>
                                            <p:cond delay="0"/>
                                          </p:stCondLst>
                                        </p:cTn>
                                        <p:tgtEl>
                                          <p:spTgt spid="1129"/>
                                        </p:tgtEl>
                                        <p:attrNameLst>
                                          <p:attrName>style.visibility</p:attrName>
                                        </p:attrNameLst>
                                      </p:cBhvr>
                                      <p:to>
                                        <p:strVal val="visible"/>
                                      </p:to>
                                    </p:set>
                                    <p:anim calcmode="lin" valueType="num">
                                      <p:cBhvr>
                                        <p:cTn id="20" dur="1000" fill="hold"/>
                                        <p:tgtEl>
                                          <p:spTgt spid="1129"/>
                                        </p:tgtEl>
                                        <p:attrNameLst>
                                          <p:attrName>ppt_w</p:attrName>
                                        </p:attrNameLst>
                                      </p:cBhvr>
                                      <p:tavLst>
                                        <p:tav tm="0">
                                          <p:val>
                                            <p:fltVal val="0"/>
                                          </p:val>
                                        </p:tav>
                                        <p:tav tm="100000">
                                          <p:val>
                                            <p:strVal val="#ppt_w"/>
                                          </p:val>
                                        </p:tav>
                                      </p:tavLst>
                                    </p:anim>
                                    <p:anim calcmode="lin" valueType="num">
                                      <p:cBhvr>
                                        <p:cTn id="21" dur="1000" fill="hold"/>
                                        <p:tgtEl>
                                          <p:spTgt spid="1129"/>
                                        </p:tgtEl>
                                        <p:attrNameLst>
                                          <p:attrName>ppt_h</p:attrName>
                                        </p:attrNameLst>
                                      </p:cBhvr>
                                      <p:tavLst>
                                        <p:tav tm="0">
                                          <p:val>
                                            <p:fltVal val="0"/>
                                          </p:val>
                                        </p:tav>
                                        <p:tav tm="100000">
                                          <p:val>
                                            <p:strVal val="#ppt_h"/>
                                          </p:val>
                                        </p:tav>
                                      </p:tavLst>
                                    </p:anim>
                                    <p:anim calcmode="lin" valueType="num">
                                      <p:cBhvr>
                                        <p:cTn id="22" dur="1000" fill="hold"/>
                                        <p:tgtEl>
                                          <p:spTgt spid="1129"/>
                                        </p:tgtEl>
                                        <p:attrNameLst>
                                          <p:attrName>style.rotation</p:attrName>
                                        </p:attrNameLst>
                                      </p:cBhvr>
                                      <p:tavLst>
                                        <p:tav tm="0">
                                          <p:val>
                                            <p:fltVal val="360"/>
                                          </p:val>
                                        </p:tav>
                                        <p:tav tm="100000">
                                          <p:val>
                                            <p:fltVal val="0"/>
                                          </p:val>
                                        </p:tav>
                                      </p:tavLst>
                                    </p:anim>
                                    <p:animEffect transition="in" filter="fade">
                                      <p:cBhvr>
                                        <p:cTn id="23" dur="1000"/>
                                        <p:tgtEl>
                                          <p:spTgt spid="1129"/>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1130"/>
                                        </p:tgtEl>
                                        <p:attrNameLst>
                                          <p:attrName>style.visibility</p:attrName>
                                        </p:attrNameLst>
                                      </p:cBhvr>
                                      <p:to>
                                        <p:strVal val="visible"/>
                                      </p:to>
                                    </p:set>
                                    <p:anim calcmode="lin" valueType="num">
                                      <p:cBhvr>
                                        <p:cTn id="26" dur="1000" fill="hold"/>
                                        <p:tgtEl>
                                          <p:spTgt spid="1130"/>
                                        </p:tgtEl>
                                        <p:attrNameLst>
                                          <p:attrName>ppt_w</p:attrName>
                                        </p:attrNameLst>
                                      </p:cBhvr>
                                      <p:tavLst>
                                        <p:tav tm="0">
                                          <p:val>
                                            <p:fltVal val="0"/>
                                          </p:val>
                                        </p:tav>
                                        <p:tav tm="100000">
                                          <p:val>
                                            <p:strVal val="#ppt_w"/>
                                          </p:val>
                                        </p:tav>
                                      </p:tavLst>
                                    </p:anim>
                                    <p:anim calcmode="lin" valueType="num">
                                      <p:cBhvr>
                                        <p:cTn id="27" dur="1000" fill="hold"/>
                                        <p:tgtEl>
                                          <p:spTgt spid="1130"/>
                                        </p:tgtEl>
                                        <p:attrNameLst>
                                          <p:attrName>ppt_h</p:attrName>
                                        </p:attrNameLst>
                                      </p:cBhvr>
                                      <p:tavLst>
                                        <p:tav tm="0">
                                          <p:val>
                                            <p:fltVal val="0"/>
                                          </p:val>
                                        </p:tav>
                                        <p:tav tm="100000">
                                          <p:val>
                                            <p:strVal val="#ppt_h"/>
                                          </p:val>
                                        </p:tav>
                                      </p:tavLst>
                                    </p:anim>
                                    <p:anim calcmode="lin" valueType="num">
                                      <p:cBhvr>
                                        <p:cTn id="28" dur="1000" fill="hold"/>
                                        <p:tgtEl>
                                          <p:spTgt spid="1130"/>
                                        </p:tgtEl>
                                        <p:attrNameLst>
                                          <p:attrName>style.rotation</p:attrName>
                                        </p:attrNameLst>
                                      </p:cBhvr>
                                      <p:tavLst>
                                        <p:tav tm="0">
                                          <p:val>
                                            <p:fltVal val="360"/>
                                          </p:val>
                                        </p:tav>
                                        <p:tav tm="100000">
                                          <p:val>
                                            <p:fltVal val="0"/>
                                          </p:val>
                                        </p:tav>
                                      </p:tavLst>
                                    </p:anim>
                                    <p:animEffect transition="in" filter="fade">
                                      <p:cBhvr>
                                        <p:cTn id="29" dur="1000"/>
                                        <p:tgtEl>
                                          <p:spTgt spid="1130"/>
                                        </p:tgtEl>
                                      </p:cBhvr>
                                    </p:animEffect>
                                  </p:childTnLst>
                                </p:cTn>
                              </p:par>
                            </p:childTnLst>
                          </p:cTn>
                        </p:par>
                        <p:par>
                          <p:cTn id="30" fill="hold">
                            <p:stCondLst>
                              <p:cond delay="1750"/>
                            </p:stCondLst>
                            <p:childTnLst>
                              <p:par>
                                <p:cTn id="31" presetID="8" presetClass="emph" presetSubtype="0" repeatCount="indefinite" fill="hold" grpId="1" nodeType="afterEffect">
                                  <p:stCondLst>
                                    <p:cond delay="0"/>
                                  </p:stCondLst>
                                  <p:childTnLst>
                                    <p:animRot by="21600000">
                                      <p:cBhvr>
                                        <p:cTn id="32" dur="2000" fill="hold"/>
                                        <p:tgtEl>
                                          <p:spTgt spid="1129"/>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000" fill="hold"/>
                                        <p:tgtEl>
                                          <p:spTgt spid="11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550" fill="hold"/>
                                        <p:tgtEl>
                                          <p:spTgt spid="56"/>
                                        </p:tgtEl>
                                      </p:cBhvr>
                                    </p:cmd>
                                  </p:childTnLst>
                                </p:cTn>
                              </p:par>
                            </p:childTnLst>
                          </p:cTn>
                        </p:par>
                        <p:par>
                          <p:cTn id="39" fill="hold">
                            <p:stCondLst>
                              <p:cond delay="4550"/>
                            </p:stCondLst>
                            <p:childTnLst>
                              <p:par>
                                <p:cTn id="40" presetID="22" presetClass="entr" presetSubtype="2" fill="hold" grpId="0" nodeType="afterEffect">
                                  <p:stCondLst>
                                    <p:cond delay="0"/>
                                  </p:stCondLst>
                                  <p:iterate type="lt">
                                    <p:tmPct val="9316"/>
                                  </p:iterate>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right)">
                                      <p:cBhvr>
                                        <p:cTn id="42" dur="1750"/>
                                        <p:tgtEl>
                                          <p:spTgt spid="16">
                                            <p:txEl>
                                              <p:pRg st="0" end="0"/>
                                            </p:txEl>
                                          </p:spTgt>
                                        </p:tgtEl>
                                      </p:cBhvr>
                                    </p:animEffect>
                                  </p:childTnLst>
                                </p:cTn>
                              </p:par>
                              <p:par>
                                <p:cTn id="43" presetID="1" presetClass="mediacall" presetSubtype="0" fill="hold" nodeType="withEffect">
                                  <p:stCondLst>
                                    <p:cond delay="0"/>
                                  </p:stCondLst>
                                  <p:childTnLst>
                                    <p:cmd type="call" cmd="playFrom(0.0)">
                                      <p:cBhvr>
                                        <p:cTn id="44" dur="77600" fill="hold"/>
                                        <p:tgtEl>
                                          <p:spTgt spid="54"/>
                                        </p:tgtEl>
                                      </p:cBhvr>
                                    </p:cmd>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1" nodeType="clickEffect">
                                  <p:stCondLst>
                                    <p:cond delay="0"/>
                                  </p:stCondLst>
                                  <p:iterate type="wd">
                                    <p:tmPct val="0"/>
                                  </p:iterate>
                                  <p:childTnLst>
                                    <p:animMotion origin="layout" path="M 1.38889E-6 -4.07407E-6 L -0.00104 -0.0966 " pathEditMode="relative" rAng="0" ptsTypes="AA">
                                      <p:cBhvr>
                                        <p:cTn id="48" dur="2000" fill="hold"/>
                                        <p:tgtEl>
                                          <p:spTgt spid="1115"/>
                                        </p:tgtEl>
                                        <p:attrNameLst>
                                          <p:attrName>ppt_x</p:attrName>
                                          <p:attrName>ppt_y</p:attrName>
                                        </p:attrNameLst>
                                      </p:cBhvr>
                                      <p:rCtr x="-52" y="-4846"/>
                                    </p:animMotion>
                                  </p:childTnLst>
                                </p:cTn>
                              </p:par>
                              <p:par>
                                <p:cTn id="49" presetID="16" presetClass="entr" presetSubtype="21" fill="hold" grpId="0" nodeType="withEffect">
                                  <p:stCondLst>
                                    <p:cond delay="500"/>
                                  </p:stCondLst>
                                  <p:childTnLst>
                                    <p:set>
                                      <p:cBhvr>
                                        <p:cTn id="50" dur="1" fill="hold">
                                          <p:stCondLst>
                                            <p:cond delay="0"/>
                                          </p:stCondLst>
                                        </p:cTn>
                                        <p:tgtEl>
                                          <p:spTgt spid="66"/>
                                        </p:tgtEl>
                                        <p:attrNameLst>
                                          <p:attrName>style.visibility</p:attrName>
                                        </p:attrNameLst>
                                      </p:cBhvr>
                                      <p:to>
                                        <p:strVal val="visible"/>
                                      </p:to>
                                    </p:set>
                                    <p:animEffect transition="in" filter="barn(inVertical)">
                                      <p:cBhvr>
                                        <p:cTn id="51" dur="1250"/>
                                        <p:tgtEl>
                                          <p:spTgt spid="6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right)">
                                      <p:cBhvr>
                                        <p:cTn id="56" dur="1250"/>
                                        <p:tgtEl>
                                          <p:spTgt spid="3"/>
                                        </p:tgtEl>
                                      </p:cBhvr>
                                    </p:animEffect>
                                  </p:childTnLst>
                                </p:cTn>
                              </p:par>
                            </p:childTnLst>
                          </p:cTn>
                        </p:par>
                        <p:par>
                          <p:cTn id="57" fill="hold">
                            <p:stCondLst>
                              <p:cond delay="1250"/>
                            </p:stCondLst>
                            <p:childTnLst>
                              <p:par>
                                <p:cTn id="58" presetID="38" presetClass="entr" presetSubtype="0" accel="50000" fill="hold" grpId="0" nodeType="afterEffect">
                                  <p:stCondLst>
                                    <p:cond delay="0"/>
                                  </p:stCondLst>
                                  <p:iterate type="wd">
                                    <p:tmPct val="20000"/>
                                  </p:iterate>
                                  <p:childTnLst>
                                    <p:set>
                                      <p:cBhvr>
                                        <p:cTn id="59" dur="1" fill="hold">
                                          <p:stCondLst>
                                            <p:cond delay="0"/>
                                          </p:stCondLst>
                                        </p:cTn>
                                        <p:tgtEl>
                                          <p:spTgt spid="6"/>
                                        </p:tgtEl>
                                        <p:attrNameLst>
                                          <p:attrName>style.visibility</p:attrName>
                                        </p:attrNameLst>
                                      </p:cBhvr>
                                      <p:to>
                                        <p:strVal val="visible"/>
                                      </p:to>
                                    </p:set>
                                    <p:set>
                                      <p:cBhvr>
                                        <p:cTn id="60" dur="455" fill="hold">
                                          <p:stCondLst>
                                            <p:cond delay="0"/>
                                          </p:stCondLst>
                                        </p:cTn>
                                        <p:tgtEl>
                                          <p:spTgt spid="6"/>
                                        </p:tgtEl>
                                        <p:attrNameLst>
                                          <p:attrName>style.rotation</p:attrName>
                                        </p:attrNameLst>
                                      </p:cBhvr>
                                      <p:to>
                                        <p:strVal val="-45.0"/>
                                      </p:to>
                                    </p:set>
                                    <p:anim calcmode="lin" valueType="num">
                                      <p:cBhvr>
                                        <p:cTn id="61"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62"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63"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64"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8" presetClass="exit" presetSubtype="0" accel="50000" fill="hold" grpId="1" nodeType="clickEffect">
                                  <p:stCondLst>
                                    <p:cond delay="0"/>
                                  </p:stCondLst>
                                  <p:iterate type="wd">
                                    <p:tmPct val="20000"/>
                                  </p:iterate>
                                  <p:childTnLst>
                                    <p:anim calcmode="lin" valueType="num">
                                      <p:cBhvr>
                                        <p:cTn id="68" dur="1000">
                                          <p:stCondLst>
                                            <p:cond delay="0"/>
                                          </p:stCondLst>
                                        </p:cTn>
                                        <p:tgtEl>
                                          <p:spTgt spid="6"/>
                                        </p:tgtEl>
                                        <p:attrNameLst>
                                          <p:attrName>style.rotation</p:attrName>
                                        </p:attrNameLst>
                                      </p:cBhvr>
                                      <p:tavLst>
                                        <p:tav tm="0">
                                          <p:val>
                                            <p:fltVal val="0"/>
                                          </p:val>
                                        </p:tav>
                                        <p:tav tm="100000">
                                          <p:val>
                                            <p:fltVal val="45"/>
                                          </p:val>
                                        </p:tav>
                                      </p:tavLst>
                                    </p:anim>
                                    <p:anim calcmode="lin" valueType="num">
                                      <p:cBhvr>
                                        <p:cTn id="69" dur="1000">
                                          <p:stCondLst>
                                            <p:cond delay="0"/>
                                          </p:stCondLst>
                                        </p:cTn>
                                        <p:tgtEl>
                                          <p:spTgt spid="6"/>
                                        </p:tgtEl>
                                        <p:attrNameLst>
                                          <p:attrName>ppt_y</p:attrName>
                                        </p:attrNameLst>
                                      </p:cBhvr>
                                      <p:tavLst>
                                        <p:tav tm="0">
                                          <p:val>
                                            <p:strVal val="ppt_y"/>
                                          </p:val>
                                        </p:tav>
                                        <p:tav tm="100000">
                                          <p:val>
                                            <p:strVal val="ppt_y+1"/>
                                          </p:val>
                                        </p:tav>
                                      </p:tavLst>
                                    </p:anim>
                                    <p:set>
                                      <p:cBhvr>
                                        <p:cTn id="70" dur="1" fill="hold">
                                          <p:stCondLst>
                                            <p:cond delay="999"/>
                                          </p:stCondLst>
                                        </p:cTn>
                                        <p:tgtEl>
                                          <p:spTgt spid="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3"/>
                                        </p:tgtEl>
                                      </p:cBhvr>
                                    </p:animEffect>
                                    <p:set>
                                      <p:cBhvr>
                                        <p:cTn id="73" dur="1" fill="hold">
                                          <p:stCondLst>
                                            <p:cond delay="999"/>
                                          </p:stCondLst>
                                        </p:cTn>
                                        <p:tgtEl>
                                          <p:spTgt spid="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right)">
                                      <p:cBhvr>
                                        <p:cTn id="78" dur="1250"/>
                                        <p:tgtEl>
                                          <p:spTgt spid="61"/>
                                        </p:tgtEl>
                                      </p:cBhvr>
                                    </p:animEffect>
                                  </p:childTnLst>
                                </p:cTn>
                              </p:par>
                            </p:childTnLst>
                          </p:cTn>
                        </p:par>
                        <p:par>
                          <p:cTn id="79" fill="hold">
                            <p:stCondLst>
                              <p:cond delay="1250"/>
                            </p:stCondLst>
                            <p:childTnLst>
                              <p:par>
                                <p:cTn id="80" presetID="38" presetClass="entr" presetSubtype="0" accel="50000" fill="hold" grpId="0" nodeType="afterEffect">
                                  <p:stCondLst>
                                    <p:cond delay="0"/>
                                  </p:stCondLst>
                                  <p:iterate type="wd">
                                    <p:tmPct val="20000"/>
                                  </p:iterate>
                                  <p:childTnLst>
                                    <p:set>
                                      <p:cBhvr>
                                        <p:cTn id="81" dur="1" fill="hold">
                                          <p:stCondLst>
                                            <p:cond delay="0"/>
                                          </p:stCondLst>
                                        </p:cTn>
                                        <p:tgtEl>
                                          <p:spTgt spid="67"/>
                                        </p:tgtEl>
                                        <p:attrNameLst>
                                          <p:attrName>style.visibility</p:attrName>
                                        </p:attrNameLst>
                                      </p:cBhvr>
                                      <p:to>
                                        <p:strVal val="visible"/>
                                      </p:to>
                                    </p:set>
                                    <p:set>
                                      <p:cBhvr>
                                        <p:cTn id="82" dur="455" fill="hold">
                                          <p:stCondLst>
                                            <p:cond delay="0"/>
                                          </p:stCondLst>
                                        </p:cTn>
                                        <p:tgtEl>
                                          <p:spTgt spid="67"/>
                                        </p:tgtEl>
                                        <p:attrNameLst>
                                          <p:attrName>style.rotation</p:attrName>
                                        </p:attrNameLst>
                                      </p:cBhvr>
                                      <p:to>
                                        <p:strVal val="-45.0"/>
                                      </p:to>
                                    </p:set>
                                    <p:anim calcmode="lin" valueType="num">
                                      <p:cBhvr>
                                        <p:cTn id="83" dur="455" fill="hold">
                                          <p:stCondLst>
                                            <p:cond delay="455"/>
                                          </p:stCondLst>
                                        </p:cTn>
                                        <p:tgtEl>
                                          <p:spTgt spid="67"/>
                                        </p:tgtEl>
                                        <p:attrNameLst>
                                          <p:attrName>style.rotation</p:attrName>
                                        </p:attrNameLst>
                                      </p:cBhvr>
                                      <p:tavLst>
                                        <p:tav tm="0">
                                          <p:val>
                                            <p:fltVal val="-45"/>
                                          </p:val>
                                        </p:tav>
                                        <p:tav tm="69900">
                                          <p:val>
                                            <p:fltVal val="45"/>
                                          </p:val>
                                        </p:tav>
                                        <p:tav tm="100000">
                                          <p:val>
                                            <p:fltVal val="0"/>
                                          </p:val>
                                        </p:tav>
                                      </p:tavLst>
                                    </p:anim>
                                    <p:anim calcmode="lin" valueType="num">
                                      <p:cBhvr>
                                        <p:cTn id="84" dur="455" fill="hold">
                                          <p:stCondLst>
                                            <p:cond delay="0"/>
                                          </p:stCondLst>
                                        </p:cTn>
                                        <p:tgtEl>
                                          <p:spTgt spid="67"/>
                                        </p:tgtEl>
                                        <p:attrNameLst>
                                          <p:attrName>ppt_y</p:attrName>
                                        </p:attrNameLst>
                                      </p:cBhvr>
                                      <p:tavLst>
                                        <p:tav tm="0">
                                          <p:val>
                                            <p:strVal val="#ppt_y-1"/>
                                          </p:val>
                                        </p:tav>
                                        <p:tav tm="100000">
                                          <p:val>
                                            <p:strVal val="#ppt_y-(0.354*#ppt_w-0.172*#ppt_h)"/>
                                          </p:val>
                                        </p:tav>
                                      </p:tavLst>
                                    </p:anim>
                                    <p:anim calcmode="lin" valueType="num">
                                      <p:cBhvr>
                                        <p:cTn id="85" dur="156" decel="50000" autoRev="1" fill="hold">
                                          <p:stCondLst>
                                            <p:cond delay="455"/>
                                          </p:stCondLst>
                                        </p:cTn>
                                        <p:tgtEl>
                                          <p:spTgt spid="67"/>
                                        </p:tgtEl>
                                        <p:attrNameLst>
                                          <p:attrName>ppt_y</p:attrName>
                                        </p:attrNameLst>
                                      </p:cBhvr>
                                      <p:tavLst>
                                        <p:tav tm="0">
                                          <p:val>
                                            <p:strVal val="#ppt_y-(0.354*#ppt_w-0.172*#ppt_h)"/>
                                          </p:val>
                                        </p:tav>
                                        <p:tav tm="100000">
                                          <p:val>
                                            <p:strVal val="#ppt_y-(0.354*#ppt_w-0.172*#ppt_h)-#ppt_h/2"/>
                                          </p:val>
                                        </p:tav>
                                      </p:tavLst>
                                    </p:anim>
                                    <p:anim calcmode="lin" valueType="num">
                                      <p:cBhvr>
                                        <p:cTn id="86" dur="136" fill="hold">
                                          <p:stCondLst>
                                            <p:cond delay="864"/>
                                          </p:stCondLst>
                                        </p:cTn>
                                        <p:tgtEl>
                                          <p:spTgt spid="67"/>
                                        </p:tgtEl>
                                        <p:attrNameLst>
                                          <p:attrName>ppt_y</p:attrName>
                                        </p:attrNameLst>
                                      </p:cBhvr>
                                      <p:tavLst>
                                        <p:tav tm="0">
                                          <p:val>
                                            <p:strVal val="#ppt_y-(0.354*#ppt_w-0.172*#ppt_h)"/>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8" presetClass="exit" presetSubtype="0" accel="50000" fill="hold" grpId="1" nodeType="clickEffect">
                                  <p:stCondLst>
                                    <p:cond delay="0"/>
                                  </p:stCondLst>
                                  <p:iterate type="wd">
                                    <p:tmPct val="20000"/>
                                  </p:iterate>
                                  <p:childTnLst>
                                    <p:anim calcmode="lin" valueType="num">
                                      <p:cBhvr>
                                        <p:cTn id="90" dur="1000">
                                          <p:stCondLst>
                                            <p:cond delay="0"/>
                                          </p:stCondLst>
                                        </p:cTn>
                                        <p:tgtEl>
                                          <p:spTgt spid="67"/>
                                        </p:tgtEl>
                                        <p:attrNameLst>
                                          <p:attrName>style.rotation</p:attrName>
                                        </p:attrNameLst>
                                      </p:cBhvr>
                                      <p:tavLst>
                                        <p:tav tm="0">
                                          <p:val>
                                            <p:fltVal val="0"/>
                                          </p:val>
                                        </p:tav>
                                        <p:tav tm="100000">
                                          <p:val>
                                            <p:fltVal val="45"/>
                                          </p:val>
                                        </p:tav>
                                      </p:tavLst>
                                    </p:anim>
                                    <p:anim calcmode="lin" valueType="num">
                                      <p:cBhvr>
                                        <p:cTn id="91" dur="1000">
                                          <p:stCondLst>
                                            <p:cond delay="0"/>
                                          </p:stCondLst>
                                        </p:cTn>
                                        <p:tgtEl>
                                          <p:spTgt spid="67"/>
                                        </p:tgtEl>
                                        <p:attrNameLst>
                                          <p:attrName>ppt_y</p:attrName>
                                        </p:attrNameLst>
                                      </p:cBhvr>
                                      <p:tavLst>
                                        <p:tav tm="0">
                                          <p:val>
                                            <p:strVal val="ppt_y"/>
                                          </p:val>
                                        </p:tav>
                                        <p:tav tm="100000">
                                          <p:val>
                                            <p:strVal val="ppt_y+1"/>
                                          </p:val>
                                        </p:tav>
                                      </p:tavLst>
                                    </p:anim>
                                    <p:set>
                                      <p:cBhvr>
                                        <p:cTn id="92" dur="1" fill="hold">
                                          <p:stCondLst>
                                            <p:cond delay="999"/>
                                          </p:stCondLst>
                                        </p:cTn>
                                        <p:tgtEl>
                                          <p:spTgt spid="6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61"/>
                                        </p:tgtEl>
                                      </p:cBhvr>
                                    </p:animEffect>
                                    <p:set>
                                      <p:cBhvr>
                                        <p:cTn id="95" dur="1" fill="hold">
                                          <p:stCondLst>
                                            <p:cond delay="999"/>
                                          </p:stCondLst>
                                        </p:cTn>
                                        <p:tgtEl>
                                          <p:spTgt spid="6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62"/>
                                        </p:tgtEl>
                                        <p:attrNameLst>
                                          <p:attrName>style.visibility</p:attrName>
                                        </p:attrNameLst>
                                      </p:cBhvr>
                                      <p:to>
                                        <p:strVal val="visible"/>
                                      </p:to>
                                    </p:set>
                                    <p:animEffect transition="in" filter="wipe(right)">
                                      <p:cBhvr>
                                        <p:cTn id="100" dur="1250"/>
                                        <p:tgtEl>
                                          <p:spTgt spid="62"/>
                                        </p:tgtEl>
                                      </p:cBhvr>
                                    </p:animEffect>
                                  </p:childTnLst>
                                </p:cTn>
                              </p:par>
                            </p:childTnLst>
                          </p:cTn>
                        </p:par>
                        <p:par>
                          <p:cTn id="101" fill="hold">
                            <p:stCondLst>
                              <p:cond delay="1250"/>
                            </p:stCondLst>
                            <p:childTnLst>
                              <p:par>
                                <p:cTn id="102" presetID="38" presetClass="entr" presetSubtype="0" accel="50000" fill="hold" grpId="0" nodeType="afterEffect">
                                  <p:stCondLst>
                                    <p:cond delay="0"/>
                                  </p:stCondLst>
                                  <p:iterate type="wd">
                                    <p:tmPct val="20000"/>
                                  </p:iterate>
                                  <p:childTnLst>
                                    <p:set>
                                      <p:cBhvr>
                                        <p:cTn id="103" dur="1" fill="hold">
                                          <p:stCondLst>
                                            <p:cond delay="0"/>
                                          </p:stCondLst>
                                        </p:cTn>
                                        <p:tgtEl>
                                          <p:spTgt spid="68"/>
                                        </p:tgtEl>
                                        <p:attrNameLst>
                                          <p:attrName>style.visibility</p:attrName>
                                        </p:attrNameLst>
                                      </p:cBhvr>
                                      <p:to>
                                        <p:strVal val="visible"/>
                                      </p:to>
                                    </p:set>
                                    <p:set>
                                      <p:cBhvr>
                                        <p:cTn id="104" dur="455" fill="hold">
                                          <p:stCondLst>
                                            <p:cond delay="0"/>
                                          </p:stCondLst>
                                        </p:cTn>
                                        <p:tgtEl>
                                          <p:spTgt spid="68"/>
                                        </p:tgtEl>
                                        <p:attrNameLst>
                                          <p:attrName>style.rotation</p:attrName>
                                        </p:attrNameLst>
                                      </p:cBhvr>
                                      <p:to>
                                        <p:strVal val="-45.0"/>
                                      </p:to>
                                    </p:set>
                                    <p:anim calcmode="lin" valueType="num">
                                      <p:cBhvr>
                                        <p:cTn id="105" dur="455" fill="hold">
                                          <p:stCondLst>
                                            <p:cond delay="455"/>
                                          </p:stCondLst>
                                        </p:cTn>
                                        <p:tgtEl>
                                          <p:spTgt spid="68"/>
                                        </p:tgtEl>
                                        <p:attrNameLst>
                                          <p:attrName>style.rotation</p:attrName>
                                        </p:attrNameLst>
                                      </p:cBhvr>
                                      <p:tavLst>
                                        <p:tav tm="0">
                                          <p:val>
                                            <p:fltVal val="-45"/>
                                          </p:val>
                                        </p:tav>
                                        <p:tav tm="69900">
                                          <p:val>
                                            <p:fltVal val="45"/>
                                          </p:val>
                                        </p:tav>
                                        <p:tav tm="100000">
                                          <p:val>
                                            <p:fltVal val="0"/>
                                          </p:val>
                                        </p:tav>
                                      </p:tavLst>
                                    </p:anim>
                                    <p:anim calcmode="lin" valueType="num">
                                      <p:cBhvr>
                                        <p:cTn id="106" dur="455" fill="hold">
                                          <p:stCondLst>
                                            <p:cond delay="0"/>
                                          </p:stCondLst>
                                        </p:cTn>
                                        <p:tgtEl>
                                          <p:spTgt spid="68"/>
                                        </p:tgtEl>
                                        <p:attrNameLst>
                                          <p:attrName>ppt_y</p:attrName>
                                        </p:attrNameLst>
                                      </p:cBhvr>
                                      <p:tavLst>
                                        <p:tav tm="0">
                                          <p:val>
                                            <p:strVal val="#ppt_y-1"/>
                                          </p:val>
                                        </p:tav>
                                        <p:tav tm="100000">
                                          <p:val>
                                            <p:strVal val="#ppt_y-(0.354*#ppt_w-0.172*#ppt_h)"/>
                                          </p:val>
                                        </p:tav>
                                      </p:tavLst>
                                    </p:anim>
                                    <p:anim calcmode="lin" valueType="num">
                                      <p:cBhvr>
                                        <p:cTn id="107" dur="156" decel="50000" autoRev="1" fill="hold">
                                          <p:stCondLst>
                                            <p:cond delay="455"/>
                                          </p:stCondLst>
                                        </p:cTn>
                                        <p:tgtEl>
                                          <p:spTgt spid="68"/>
                                        </p:tgtEl>
                                        <p:attrNameLst>
                                          <p:attrName>ppt_y</p:attrName>
                                        </p:attrNameLst>
                                      </p:cBhvr>
                                      <p:tavLst>
                                        <p:tav tm="0">
                                          <p:val>
                                            <p:strVal val="#ppt_y-(0.354*#ppt_w-0.172*#ppt_h)"/>
                                          </p:val>
                                        </p:tav>
                                        <p:tav tm="100000">
                                          <p:val>
                                            <p:strVal val="#ppt_y-(0.354*#ppt_w-0.172*#ppt_h)-#ppt_h/2"/>
                                          </p:val>
                                        </p:tav>
                                      </p:tavLst>
                                    </p:anim>
                                    <p:anim calcmode="lin" valueType="num">
                                      <p:cBhvr>
                                        <p:cTn id="108" dur="136" fill="hold">
                                          <p:stCondLst>
                                            <p:cond delay="864"/>
                                          </p:stCondLst>
                                        </p:cTn>
                                        <p:tgtEl>
                                          <p:spTgt spid="68"/>
                                        </p:tgtEl>
                                        <p:attrNameLst>
                                          <p:attrName>ppt_y</p:attrName>
                                        </p:attrNameLst>
                                      </p:cBhvr>
                                      <p:tavLst>
                                        <p:tav tm="0">
                                          <p:val>
                                            <p:strVal val="#ppt_y-(0.354*#ppt_w-0.172*#ppt_h)"/>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8" presetClass="exit" presetSubtype="0" accel="50000" fill="hold" grpId="1" nodeType="clickEffect">
                                  <p:stCondLst>
                                    <p:cond delay="0"/>
                                  </p:stCondLst>
                                  <p:iterate type="wd">
                                    <p:tmPct val="20000"/>
                                  </p:iterate>
                                  <p:childTnLst>
                                    <p:anim calcmode="lin" valueType="num">
                                      <p:cBhvr>
                                        <p:cTn id="112" dur="1000">
                                          <p:stCondLst>
                                            <p:cond delay="0"/>
                                          </p:stCondLst>
                                        </p:cTn>
                                        <p:tgtEl>
                                          <p:spTgt spid="68"/>
                                        </p:tgtEl>
                                        <p:attrNameLst>
                                          <p:attrName>style.rotation</p:attrName>
                                        </p:attrNameLst>
                                      </p:cBhvr>
                                      <p:tavLst>
                                        <p:tav tm="0">
                                          <p:val>
                                            <p:fltVal val="0"/>
                                          </p:val>
                                        </p:tav>
                                        <p:tav tm="100000">
                                          <p:val>
                                            <p:fltVal val="45"/>
                                          </p:val>
                                        </p:tav>
                                      </p:tavLst>
                                    </p:anim>
                                    <p:anim calcmode="lin" valueType="num">
                                      <p:cBhvr>
                                        <p:cTn id="113" dur="1000">
                                          <p:stCondLst>
                                            <p:cond delay="0"/>
                                          </p:stCondLst>
                                        </p:cTn>
                                        <p:tgtEl>
                                          <p:spTgt spid="68"/>
                                        </p:tgtEl>
                                        <p:attrNameLst>
                                          <p:attrName>ppt_y</p:attrName>
                                        </p:attrNameLst>
                                      </p:cBhvr>
                                      <p:tavLst>
                                        <p:tav tm="0">
                                          <p:val>
                                            <p:strVal val="ppt_y"/>
                                          </p:val>
                                        </p:tav>
                                        <p:tav tm="100000">
                                          <p:val>
                                            <p:strVal val="ppt_y+1"/>
                                          </p:val>
                                        </p:tav>
                                      </p:tavLst>
                                    </p:anim>
                                    <p:set>
                                      <p:cBhvr>
                                        <p:cTn id="114" dur="1" fill="hold">
                                          <p:stCondLst>
                                            <p:cond delay="999"/>
                                          </p:stCondLst>
                                        </p:cTn>
                                        <p:tgtEl>
                                          <p:spTgt spid="68"/>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62"/>
                                        </p:tgtEl>
                                      </p:cBhvr>
                                    </p:animEffect>
                                    <p:set>
                                      <p:cBhvr>
                                        <p:cTn id="117" dur="1" fill="hold">
                                          <p:stCondLst>
                                            <p:cond delay="999"/>
                                          </p:stCondLst>
                                        </p:cTn>
                                        <p:tgtEl>
                                          <p:spTgt spid="62"/>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wipe(right)">
                                      <p:cBhvr>
                                        <p:cTn id="122" dur="1250"/>
                                        <p:tgtEl>
                                          <p:spTgt spid="63"/>
                                        </p:tgtEl>
                                      </p:cBhvr>
                                    </p:animEffect>
                                  </p:childTnLst>
                                </p:cTn>
                              </p:par>
                            </p:childTnLst>
                          </p:cTn>
                        </p:par>
                        <p:par>
                          <p:cTn id="123" fill="hold">
                            <p:stCondLst>
                              <p:cond delay="1250"/>
                            </p:stCondLst>
                            <p:childTnLst>
                              <p:par>
                                <p:cTn id="124" presetID="38" presetClass="entr" presetSubtype="0" accel="50000" fill="hold" grpId="0" nodeType="afterEffect">
                                  <p:stCondLst>
                                    <p:cond delay="0"/>
                                  </p:stCondLst>
                                  <p:iterate type="wd">
                                    <p:tmPct val="20000"/>
                                  </p:iterate>
                                  <p:childTnLst>
                                    <p:set>
                                      <p:cBhvr>
                                        <p:cTn id="125" dur="1" fill="hold">
                                          <p:stCondLst>
                                            <p:cond delay="0"/>
                                          </p:stCondLst>
                                        </p:cTn>
                                        <p:tgtEl>
                                          <p:spTgt spid="69"/>
                                        </p:tgtEl>
                                        <p:attrNameLst>
                                          <p:attrName>style.visibility</p:attrName>
                                        </p:attrNameLst>
                                      </p:cBhvr>
                                      <p:to>
                                        <p:strVal val="visible"/>
                                      </p:to>
                                    </p:set>
                                    <p:set>
                                      <p:cBhvr>
                                        <p:cTn id="126" dur="455" fill="hold">
                                          <p:stCondLst>
                                            <p:cond delay="0"/>
                                          </p:stCondLst>
                                        </p:cTn>
                                        <p:tgtEl>
                                          <p:spTgt spid="69"/>
                                        </p:tgtEl>
                                        <p:attrNameLst>
                                          <p:attrName>style.rotation</p:attrName>
                                        </p:attrNameLst>
                                      </p:cBhvr>
                                      <p:to>
                                        <p:strVal val="-45.0"/>
                                      </p:to>
                                    </p:set>
                                    <p:anim calcmode="lin" valueType="num">
                                      <p:cBhvr>
                                        <p:cTn id="127" dur="455" fill="hold">
                                          <p:stCondLst>
                                            <p:cond delay="455"/>
                                          </p:stCondLst>
                                        </p:cTn>
                                        <p:tgtEl>
                                          <p:spTgt spid="69"/>
                                        </p:tgtEl>
                                        <p:attrNameLst>
                                          <p:attrName>style.rotation</p:attrName>
                                        </p:attrNameLst>
                                      </p:cBhvr>
                                      <p:tavLst>
                                        <p:tav tm="0">
                                          <p:val>
                                            <p:fltVal val="-45"/>
                                          </p:val>
                                        </p:tav>
                                        <p:tav tm="69900">
                                          <p:val>
                                            <p:fltVal val="45"/>
                                          </p:val>
                                        </p:tav>
                                        <p:tav tm="100000">
                                          <p:val>
                                            <p:fltVal val="0"/>
                                          </p:val>
                                        </p:tav>
                                      </p:tavLst>
                                    </p:anim>
                                    <p:anim calcmode="lin" valueType="num">
                                      <p:cBhvr>
                                        <p:cTn id="128" dur="455" fill="hold">
                                          <p:stCondLst>
                                            <p:cond delay="0"/>
                                          </p:stCondLst>
                                        </p:cTn>
                                        <p:tgtEl>
                                          <p:spTgt spid="69"/>
                                        </p:tgtEl>
                                        <p:attrNameLst>
                                          <p:attrName>ppt_y</p:attrName>
                                        </p:attrNameLst>
                                      </p:cBhvr>
                                      <p:tavLst>
                                        <p:tav tm="0">
                                          <p:val>
                                            <p:strVal val="#ppt_y-1"/>
                                          </p:val>
                                        </p:tav>
                                        <p:tav tm="100000">
                                          <p:val>
                                            <p:strVal val="#ppt_y-(0.354*#ppt_w-0.172*#ppt_h)"/>
                                          </p:val>
                                        </p:tav>
                                      </p:tavLst>
                                    </p:anim>
                                    <p:anim calcmode="lin" valueType="num">
                                      <p:cBhvr>
                                        <p:cTn id="129" dur="156" decel="50000" autoRev="1" fill="hold">
                                          <p:stCondLst>
                                            <p:cond delay="455"/>
                                          </p:stCondLst>
                                        </p:cTn>
                                        <p:tgtEl>
                                          <p:spTgt spid="69"/>
                                        </p:tgtEl>
                                        <p:attrNameLst>
                                          <p:attrName>ppt_y</p:attrName>
                                        </p:attrNameLst>
                                      </p:cBhvr>
                                      <p:tavLst>
                                        <p:tav tm="0">
                                          <p:val>
                                            <p:strVal val="#ppt_y-(0.354*#ppt_w-0.172*#ppt_h)"/>
                                          </p:val>
                                        </p:tav>
                                        <p:tav tm="100000">
                                          <p:val>
                                            <p:strVal val="#ppt_y-(0.354*#ppt_w-0.172*#ppt_h)-#ppt_h/2"/>
                                          </p:val>
                                        </p:tav>
                                      </p:tavLst>
                                    </p:anim>
                                    <p:anim calcmode="lin" valueType="num">
                                      <p:cBhvr>
                                        <p:cTn id="130" dur="136" fill="hold">
                                          <p:stCondLst>
                                            <p:cond delay="864"/>
                                          </p:stCondLst>
                                        </p:cTn>
                                        <p:tgtEl>
                                          <p:spTgt spid="69"/>
                                        </p:tgtEl>
                                        <p:attrNameLst>
                                          <p:attrName>ppt_y</p:attrName>
                                        </p:attrNameLst>
                                      </p:cBhvr>
                                      <p:tavLst>
                                        <p:tav tm="0">
                                          <p:val>
                                            <p:strVal val="#ppt_y-(0.354*#ppt_w-0.172*#ppt_h)"/>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38" presetClass="exit" presetSubtype="0" accel="50000" fill="hold" grpId="1" nodeType="clickEffect">
                                  <p:stCondLst>
                                    <p:cond delay="0"/>
                                  </p:stCondLst>
                                  <p:iterate type="wd">
                                    <p:tmPct val="20000"/>
                                  </p:iterate>
                                  <p:childTnLst>
                                    <p:anim calcmode="lin" valueType="num">
                                      <p:cBhvr>
                                        <p:cTn id="134" dur="1000">
                                          <p:stCondLst>
                                            <p:cond delay="0"/>
                                          </p:stCondLst>
                                        </p:cTn>
                                        <p:tgtEl>
                                          <p:spTgt spid="69"/>
                                        </p:tgtEl>
                                        <p:attrNameLst>
                                          <p:attrName>style.rotation</p:attrName>
                                        </p:attrNameLst>
                                      </p:cBhvr>
                                      <p:tavLst>
                                        <p:tav tm="0">
                                          <p:val>
                                            <p:fltVal val="0"/>
                                          </p:val>
                                        </p:tav>
                                        <p:tav tm="100000">
                                          <p:val>
                                            <p:fltVal val="45"/>
                                          </p:val>
                                        </p:tav>
                                      </p:tavLst>
                                    </p:anim>
                                    <p:anim calcmode="lin" valueType="num">
                                      <p:cBhvr>
                                        <p:cTn id="135" dur="1000">
                                          <p:stCondLst>
                                            <p:cond delay="0"/>
                                          </p:stCondLst>
                                        </p:cTn>
                                        <p:tgtEl>
                                          <p:spTgt spid="69"/>
                                        </p:tgtEl>
                                        <p:attrNameLst>
                                          <p:attrName>ppt_y</p:attrName>
                                        </p:attrNameLst>
                                      </p:cBhvr>
                                      <p:tavLst>
                                        <p:tav tm="0">
                                          <p:val>
                                            <p:strVal val="ppt_y"/>
                                          </p:val>
                                        </p:tav>
                                        <p:tav tm="100000">
                                          <p:val>
                                            <p:strVal val="ppt_y+1"/>
                                          </p:val>
                                        </p:tav>
                                      </p:tavLst>
                                    </p:anim>
                                    <p:set>
                                      <p:cBhvr>
                                        <p:cTn id="136" dur="1" fill="hold">
                                          <p:stCondLst>
                                            <p:cond delay="999"/>
                                          </p:stCondLst>
                                        </p:cTn>
                                        <p:tgtEl>
                                          <p:spTgt spid="69"/>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63"/>
                                        </p:tgtEl>
                                      </p:cBhvr>
                                    </p:animEffect>
                                    <p:set>
                                      <p:cBhvr>
                                        <p:cTn id="139" dur="1" fill="hold">
                                          <p:stCondLst>
                                            <p:cond delay="999"/>
                                          </p:stCondLst>
                                        </p:cTn>
                                        <p:tgtEl>
                                          <p:spTgt spid="63"/>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grpId="0" nodeType="clickEffect">
                                  <p:stCondLst>
                                    <p:cond delay="0"/>
                                  </p:stCondLst>
                                  <p:childTnLst>
                                    <p:set>
                                      <p:cBhvr>
                                        <p:cTn id="143" dur="1" fill="hold">
                                          <p:stCondLst>
                                            <p:cond delay="0"/>
                                          </p:stCondLst>
                                        </p:cTn>
                                        <p:tgtEl>
                                          <p:spTgt spid="64"/>
                                        </p:tgtEl>
                                        <p:attrNameLst>
                                          <p:attrName>style.visibility</p:attrName>
                                        </p:attrNameLst>
                                      </p:cBhvr>
                                      <p:to>
                                        <p:strVal val="visible"/>
                                      </p:to>
                                    </p:set>
                                    <p:animEffect transition="in" filter="wipe(right)">
                                      <p:cBhvr>
                                        <p:cTn id="144" dur="1250"/>
                                        <p:tgtEl>
                                          <p:spTgt spid="64"/>
                                        </p:tgtEl>
                                      </p:cBhvr>
                                    </p:animEffect>
                                  </p:childTnLst>
                                </p:cTn>
                              </p:par>
                            </p:childTnLst>
                          </p:cTn>
                        </p:par>
                        <p:par>
                          <p:cTn id="145" fill="hold">
                            <p:stCondLst>
                              <p:cond delay="1250"/>
                            </p:stCondLst>
                            <p:childTnLst>
                              <p:par>
                                <p:cTn id="146" presetID="38" presetClass="entr" presetSubtype="0" accel="50000" fill="hold" grpId="0" nodeType="afterEffect">
                                  <p:stCondLst>
                                    <p:cond delay="0"/>
                                  </p:stCondLst>
                                  <p:iterate type="wd">
                                    <p:tmPct val="20000"/>
                                  </p:iterate>
                                  <p:childTnLst>
                                    <p:set>
                                      <p:cBhvr>
                                        <p:cTn id="147" dur="1" fill="hold">
                                          <p:stCondLst>
                                            <p:cond delay="0"/>
                                          </p:stCondLst>
                                        </p:cTn>
                                        <p:tgtEl>
                                          <p:spTgt spid="70"/>
                                        </p:tgtEl>
                                        <p:attrNameLst>
                                          <p:attrName>style.visibility</p:attrName>
                                        </p:attrNameLst>
                                      </p:cBhvr>
                                      <p:to>
                                        <p:strVal val="visible"/>
                                      </p:to>
                                    </p:set>
                                    <p:set>
                                      <p:cBhvr>
                                        <p:cTn id="148" dur="455" fill="hold">
                                          <p:stCondLst>
                                            <p:cond delay="0"/>
                                          </p:stCondLst>
                                        </p:cTn>
                                        <p:tgtEl>
                                          <p:spTgt spid="70"/>
                                        </p:tgtEl>
                                        <p:attrNameLst>
                                          <p:attrName>style.rotation</p:attrName>
                                        </p:attrNameLst>
                                      </p:cBhvr>
                                      <p:to>
                                        <p:strVal val="-45.0"/>
                                      </p:to>
                                    </p:set>
                                    <p:anim calcmode="lin" valueType="num">
                                      <p:cBhvr>
                                        <p:cTn id="149" dur="455" fill="hold">
                                          <p:stCondLst>
                                            <p:cond delay="455"/>
                                          </p:stCondLst>
                                        </p:cTn>
                                        <p:tgtEl>
                                          <p:spTgt spid="70"/>
                                        </p:tgtEl>
                                        <p:attrNameLst>
                                          <p:attrName>style.rotation</p:attrName>
                                        </p:attrNameLst>
                                      </p:cBhvr>
                                      <p:tavLst>
                                        <p:tav tm="0">
                                          <p:val>
                                            <p:fltVal val="-45"/>
                                          </p:val>
                                        </p:tav>
                                        <p:tav tm="69900">
                                          <p:val>
                                            <p:fltVal val="45"/>
                                          </p:val>
                                        </p:tav>
                                        <p:tav tm="100000">
                                          <p:val>
                                            <p:fltVal val="0"/>
                                          </p:val>
                                        </p:tav>
                                      </p:tavLst>
                                    </p:anim>
                                    <p:anim calcmode="lin" valueType="num">
                                      <p:cBhvr>
                                        <p:cTn id="150" dur="455" fill="hold">
                                          <p:stCondLst>
                                            <p:cond delay="0"/>
                                          </p:stCondLst>
                                        </p:cTn>
                                        <p:tgtEl>
                                          <p:spTgt spid="70"/>
                                        </p:tgtEl>
                                        <p:attrNameLst>
                                          <p:attrName>ppt_y</p:attrName>
                                        </p:attrNameLst>
                                      </p:cBhvr>
                                      <p:tavLst>
                                        <p:tav tm="0">
                                          <p:val>
                                            <p:strVal val="#ppt_y-1"/>
                                          </p:val>
                                        </p:tav>
                                        <p:tav tm="100000">
                                          <p:val>
                                            <p:strVal val="#ppt_y-(0.354*#ppt_w-0.172*#ppt_h)"/>
                                          </p:val>
                                        </p:tav>
                                      </p:tavLst>
                                    </p:anim>
                                    <p:anim calcmode="lin" valueType="num">
                                      <p:cBhvr>
                                        <p:cTn id="151" dur="156" decel="50000" autoRev="1" fill="hold">
                                          <p:stCondLst>
                                            <p:cond delay="455"/>
                                          </p:stCondLst>
                                        </p:cTn>
                                        <p:tgtEl>
                                          <p:spTgt spid="70"/>
                                        </p:tgtEl>
                                        <p:attrNameLst>
                                          <p:attrName>ppt_y</p:attrName>
                                        </p:attrNameLst>
                                      </p:cBhvr>
                                      <p:tavLst>
                                        <p:tav tm="0">
                                          <p:val>
                                            <p:strVal val="#ppt_y-(0.354*#ppt_w-0.172*#ppt_h)"/>
                                          </p:val>
                                        </p:tav>
                                        <p:tav tm="100000">
                                          <p:val>
                                            <p:strVal val="#ppt_y-(0.354*#ppt_w-0.172*#ppt_h)-#ppt_h/2"/>
                                          </p:val>
                                        </p:tav>
                                      </p:tavLst>
                                    </p:anim>
                                    <p:anim calcmode="lin" valueType="num">
                                      <p:cBhvr>
                                        <p:cTn id="152" dur="136" fill="hold">
                                          <p:stCondLst>
                                            <p:cond delay="864"/>
                                          </p:stCondLst>
                                        </p:cTn>
                                        <p:tgtEl>
                                          <p:spTgt spid="70"/>
                                        </p:tgtEl>
                                        <p:attrNameLst>
                                          <p:attrName>ppt_y</p:attrName>
                                        </p:attrNameLst>
                                      </p:cBhvr>
                                      <p:tavLst>
                                        <p:tav tm="0">
                                          <p:val>
                                            <p:strVal val="#ppt_y-(0.354*#ppt_w-0.172*#ppt_h)"/>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8" presetClass="exit" presetSubtype="0" accel="50000" fill="hold" grpId="1" nodeType="clickEffect">
                                  <p:stCondLst>
                                    <p:cond delay="0"/>
                                  </p:stCondLst>
                                  <p:iterate type="wd">
                                    <p:tmPct val="20000"/>
                                  </p:iterate>
                                  <p:childTnLst>
                                    <p:anim calcmode="lin" valueType="num">
                                      <p:cBhvr>
                                        <p:cTn id="156" dur="1000">
                                          <p:stCondLst>
                                            <p:cond delay="0"/>
                                          </p:stCondLst>
                                        </p:cTn>
                                        <p:tgtEl>
                                          <p:spTgt spid="70"/>
                                        </p:tgtEl>
                                        <p:attrNameLst>
                                          <p:attrName>style.rotation</p:attrName>
                                        </p:attrNameLst>
                                      </p:cBhvr>
                                      <p:tavLst>
                                        <p:tav tm="0">
                                          <p:val>
                                            <p:fltVal val="0"/>
                                          </p:val>
                                        </p:tav>
                                        <p:tav tm="100000">
                                          <p:val>
                                            <p:fltVal val="45"/>
                                          </p:val>
                                        </p:tav>
                                      </p:tavLst>
                                    </p:anim>
                                    <p:anim calcmode="lin" valueType="num">
                                      <p:cBhvr>
                                        <p:cTn id="157" dur="1000">
                                          <p:stCondLst>
                                            <p:cond delay="0"/>
                                          </p:stCondLst>
                                        </p:cTn>
                                        <p:tgtEl>
                                          <p:spTgt spid="70"/>
                                        </p:tgtEl>
                                        <p:attrNameLst>
                                          <p:attrName>ppt_y</p:attrName>
                                        </p:attrNameLst>
                                      </p:cBhvr>
                                      <p:tavLst>
                                        <p:tav tm="0">
                                          <p:val>
                                            <p:strVal val="ppt_y"/>
                                          </p:val>
                                        </p:tav>
                                        <p:tav tm="100000">
                                          <p:val>
                                            <p:strVal val="ppt_y+1"/>
                                          </p:val>
                                        </p:tav>
                                      </p:tavLst>
                                    </p:anim>
                                    <p:set>
                                      <p:cBhvr>
                                        <p:cTn id="158" dur="1" fill="hold">
                                          <p:stCondLst>
                                            <p:cond delay="999"/>
                                          </p:stCondLst>
                                        </p:cTn>
                                        <p:tgtEl>
                                          <p:spTgt spid="70"/>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1000"/>
                                        <p:tgtEl>
                                          <p:spTgt spid="64"/>
                                        </p:tgtEl>
                                      </p:cBhvr>
                                    </p:animEffect>
                                    <p:set>
                                      <p:cBhvr>
                                        <p:cTn id="161" dur="1" fill="hold">
                                          <p:stCondLst>
                                            <p:cond delay="999"/>
                                          </p:stCondLst>
                                        </p:cTn>
                                        <p:tgtEl>
                                          <p:spTgt spid="64"/>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2" presetClass="entr" presetSubtype="1" fill="hold" grpId="0" nodeType="clickEffect">
                                  <p:stCondLst>
                                    <p:cond delay="0"/>
                                  </p:stCondLst>
                                  <p:iterate type="wd">
                                    <p:tmPct val="10000"/>
                                  </p:iterate>
                                  <p:childTnLst>
                                    <p:set>
                                      <p:cBhvr>
                                        <p:cTn id="165" dur="1" fill="hold">
                                          <p:stCondLst>
                                            <p:cond delay="0"/>
                                          </p:stCondLst>
                                        </p:cTn>
                                        <p:tgtEl>
                                          <p:spTgt spid="49"/>
                                        </p:tgtEl>
                                        <p:attrNameLst>
                                          <p:attrName>style.visibility</p:attrName>
                                        </p:attrNameLst>
                                      </p:cBhvr>
                                      <p:to>
                                        <p:strVal val="visible"/>
                                      </p:to>
                                    </p:set>
                                    <p:anim calcmode="lin" valueType="num">
                                      <p:cBhvr additive="base">
                                        <p:cTn id="166" dur="500"/>
                                        <p:tgtEl>
                                          <p:spTgt spid="49"/>
                                        </p:tgtEl>
                                        <p:attrNameLst>
                                          <p:attrName>ppt_y</p:attrName>
                                        </p:attrNameLst>
                                      </p:cBhvr>
                                      <p:tavLst>
                                        <p:tav tm="0">
                                          <p:val>
                                            <p:strVal val="#ppt_y-#ppt_h*1.125000"/>
                                          </p:val>
                                        </p:tav>
                                        <p:tav tm="100000">
                                          <p:val>
                                            <p:strVal val="#ppt_y"/>
                                          </p:val>
                                        </p:tav>
                                      </p:tavLst>
                                    </p:anim>
                                    <p:animEffect transition="in" filter="wipe(down)">
                                      <p:cBhvr>
                                        <p:cTn id="167" dur="500"/>
                                        <p:tgtEl>
                                          <p:spTgt spid="49"/>
                                        </p:tgtEl>
                                      </p:cBhvr>
                                    </p:animEffect>
                                  </p:childTnLst>
                                </p:cTn>
                              </p:par>
                            </p:childTnLst>
                          </p:cTn>
                        </p:par>
                      </p:childTnLst>
                    </p:cTn>
                  </p:par>
                  <p:par>
                    <p:cTn id="168" fill="hold">
                      <p:stCondLst>
                        <p:cond delay="indefinite"/>
                      </p:stCondLst>
                      <p:childTnLst>
                        <p:par>
                          <p:cTn id="169" fill="hold">
                            <p:stCondLst>
                              <p:cond delay="0"/>
                            </p:stCondLst>
                            <p:childTnLst>
                              <p:par>
                                <p:cTn id="170" presetID="38" presetClass="exit" presetSubtype="0" accel="50000" fill="hold" grpId="1" nodeType="clickEffect">
                                  <p:stCondLst>
                                    <p:cond delay="0"/>
                                  </p:stCondLst>
                                  <p:iterate type="wd">
                                    <p:tmPct val="20000"/>
                                  </p:iterate>
                                  <p:childTnLst>
                                    <p:anim calcmode="lin" valueType="num">
                                      <p:cBhvr>
                                        <p:cTn id="171" dur="1000">
                                          <p:stCondLst>
                                            <p:cond delay="0"/>
                                          </p:stCondLst>
                                        </p:cTn>
                                        <p:tgtEl>
                                          <p:spTgt spid="49"/>
                                        </p:tgtEl>
                                        <p:attrNameLst>
                                          <p:attrName>style.rotation</p:attrName>
                                        </p:attrNameLst>
                                      </p:cBhvr>
                                      <p:tavLst>
                                        <p:tav tm="0">
                                          <p:val>
                                            <p:fltVal val="0"/>
                                          </p:val>
                                        </p:tav>
                                        <p:tav tm="100000">
                                          <p:val>
                                            <p:fltVal val="45"/>
                                          </p:val>
                                        </p:tav>
                                      </p:tavLst>
                                    </p:anim>
                                    <p:anim calcmode="lin" valueType="num">
                                      <p:cBhvr>
                                        <p:cTn id="172" dur="1000">
                                          <p:stCondLst>
                                            <p:cond delay="0"/>
                                          </p:stCondLst>
                                        </p:cTn>
                                        <p:tgtEl>
                                          <p:spTgt spid="49"/>
                                        </p:tgtEl>
                                        <p:attrNameLst>
                                          <p:attrName>ppt_y</p:attrName>
                                        </p:attrNameLst>
                                      </p:cBhvr>
                                      <p:tavLst>
                                        <p:tav tm="0">
                                          <p:val>
                                            <p:strVal val="ppt_y"/>
                                          </p:val>
                                        </p:tav>
                                        <p:tav tm="100000">
                                          <p:val>
                                            <p:strVal val="ppt_y+1"/>
                                          </p:val>
                                        </p:tav>
                                      </p:tavLst>
                                    </p:anim>
                                    <p:set>
                                      <p:cBhvr>
                                        <p:cTn id="173" dur="1" fill="hold">
                                          <p:stCondLst>
                                            <p:cond delay="999"/>
                                          </p:stCondLst>
                                        </p:cTn>
                                        <p:tgtEl>
                                          <p:spTgt spid="49"/>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42" presetClass="exit" presetSubtype="0" fill="hold" grpId="1" nodeType="clickEffect">
                                  <p:stCondLst>
                                    <p:cond delay="0"/>
                                  </p:stCondLst>
                                  <p:childTnLst>
                                    <p:animEffect transition="out" filter="fade">
                                      <p:cBhvr>
                                        <p:cTn id="177" dur="1000"/>
                                        <p:tgtEl>
                                          <p:spTgt spid="66"/>
                                        </p:tgtEl>
                                      </p:cBhvr>
                                    </p:animEffect>
                                    <p:anim calcmode="lin" valueType="num">
                                      <p:cBhvr>
                                        <p:cTn id="178" dur="1000"/>
                                        <p:tgtEl>
                                          <p:spTgt spid="66"/>
                                        </p:tgtEl>
                                        <p:attrNameLst>
                                          <p:attrName>ppt_x</p:attrName>
                                        </p:attrNameLst>
                                      </p:cBhvr>
                                      <p:tavLst>
                                        <p:tav tm="0">
                                          <p:val>
                                            <p:strVal val="ppt_x"/>
                                          </p:val>
                                        </p:tav>
                                        <p:tav tm="100000">
                                          <p:val>
                                            <p:strVal val="ppt_x"/>
                                          </p:val>
                                        </p:tav>
                                      </p:tavLst>
                                    </p:anim>
                                    <p:anim calcmode="lin" valueType="num">
                                      <p:cBhvr>
                                        <p:cTn id="179" dur="1000"/>
                                        <p:tgtEl>
                                          <p:spTgt spid="66"/>
                                        </p:tgtEl>
                                        <p:attrNameLst>
                                          <p:attrName>ppt_y</p:attrName>
                                        </p:attrNameLst>
                                      </p:cBhvr>
                                      <p:tavLst>
                                        <p:tav tm="0">
                                          <p:val>
                                            <p:strVal val="ppt_y"/>
                                          </p:val>
                                        </p:tav>
                                        <p:tav tm="100000">
                                          <p:val>
                                            <p:strVal val="ppt_y+.1"/>
                                          </p:val>
                                        </p:tav>
                                      </p:tavLst>
                                    </p:anim>
                                    <p:set>
                                      <p:cBhvr>
                                        <p:cTn id="180" dur="1" fill="hold">
                                          <p:stCondLst>
                                            <p:cond delay="999"/>
                                          </p:stCondLst>
                                        </p:cTn>
                                        <p:tgtEl>
                                          <p:spTgt spid="66"/>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4" presetClass="exit" presetSubtype="10" fill="hold" grpId="1" nodeType="clickEffect">
                                  <p:stCondLst>
                                    <p:cond delay="0"/>
                                  </p:stCondLst>
                                  <p:iterate type="lt">
                                    <p:tmPct val="0"/>
                                  </p:iterate>
                                  <p:childTnLst>
                                    <p:animEffect transition="out" filter="randombar(horizontal)">
                                      <p:cBhvr>
                                        <p:cTn id="184" dur="500"/>
                                        <p:tgtEl>
                                          <p:spTgt spid="16">
                                            <p:txEl>
                                              <p:pRg st="0" end="0"/>
                                            </p:txEl>
                                          </p:spTgt>
                                        </p:tgtEl>
                                      </p:cBhvr>
                                    </p:animEffect>
                                    <p:set>
                                      <p:cBhvr>
                                        <p:cTn id="185" dur="1" fill="hold">
                                          <p:stCondLst>
                                            <p:cond delay="499"/>
                                          </p:stCondLst>
                                        </p:cTn>
                                        <p:tgtEl>
                                          <p:spTgt spid="16">
                                            <p:txEl>
                                              <p:pRg st="0" end="0"/>
                                            </p:txEl>
                                          </p:spTgt>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80"/>
                                        </p:tgtEl>
                                        <p:attrNameLst>
                                          <p:attrName>style.visibility</p:attrName>
                                        </p:attrNameLst>
                                      </p:cBhvr>
                                      <p:to>
                                        <p:strVal val="visible"/>
                                      </p:to>
                                    </p:set>
                                    <p:animEffect transition="in" filter="fade">
                                      <p:cBhvr>
                                        <p:cTn id="190" dur="500"/>
                                        <p:tgtEl>
                                          <p:spTgt spid="80"/>
                                        </p:tgtEl>
                                      </p:cBhvr>
                                    </p:animEffect>
                                  </p:childTnLst>
                                </p:cTn>
                              </p:par>
                            </p:childTnLst>
                          </p:cTn>
                        </p:par>
                        <p:par>
                          <p:cTn id="191" fill="hold">
                            <p:stCondLst>
                              <p:cond delay="500"/>
                            </p:stCondLst>
                            <p:childTnLst>
                              <p:par>
                                <p:cTn id="192" presetID="37" presetClass="entr" presetSubtype="0" fill="hold" grpId="0" nodeType="afterEffect">
                                  <p:stCondLst>
                                    <p:cond delay="0"/>
                                  </p:stCondLst>
                                  <p:iterate type="wd">
                                    <p:tmPct val="10000"/>
                                  </p:iterate>
                                  <p:childTnLst>
                                    <p:set>
                                      <p:cBhvr>
                                        <p:cTn id="193" dur="1" fill="hold">
                                          <p:stCondLst>
                                            <p:cond delay="0"/>
                                          </p:stCondLst>
                                        </p:cTn>
                                        <p:tgtEl>
                                          <p:spTgt spid="81"/>
                                        </p:tgtEl>
                                        <p:attrNameLst>
                                          <p:attrName>style.visibility</p:attrName>
                                        </p:attrNameLst>
                                      </p:cBhvr>
                                      <p:to>
                                        <p:strVal val="visible"/>
                                      </p:to>
                                    </p:set>
                                    <p:animEffect transition="in" filter="fade">
                                      <p:cBhvr>
                                        <p:cTn id="194" dur="1000"/>
                                        <p:tgtEl>
                                          <p:spTgt spid="81"/>
                                        </p:tgtEl>
                                      </p:cBhvr>
                                    </p:animEffect>
                                    <p:anim calcmode="lin" valueType="num">
                                      <p:cBhvr>
                                        <p:cTn id="195" dur="1000" fill="hold"/>
                                        <p:tgtEl>
                                          <p:spTgt spid="81"/>
                                        </p:tgtEl>
                                        <p:attrNameLst>
                                          <p:attrName>ppt_x</p:attrName>
                                        </p:attrNameLst>
                                      </p:cBhvr>
                                      <p:tavLst>
                                        <p:tav tm="0">
                                          <p:val>
                                            <p:strVal val="#ppt_x"/>
                                          </p:val>
                                        </p:tav>
                                        <p:tav tm="100000">
                                          <p:val>
                                            <p:strVal val="#ppt_x"/>
                                          </p:val>
                                        </p:tav>
                                      </p:tavLst>
                                    </p:anim>
                                    <p:anim calcmode="lin" valueType="num">
                                      <p:cBhvr>
                                        <p:cTn id="196" dur="900" decel="100000" fill="hold"/>
                                        <p:tgtEl>
                                          <p:spTgt spid="81"/>
                                        </p:tgtEl>
                                        <p:attrNameLst>
                                          <p:attrName>ppt_y</p:attrName>
                                        </p:attrNameLst>
                                      </p:cBhvr>
                                      <p:tavLst>
                                        <p:tav tm="0">
                                          <p:val>
                                            <p:strVal val="#ppt_y+1"/>
                                          </p:val>
                                        </p:tav>
                                        <p:tav tm="100000">
                                          <p:val>
                                            <p:strVal val="#ppt_y-.03"/>
                                          </p:val>
                                        </p:tav>
                                      </p:tavLst>
                                    </p:anim>
                                    <p:anim calcmode="lin" valueType="num">
                                      <p:cBhvr>
                                        <p:cTn id="197" dur="100" accel="100000" fill="hold">
                                          <p:stCondLst>
                                            <p:cond delay="900"/>
                                          </p:stCondLst>
                                        </p:cTn>
                                        <p:tgtEl>
                                          <p:spTgt spid="81"/>
                                        </p:tgtEl>
                                        <p:attrNameLst>
                                          <p:attrName>ppt_y</p:attrName>
                                        </p:attrNameLst>
                                      </p:cBhvr>
                                      <p:tavLst>
                                        <p:tav tm="0">
                                          <p:val>
                                            <p:strVal val="#ppt_y-.03"/>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41" presetClass="entr" presetSubtype="0" fill="hold" grpId="0" nodeType="clickEffect">
                                  <p:stCondLst>
                                    <p:cond delay="0"/>
                                  </p:stCondLst>
                                  <p:iterate type="wd">
                                    <p:tmPct val="10000"/>
                                  </p:iterate>
                                  <p:childTnLst>
                                    <p:set>
                                      <p:cBhvr>
                                        <p:cTn id="201" dur="1" fill="hold">
                                          <p:stCondLst>
                                            <p:cond delay="0"/>
                                          </p:stCondLst>
                                        </p:cTn>
                                        <p:tgtEl>
                                          <p:spTgt spid="82"/>
                                        </p:tgtEl>
                                        <p:attrNameLst>
                                          <p:attrName>style.visibility</p:attrName>
                                        </p:attrNameLst>
                                      </p:cBhvr>
                                      <p:to>
                                        <p:strVal val="visible"/>
                                      </p:to>
                                    </p:set>
                                    <p:anim calcmode="lin" valueType="num">
                                      <p:cBhvr>
                                        <p:cTn id="202" dur="750" fill="hold"/>
                                        <p:tgtEl>
                                          <p:spTgt spid="82"/>
                                        </p:tgtEl>
                                        <p:attrNameLst>
                                          <p:attrName>ppt_x</p:attrName>
                                        </p:attrNameLst>
                                      </p:cBhvr>
                                      <p:tavLst>
                                        <p:tav tm="0">
                                          <p:val>
                                            <p:strVal val="#ppt_x"/>
                                          </p:val>
                                        </p:tav>
                                        <p:tav tm="50000">
                                          <p:val>
                                            <p:strVal val="#ppt_x+.1"/>
                                          </p:val>
                                        </p:tav>
                                        <p:tav tm="100000">
                                          <p:val>
                                            <p:strVal val="#ppt_x"/>
                                          </p:val>
                                        </p:tav>
                                      </p:tavLst>
                                    </p:anim>
                                    <p:anim calcmode="lin" valueType="num">
                                      <p:cBhvr>
                                        <p:cTn id="203" dur="750" fill="hold"/>
                                        <p:tgtEl>
                                          <p:spTgt spid="82"/>
                                        </p:tgtEl>
                                        <p:attrNameLst>
                                          <p:attrName>ppt_y</p:attrName>
                                        </p:attrNameLst>
                                      </p:cBhvr>
                                      <p:tavLst>
                                        <p:tav tm="0">
                                          <p:val>
                                            <p:strVal val="#ppt_y"/>
                                          </p:val>
                                        </p:tav>
                                        <p:tav tm="100000">
                                          <p:val>
                                            <p:strVal val="#ppt_y"/>
                                          </p:val>
                                        </p:tav>
                                      </p:tavLst>
                                    </p:anim>
                                    <p:anim calcmode="lin" valueType="num">
                                      <p:cBhvr>
                                        <p:cTn id="204" dur="750" fill="hold"/>
                                        <p:tgtEl>
                                          <p:spTgt spid="82"/>
                                        </p:tgtEl>
                                        <p:attrNameLst>
                                          <p:attrName>ppt_h</p:attrName>
                                        </p:attrNameLst>
                                      </p:cBhvr>
                                      <p:tavLst>
                                        <p:tav tm="0">
                                          <p:val>
                                            <p:strVal val="#ppt_h/10"/>
                                          </p:val>
                                        </p:tav>
                                        <p:tav tm="50000">
                                          <p:val>
                                            <p:strVal val="#ppt_h+.01"/>
                                          </p:val>
                                        </p:tav>
                                        <p:tav tm="100000">
                                          <p:val>
                                            <p:strVal val="#ppt_h"/>
                                          </p:val>
                                        </p:tav>
                                      </p:tavLst>
                                    </p:anim>
                                    <p:anim calcmode="lin" valueType="num">
                                      <p:cBhvr>
                                        <p:cTn id="205" dur="750" fill="hold"/>
                                        <p:tgtEl>
                                          <p:spTgt spid="82"/>
                                        </p:tgtEl>
                                        <p:attrNameLst>
                                          <p:attrName>ppt_w</p:attrName>
                                        </p:attrNameLst>
                                      </p:cBhvr>
                                      <p:tavLst>
                                        <p:tav tm="0">
                                          <p:val>
                                            <p:strVal val="#ppt_w/10"/>
                                          </p:val>
                                        </p:tav>
                                        <p:tav tm="50000">
                                          <p:val>
                                            <p:strVal val="#ppt_w+.01"/>
                                          </p:val>
                                        </p:tav>
                                        <p:tav tm="100000">
                                          <p:val>
                                            <p:strVal val="#ppt_w"/>
                                          </p:val>
                                        </p:tav>
                                      </p:tavLst>
                                    </p:anim>
                                    <p:animEffect transition="in" filter="fade">
                                      <p:cBhvr>
                                        <p:cTn id="206" dur="750" tmFilter="0,0; .5, 1; 1, 1"/>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7" fill="hold" display="0">
                  <p:stCondLst>
                    <p:cond delay="indefinite"/>
                  </p:stCondLst>
                  <p:endCondLst>
                    <p:cond evt="onStopAudio" delay="0">
                      <p:tgtEl>
                        <p:sldTgt/>
                      </p:tgtEl>
                    </p:cond>
                  </p:endCondLst>
                </p:cTn>
                <p:tgtEl>
                  <p:spTgt spid="54"/>
                </p:tgtEl>
              </p:cMediaNode>
            </p:audio>
            <p:audio>
              <p:cMediaNode vol="80000">
                <p:cTn id="208" fill="hold" display="0">
                  <p:stCondLst>
                    <p:cond delay="indefinite"/>
                  </p:stCondLst>
                  <p:endCondLst>
                    <p:cond evt="onStopAudio" delay="0">
                      <p:tgtEl>
                        <p:sldTgt/>
                      </p:tgtEl>
                    </p:cond>
                  </p:endCondLst>
                </p:cTn>
                <p:tgtEl>
                  <p:spTgt spid="56"/>
                </p:tgtEl>
              </p:cMediaNode>
            </p:audio>
          </p:childTnLst>
        </p:cTn>
      </p:par>
    </p:tnLst>
    <p:bldLst>
      <p:bldP spid="1115" grpId="0"/>
      <p:bldP spid="1115" grpId="1"/>
      <p:bldP spid="1129" grpId="0" animBg="1"/>
      <p:bldP spid="1129" grpId="1" animBg="1"/>
      <p:bldP spid="1130" grpId="0" animBg="1"/>
      <p:bldP spid="1130" grpId="1" animBg="1"/>
      <p:bldP spid="66" grpId="0" animBg="1"/>
      <p:bldP spid="66" grpId="1" animBg="1"/>
      <p:bldP spid="6" grpId="0"/>
      <p:bldP spid="6" grpId="1"/>
      <p:bldP spid="67" grpId="0"/>
      <p:bldP spid="67" grpId="1"/>
      <p:bldP spid="68" grpId="0"/>
      <p:bldP spid="68" grpId="1"/>
      <p:bldP spid="69" grpId="0"/>
      <p:bldP spid="69" grpId="1"/>
      <p:bldP spid="70" grpId="0"/>
      <p:bldP spid="70" grpId="1"/>
      <p:bldP spid="16" grpId="0" build="p"/>
      <p:bldP spid="16" grpId="1" build="allAtOnce"/>
      <p:bldP spid="3" grpId="0"/>
      <p:bldP spid="3" grpId="1"/>
      <p:bldP spid="61" grpId="0"/>
      <p:bldP spid="61" grpId="1"/>
      <p:bldP spid="62" grpId="0"/>
      <p:bldP spid="62" grpId="1"/>
      <p:bldP spid="63" grpId="0"/>
      <p:bldP spid="63" grpId="1"/>
      <p:bldP spid="64" grpId="0"/>
      <p:bldP spid="64" grpId="1"/>
      <p:bldP spid="49" grpId="0"/>
      <p:bldP spid="49" grpId="1"/>
      <p:bldP spid="80" grpId="0"/>
      <p:bldP spid="81" grpId="0"/>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778265" y="3306993"/>
            <a:ext cx="3598548" cy="820958"/>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معاني الكلمات</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78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6" name="Google Shape;1376;p34"/>
          <p:cNvSpPr/>
          <p:nvPr/>
        </p:nvSpPr>
        <p:spPr>
          <a:xfrm>
            <a:off x="719098" y="1078311"/>
            <a:ext cx="7705800" cy="3861989"/>
          </a:xfrm>
          <a:prstGeom prst="rect">
            <a:avLst/>
          </a:prstGeom>
          <a:gradFill>
            <a:gsLst>
              <a:gs pos="0">
                <a:srgbClr val="E69138"/>
              </a:gs>
              <a:gs pos="50000">
                <a:srgbClr val="FFE393"/>
              </a:gs>
              <a:gs pos="100000">
                <a:srgbClr val="E69138"/>
              </a:gs>
            </a:gsLst>
            <a:lin ang="2698631" scaled="0"/>
          </a:gradFill>
          <a:ln>
            <a:noFill/>
          </a:ln>
          <a:effectLst>
            <a:outerShdw blurRad="171450" dist="38100" dir="5400000" algn="bl" rotWithShape="0">
              <a:srgbClr val="C87434">
                <a:alpha val="3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1378" name="Google Shape;1378;p34"/>
          <p:cNvGraphicFramePr/>
          <p:nvPr>
            <p:extLst>
              <p:ext uri="{D42A27DB-BD31-4B8C-83A1-F6EECF244321}">
                <p14:modId xmlns:p14="http://schemas.microsoft.com/office/powerpoint/2010/main" val="2523303783"/>
              </p:ext>
            </p:extLst>
          </p:nvPr>
        </p:nvGraphicFramePr>
        <p:xfrm>
          <a:off x="797057" y="1164870"/>
          <a:ext cx="7549880" cy="3673829"/>
        </p:xfrm>
        <a:graphic>
          <a:graphicData uri="http://schemas.openxmlformats.org/drawingml/2006/table">
            <a:tbl>
              <a:tblPr>
                <a:noFill/>
              </a:tblPr>
              <a:tblGrid>
                <a:gridCol w="3818250">
                  <a:extLst>
                    <a:ext uri="{9D8B030D-6E8A-4147-A177-3AD203B41FA5}">
                      <a16:colId xmlns:a16="http://schemas.microsoft.com/office/drawing/2014/main" val="20002"/>
                    </a:ext>
                  </a:extLst>
                </a:gridCol>
                <a:gridCol w="3731630">
                  <a:extLst>
                    <a:ext uri="{9D8B030D-6E8A-4147-A177-3AD203B41FA5}">
                      <a16:colId xmlns:a16="http://schemas.microsoft.com/office/drawing/2014/main" val="20003"/>
                    </a:ext>
                  </a:extLst>
                </a:gridCol>
              </a:tblGrid>
              <a:tr h="801285">
                <a:tc>
                  <a:txBody>
                    <a:bodyPr/>
                    <a:lstStyle/>
                    <a:p>
                      <a:pPr marL="0" lvl="0" indent="0" algn="ctr" rtl="0">
                        <a:spcBef>
                          <a:spcPts val="0"/>
                        </a:spcBef>
                        <a:spcAft>
                          <a:spcPts val="0"/>
                        </a:spcAft>
                        <a:buNone/>
                      </a:pPr>
                      <a:r>
                        <a:rPr lang="ar-SA"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rPr>
                        <a:t>المعاني</a:t>
                      </a:r>
                      <a:endParaRPr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endParaRPr>
                    </a:p>
                  </a:txBody>
                  <a:tcPr marL="91425" marR="91425" marT="68575" marB="68575" anchor="ctr">
                    <a:lnL w="19050" cap="flat" cmpd="sng">
                      <a:solidFill>
                        <a:srgbClr val="2A2E21">
                          <a:alpha val="0"/>
                        </a:srgbClr>
                      </a:solidFill>
                      <a:prstDash val="solid"/>
                      <a:round/>
                      <a:headEnd type="none" w="sm" len="sm"/>
                      <a:tailEnd type="none" w="sm" len="sm"/>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gradFill>
                      <a:gsLst>
                        <a:gs pos="0">
                          <a:schemeClr val="accent3"/>
                        </a:gs>
                        <a:gs pos="100000">
                          <a:schemeClr val="accent4"/>
                        </a:gs>
                      </a:gsLst>
                      <a:lin ang="5400700" scaled="0"/>
                    </a:gradFill>
                  </a:tcPr>
                </a:tc>
                <a:tc>
                  <a:txBody>
                    <a:bodyPr/>
                    <a:lstStyle/>
                    <a:p>
                      <a:pPr marL="0" lvl="0" indent="0" algn="ctr" rtl="0">
                        <a:spcBef>
                          <a:spcPts val="0"/>
                        </a:spcBef>
                        <a:spcAft>
                          <a:spcPts val="0"/>
                        </a:spcAft>
                        <a:buClr>
                          <a:srgbClr val="000000"/>
                        </a:buClr>
                        <a:buSzPts val="1100"/>
                        <a:buFont typeface="Arial"/>
                        <a:buNone/>
                      </a:pPr>
                      <a:r>
                        <a:rPr lang="ar-SA"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rPr>
                        <a:t>الكلمات</a:t>
                      </a:r>
                      <a:endParaRPr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endParaRPr>
                    </a:p>
                  </a:txBody>
                  <a:tcPr marL="91425" marR="91425" marT="68575" marB="68575" anchor="ctr">
                    <a:lnL w="19050" cap="flat" cmpd="sng">
                      <a:solidFill>
                        <a:srgbClr val="2A2E21">
                          <a:alpha val="0"/>
                        </a:srgbClr>
                      </a:solidFill>
                      <a:prstDash val="solid"/>
                      <a:round/>
                      <a:headEnd type="none" w="sm" len="sm"/>
                      <a:tailEnd type="none" w="sm" len="sm"/>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gradFill>
                      <a:gsLst>
                        <a:gs pos="0">
                          <a:schemeClr val="accent3"/>
                        </a:gs>
                        <a:gs pos="100000">
                          <a:schemeClr val="accent4"/>
                        </a:gs>
                      </a:gsLst>
                      <a:lin ang="5400700" scaled="0"/>
                    </a:gradFill>
                  </a:tcPr>
                </a:tc>
                <a:extLst>
                  <a:ext uri="{0D108BD9-81ED-4DB2-BD59-A6C34878D82A}">
                    <a16:rowId xmlns:a16="http://schemas.microsoft.com/office/drawing/2014/main" val="10000"/>
                  </a:ext>
                </a:extLst>
              </a:tr>
              <a:tr h="718136">
                <a:tc>
                  <a:txBody>
                    <a:bodyPr/>
                    <a:lstStyle/>
                    <a:p>
                      <a:pPr marL="0" marR="0" lvl="0" indent="0" algn="ctr" rtl="1">
                        <a:lnSpc>
                          <a:spcPct val="100000"/>
                        </a:lnSpc>
                        <a:spcBef>
                          <a:spcPts val="0"/>
                        </a:spcBef>
                        <a:spcAft>
                          <a:spcPts val="0"/>
                        </a:spcAft>
                        <a:buClr>
                          <a:srgbClr val="000000"/>
                        </a:buClr>
                        <a:buFont typeface="Arial"/>
                        <a:buNone/>
                      </a:pPr>
                      <a:r>
                        <a:rPr lang="ar-SA" sz="28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من العذاب</a:t>
                      </a:r>
                      <a:endParaRPr sz="28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FFCD2A">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FFCD2A">
                          <a:alpha val="0"/>
                        </a:srgbClr>
                      </a:solidFill>
                      <a:prstDash val="solid"/>
                      <a:round/>
                      <a:headEnd type="none" w="sm" len="sm"/>
                      <a:tailEnd type="none" w="sm" len="sm"/>
                    </a:lnB>
                    <a:solidFill>
                      <a:schemeClr val="lt1"/>
                    </a:solidFill>
                  </a:tcPr>
                </a:tc>
                <a:tc>
                  <a:txBody>
                    <a:bodyPr/>
                    <a:lstStyle/>
                    <a:p>
                      <a:pPr marL="0" lvl="0" indent="0" algn="ctr" rtl="1">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فهل وجدتم ما وعد ربكم حقاً </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FFCD2A">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9050" cap="flat" cmpd="sng">
                      <a:solidFill>
                        <a:srgbClr val="FFCD2A">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1"/>
                  </a:ext>
                </a:extLst>
              </a:tr>
              <a:tr h="718136">
                <a:tc>
                  <a:txBody>
                    <a:bodyPr/>
                    <a:lstStyle/>
                    <a:p>
                      <a:pPr marL="0" marR="0" lvl="0" indent="0" algn="ctr" rtl="1">
                        <a:lnSpc>
                          <a:spcPct val="100000"/>
                        </a:lnSpc>
                        <a:spcBef>
                          <a:spcPts val="0"/>
                        </a:spcBef>
                        <a:spcAft>
                          <a:spcPts val="0"/>
                        </a:spcAft>
                        <a:buClr>
                          <a:srgbClr val="000000"/>
                        </a:buClr>
                        <a:buFont typeface="Arial"/>
                        <a:buNone/>
                      </a:pPr>
                      <a:r>
                        <a:rPr lang="ar-SA" sz="28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عذابه، والطرد من رحمته</a:t>
                      </a:r>
                      <a:endParaRPr sz="28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FFCD2A">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FFCD2A">
                          <a:alpha val="0"/>
                        </a:srgbClr>
                      </a:solidFill>
                      <a:prstDash val="solid"/>
                      <a:round/>
                      <a:headEnd type="none" w="sm" len="sm"/>
                      <a:tailEnd type="none" w="sm" len="sm"/>
                    </a:lnT>
                    <a:lnB w="19050" cap="flat" cmpd="sng" algn="ctr">
                      <a:solidFill>
                        <a:srgbClr val="FFCD2A">
                          <a:alpha val="0"/>
                        </a:srgbClr>
                      </a:solidFill>
                      <a:prstDash val="solid"/>
                      <a:round/>
                      <a:headEnd type="none" w="sm" len="sm"/>
                      <a:tailEnd type="none" w="sm" len="sm"/>
                    </a:lnB>
                    <a:solidFill>
                      <a:schemeClr val="lt1"/>
                    </a:solidFill>
                  </a:tcPr>
                </a:tc>
                <a:tc>
                  <a:txBody>
                    <a:bodyPr/>
                    <a:lstStyle/>
                    <a:p>
                      <a:pPr marL="0" lvl="0" indent="0" algn="ctr" rtl="1">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لعنة الله</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FFCD2A">
                          <a:alpha val="0"/>
                        </a:srgbClr>
                      </a:solidFill>
                      <a:prstDash val="solid"/>
                      <a:round/>
                      <a:headEnd type="none" w="sm" len="sm"/>
                      <a:tailEnd type="none" w="sm" len="sm"/>
                    </a:lnR>
                    <a:lnT w="19050" cap="flat" cmpd="sng" algn="ctr">
                      <a:solidFill>
                        <a:srgbClr val="FFCD2A">
                          <a:alpha val="0"/>
                        </a:srgbClr>
                      </a:solidFill>
                      <a:prstDash val="solid"/>
                      <a:round/>
                      <a:headEnd type="none" w="sm" len="sm"/>
                      <a:tailEnd type="none" w="sm" len="sm"/>
                    </a:lnT>
                    <a:lnB w="19050" cap="flat" cmpd="sng">
                      <a:solidFill>
                        <a:srgbClr val="FFCD2A">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49007410"/>
                  </a:ext>
                </a:extLst>
              </a:tr>
              <a:tr h="718136">
                <a:tc>
                  <a:txBody>
                    <a:bodyPr/>
                    <a:lstStyle/>
                    <a:p>
                      <a:pPr marL="0" marR="0" lvl="0" indent="0" algn="ctr" rtl="1">
                        <a:lnSpc>
                          <a:spcPct val="100000"/>
                        </a:lnSpc>
                        <a:spcBef>
                          <a:spcPts val="0"/>
                        </a:spcBef>
                        <a:spcAft>
                          <a:spcPts val="0"/>
                        </a:spcAft>
                        <a:buClr>
                          <a:srgbClr val="000000"/>
                        </a:buClr>
                        <a:buFont typeface="Arial"/>
                        <a:buNone/>
                      </a:pPr>
                      <a:r>
                        <a:rPr lang="ar-SA" sz="28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يطلبونها معوجة</a:t>
                      </a:r>
                      <a:endParaRPr sz="28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FFCD2A">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chemeClr val="lt1"/>
                    </a:solidFill>
                  </a:tcPr>
                </a:tc>
                <a:tc>
                  <a:txBody>
                    <a:bodyPr/>
                    <a:lstStyle/>
                    <a:p>
                      <a:pPr marL="0" lvl="0" indent="0" algn="ctr" rtl="1">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يبتغونها عوجاً</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solidFill>
                        <a:srgbClr val="FFCD2A">
                          <a:alpha val="0"/>
                        </a:srgbClr>
                      </a:solidFill>
                      <a:prstDash val="solid"/>
                      <a:round/>
                      <a:headEnd type="none" w="sm" len="sm"/>
                      <a:tailEnd type="none" w="sm" len="sm"/>
                    </a:lnT>
                    <a:lnB w="19050" cap="flat" cmpd="sng">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2"/>
                  </a:ext>
                </a:extLst>
              </a:tr>
              <a:tr h="718136">
                <a:tc>
                  <a:txBody>
                    <a:bodyPr/>
                    <a:lstStyle/>
                    <a:p>
                      <a:pPr marL="0" marR="0" lvl="0" indent="0" algn="ctr" rtl="1">
                        <a:lnSpc>
                          <a:spcPct val="100000"/>
                        </a:lnSpc>
                        <a:spcBef>
                          <a:spcPts val="0"/>
                        </a:spcBef>
                        <a:spcAft>
                          <a:spcPts val="0"/>
                        </a:spcAft>
                        <a:buClr>
                          <a:srgbClr val="000000"/>
                        </a:buClr>
                        <a:buFont typeface="Arial"/>
                        <a:buNone/>
                      </a:pPr>
                      <a:r>
                        <a:rPr lang="ar-SA" sz="28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بين أصحاب الجنة والنار سور</a:t>
                      </a:r>
                      <a:endParaRPr sz="28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2A2E21">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chemeClr val="lt1"/>
                    </a:solidFill>
                  </a:tcPr>
                </a:tc>
                <a:tc>
                  <a:txBody>
                    <a:bodyPr/>
                    <a:lstStyle/>
                    <a:p>
                      <a:pPr marL="0" lvl="0" indent="0" algn="ctr" rtl="1">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وبينهما حجاب</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3"/>
                  </a:ext>
                </a:extLst>
              </a:tr>
            </a:tbl>
          </a:graphicData>
        </a:graphic>
      </p:graphicFrame>
      <p:sp>
        <p:nvSpPr>
          <p:cNvPr id="12" name="شكل حر: شكل 11">
            <a:extLst>
              <a:ext uri="{FF2B5EF4-FFF2-40B4-BE49-F238E27FC236}">
                <a16:creationId xmlns:a16="http://schemas.microsoft.com/office/drawing/2014/main" id="{B6824911-DCAB-41D7-B062-4C0745FDC64F}"/>
              </a:ext>
            </a:extLst>
          </p:cNvPr>
          <p:cNvSpPr/>
          <p:nvPr/>
        </p:nvSpPr>
        <p:spPr>
          <a:xfrm rot="5400000">
            <a:off x="4160805" y="-1563256"/>
            <a:ext cx="822389" cy="4316361"/>
          </a:xfrm>
          <a:custGeom>
            <a:avLst/>
            <a:gdLst>
              <a:gd name="connsiteX0" fmla="*/ 0 w 822389"/>
              <a:gd name="connsiteY0" fmla="*/ 6091149 h 6297108"/>
              <a:gd name="connsiteX1" fmla="*/ 0 w 822389"/>
              <a:gd name="connsiteY1" fmla="*/ 5953631 h 6297108"/>
              <a:gd name="connsiteX2" fmla="*/ 4 w 822389"/>
              <a:gd name="connsiteY2" fmla="*/ 5953631 h 6297108"/>
              <a:gd name="connsiteX3" fmla="*/ 4 w 822389"/>
              <a:gd name="connsiteY3" fmla="*/ 310037 h 6297108"/>
              <a:gd name="connsiteX4" fmla="*/ 14 w 822389"/>
              <a:gd name="connsiteY4" fmla="*/ 310037 h 6297108"/>
              <a:gd name="connsiteX5" fmla="*/ 14 w 822389"/>
              <a:gd name="connsiteY5" fmla="*/ 205798 h 6297108"/>
              <a:gd name="connsiteX6" fmla="*/ 77416 w 822389"/>
              <a:gd name="connsiteY6" fmla="*/ 160610 h 6297108"/>
              <a:gd name="connsiteX7" fmla="*/ 80901 w 822389"/>
              <a:gd name="connsiteY7" fmla="*/ 160352 h 6297108"/>
              <a:gd name="connsiteX8" fmla="*/ 80901 w 822389"/>
              <a:gd name="connsiteY8" fmla="*/ 158417 h 6297108"/>
              <a:gd name="connsiteX9" fmla="*/ 146809 w 822389"/>
              <a:gd name="connsiteY9" fmla="*/ 119734 h 6297108"/>
              <a:gd name="connsiteX10" fmla="*/ 147160 w 822389"/>
              <a:gd name="connsiteY10" fmla="*/ 119734 h 6297108"/>
              <a:gd name="connsiteX11" fmla="*/ 151685 w 822389"/>
              <a:gd name="connsiteY11" fmla="*/ 119911 h 6297108"/>
              <a:gd name="connsiteX12" fmla="*/ 151685 w 822389"/>
              <a:gd name="connsiteY12" fmla="*/ 117534 h 6297108"/>
              <a:gd name="connsiteX13" fmla="*/ 191792 w 822389"/>
              <a:gd name="connsiteY13" fmla="*/ 73933 h 6297108"/>
              <a:gd name="connsiteX14" fmla="*/ 251242 w 822389"/>
              <a:gd name="connsiteY14" fmla="*/ 66017 h 6297108"/>
              <a:gd name="connsiteX15" fmla="*/ 258915 w 822389"/>
              <a:gd name="connsiteY15" fmla="*/ 66195 h 6297108"/>
              <a:gd name="connsiteX16" fmla="*/ 263791 w 822389"/>
              <a:gd name="connsiteY16" fmla="*/ 66372 h 6297108"/>
              <a:gd name="connsiteX17" fmla="*/ 263791 w 822389"/>
              <a:gd name="connsiteY17" fmla="*/ 63994 h 6297108"/>
              <a:gd name="connsiteX18" fmla="*/ 364037 w 822389"/>
              <a:gd name="connsiteY18" fmla="*/ 17492 h 6297108"/>
              <a:gd name="connsiteX19" fmla="*/ 411289 w 822389"/>
              <a:gd name="connsiteY19" fmla="*/ 0 h 6297108"/>
              <a:gd name="connsiteX20" fmla="*/ 458352 w 822389"/>
              <a:gd name="connsiteY20" fmla="*/ 17492 h 6297108"/>
              <a:gd name="connsiteX21" fmla="*/ 558612 w 822389"/>
              <a:gd name="connsiteY21" fmla="*/ 63994 h 6297108"/>
              <a:gd name="connsiteX22" fmla="*/ 558612 w 822389"/>
              <a:gd name="connsiteY22" fmla="*/ 66372 h 6297108"/>
              <a:gd name="connsiteX23" fmla="*/ 563488 w 822389"/>
              <a:gd name="connsiteY23" fmla="*/ 66195 h 6297108"/>
              <a:gd name="connsiteX24" fmla="*/ 571336 w 822389"/>
              <a:gd name="connsiteY24" fmla="*/ 66017 h 6297108"/>
              <a:gd name="connsiteX25" fmla="*/ 630611 w 822389"/>
              <a:gd name="connsiteY25" fmla="*/ 73933 h 6297108"/>
              <a:gd name="connsiteX26" fmla="*/ 670703 w 822389"/>
              <a:gd name="connsiteY26" fmla="*/ 117622 h 6297108"/>
              <a:gd name="connsiteX27" fmla="*/ 670703 w 822389"/>
              <a:gd name="connsiteY27" fmla="*/ 119911 h 6297108"/>
              <a:gd name="connsiteX28" fmla="*/ 675242 w 822389"/>
              <a:gd name="connsiteY28" fmla="*/ 119822 h 6297108"/>
              <a:gd name="connsiteX29" fmla="*/ 675770 w 822389"/>
              <a:gd name="connsiteY29" fmla="*/ 119822 h 6297108"/>
              <a:gd name="connsiteX30" fmla="*/ 741487 w 822389"/>
              <a:gd name="connsiteY30" fmla="*/ 158506 h 6297108"/>
              <a:gd name="connsiteX31" fmla="*/ 741487 w 822389"/>
              <a:gd name="connsiteY31" fmla="*/ 160352 h 6297108"/>
              <a:gd name="connsiteX32" fmla="*/ 744972 w 822389"/>
              <a:gd name="connsiteY32" fmla="*/ 160699 h 6297108"/>
              <a:gd name="connsiteX33" fmla="*/ 822389 w 822389"/>
              <a:gd name="connsiteY33" fmla="*/ 205798 h 6297108"/>
              <a:gd name="connsiteX34" fmla="*/ 822389 w 822389"/>
              <a:gd name="connsiteY34" fmla="*/ 343209 h 6297108"/>
              <a:gd name="connsiteX35" fmla="*/ 822292 w 822389"/>
              <a:gd name="connsiteY35" fmla="*/ 343209 h 6297108"/>
              <a:gd name="connsiteX36" fmla="*/ 822291 w 822389"/>
              <a:gd name="connsiteY36" fmla="*/ 5953631 h 6297108"/>
              <a:gd name="connsiteX37" fmla="*/ 822375 w 822389"/>
              <a:gd name="connsiteY37" fmla="*/ 5953631 h 6297108"/>
              <a:gd name="connsiteX38" fmla="*/ 822375 w 822389"/>
              <a:gd name="connsiteY38" fmla="*/ 6091149 h 6297108"/>
              <a:gd name="connsiteX39" fmla="*/ 744972 w 822389"/>
              <a:gd name="connsiteY39" fmla="*/ 6136373 h 6297108"/>
              <a:gd name="connsiteX40" fmla="*/ 741487 w 822389"/>
              <a:gd name="connsiteY40" fmla="*/ 6136631 h 6297108"/>
              <a:gd name="connsiteX41" fmla="*/ 741487 w 822389"/>
              <a:gd name="connsiteY41" fmla="*/ 6138567 h 6297108"/>
              <a:gd name="connsiteX42" fmla="*/ 675580 w 822389"/>
              <a:gd name="connsiteY42" fmla="*/ 6177281 h 6297108"/>
              <a:gd name="connsiteX43" fmla="*/ 675228 w 822389"/>
              <a:gd name="connsiteY43" fmla="*/ 6177281 h 6297108"/>
              <a:gd name="connsiteX44" fmla="*/ 670704 w 822389"/>
              <a:gd name="connsiteY44" fmla="*/ 6177103 h 6297108"/>
              <a:gd name="connsiteX45" fmla="*/ 670704 w 822389"/>
              <a:gd name="connsiteY45" fmla="*/ 6179483 h 6297108"/>
              <a:gd name="connsiteX46" fmla="*/ 630597 w 822389"/>
              <a:gd name="connsiteY46" fmla="*/ 6223117 h 6297108"/>
              <a:gd name="connsiteX47" fmla="*/ 571146 w 822389"/>
              <a:gd name="connsiteY47" fmla="*/ 6231039 h 6297108"/>
              <a:gd name="connsiteX48" fmla="*/ 563473 w 822389"/>
              <a:gd name="connsiteY48" fmla="*/ 6230861 h 6297108"/>
              <a:gd name="connsiteX49" fmla="*/ 558597 w 822389"/>
              <a:gd name="connsiteY49" fmla="*/ 6230684 h 6297108"/>
              <a:gd name="connsiteX50" fmla="*/ 558597 w 822389"/>
              <a:gd name="connsiteY50" fmla="*/ 6233064 h 6297108"/>
              <a:gd name="connsiteX51" fmla="*/ 458352 w 822389"/>
              <a:gd name="connsiteY51" fmla="*/ 6279602 h 6297108"/>
              <a:gd name="connsiteX52" fmla="*/ 411099 w 822389"/>
              <a:gd name="connsiteY52" fmla="*/ 6297108 h 6297108"/>
              <a:gd name="connsiteX53" fmla="*/ 364037 w 822389"/>
              <a:gd name="connsiteY53" fmla="*/ 6279602 h 6297108"/>
              <a:gd name="connsiteX54" fmla="*/ 263777 w 822389"/>
              <a:gd name="connsiteY54" fmla="*/ 6233064 h 6297108"/>
              <a:gd name="connsiteX55" fmla="*/ 263777 w 822389"/>
              <a:gd name="connsiteY55" fmla="*/ 6230684 h 6297108"/>
              <a:gd name="connsiteX56" fmla="*/ 258901 w 822389"/>
              <a:gd name="connsiteY56" fmla="*/ 6230861 h 6297108"/>
              <a:gd name="connsiteX57" fmla="*/ 251052 w 822389"/>
              <a:gd name="connsiteY57" fmla="*/ 6231039 h 6297108"/>
              <a:gd name="connsiteX58" fmla="*/ 191778 w 822389"/>
              <a:gd name="connsiteY58" fmla="*/ 6223117 h 6297108"/>
              <a:gd name="connsiteX59" fmla="*/ 151685 w 822389"/>
              <a:gd name="connsiteY59" fmla="*/ 6179394 h 6297108"/>
              <a:gd name="connsiteX60" fmla="*/ 151685 w 822389"/>
              <a:gd name="connsiteY60" fmla="*/ 6177103 h 6297108"/>
              <a:gd name="connsiteX61" fmla="*/ 147146 w 822389"/>
              <a:gd name="connsiteY61" fmla="*/ 6177192 h 6297108"/>
              <a:gd name="connsiteX62" fmla="*/ 146619 w 822389"/>
              <a:gd name="connsiteY62" fmla="*/ 6177192 h 6297108"/>
              <a:gd name="connsiteX63" fmla="*/ 80902 w 822389"/>
              <a:gd name="connsiteY63" fmla="*/ 6138479 h 6297108"/>
              <a:gd name="connsiteX64" fmla="*/ 80902 w 822389"/>
              <a:gd name="connsiteY64" fmla="*/ 6136631 h 6297108"/>
              <a:gd name="connsiteX65" fmla="*/ 77417 w 822389"/>
              <a:gd name="connsiteY65" fmla="*/ 6136284 h 6297108"/>
              <a:gd name="connsiteX66" fmla="*/ 0 w 822389"/>
              <a:gd name="connsiteY66" fmla="*/ 6091149 h 629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2389" h="6297108">
                <a:moveTo>
                  <a:pt x="0" y="6091149"/>
                </a:moveTo>
                <a:lnTo>
                  <a:pt x="0" y="5953631"/>
                </a:lnTo>
                <a:lnTo>
                  <a:pt x="4" y="5953631"/>
                </a:lnTo>
                <a:lnTo>
                  <a:pt x="4" y="310037"/>
                </a:lnTo>
                <a:lnTo>
                  <a:pt x="14" y="310037"/>
                </a:lnTo>
                <a:lnTo>
                  <a:pt x="14" y="205798"/>
                </a:lnTo>
                <a:cubicBezTo>
                  <a:pt x="14" y="168082"/>
                  <a:pt x="74107" y="160965"/>
                  <a:pt x="77416" y="160610"/>
                </a:cubicBezTo>
                <a:lnTo>
                  <a:pt x="80901" y="160352"/>
                </a:lnTo>
                <a:lnTo>
                  <a:pt x="80901" y="158417"/>
                </a:lnTo>
                <a:cubicBezTo>
                  <a:pt x="80901" y="120878"/>
                  <a:pt x="140015" y="119734"/>
                  <a:pt x="146809" y="119734"/>
                </a:cubicBezTo>
                <a:lnTo>
                  <a:pt x="147160" y="119734"/>
                </a:lnTo>
                <a:lnTo>
                  <a:pt x="151685" y="119911"/>
                </a:lnTo>
                <a:lnTo>
                  <a:pt x="151685" y="117534"/>
                </a:lnTo>
                <a:cubicBezTo>
                  <a:pt x="151685" y="97140"/>
                  <a:pt x="165288" y="82550"/>
                  <a:pt x="191792" y="73933"/>
                </a:cubicBezTo>
                <a:cubicBezTo>
                  <a:pt x="213405" y="66985"/>
                  <a:pt x="238342" y="66017"/>
                  <a:pt x="251242" y="66017"/>
                </a:cubicBezTo>
                <a:cubicBezTo>
                  <a:pt x="255943" y="66017"/>
                  <a:pt x="258915" y="66195"/>
                  <a:pt x="258915" y="66195"/>
                </a:cubicBezTo>
                <a:lnTo>
                  <a:pt x="263791" y="66372"/>
                </a:lnTo>
                <a:lnTo>
                  <a:pt x="263791" y="63994"/>
                </a:lnTo>
                <a:cubicBezTo>
                  <a:pt x="263791" y="43165"/>
                  <a:pt x="315568" y="26374"/>
                  <a:pt x="364037" y="17492"/>
                </a:cubicBezTo>
                <a:cubicBezTo>
                  <a:pt x="391931" y="12308"/>
                  <a:pt x="405359" y="4747"/>
                  <a:pt x="411289" y="0"/>
                </a:cubicBezTo>
                <a:cubicBezTo>
                  <a:pt x="417220" y="4747"/>
                  <a:pt x="430457" y="12308"/>
                  <a:pt x="458352" y="17492"/>
                </a:cubicBezTo>
                <a:cubicBezTo>
                  <a:pt x="506995" y="26374"/>
                  <a:pt x="558612" y="43165"/>
                  <a:pt x="558612" y="63994"/>
                </a:cubicBezTo>
                <a:lnTo>
                  <a:pt x="558612" y="66372"/>
                </a:lnTo>
                <a:lnTo>
                  <a:pt x="563488" y="66195"/>
                </a:lnTo>
                <a:cubicBezTo>
                  <a:pt x="563488" y="66195"/>
                  <a:pt x="566446" y="66017"/>
                  <a:pt x="571336" y="66017"/>
                </a:cubicBezTo>
                <a:cubicBezTo>
                  <a:pt x="584237" y="66017"/>
                  <a:pt x="608983" y="67073"/>
                  <a:pt x="630611" y="73933"/>
                </a:cubicBezTo>
                <a:cubicBezTo>
                  <a:pt x="657114" y="82461"/>
                  <a:pt x="670703" y="97140"/>
                  <a:pt x="670703" y="117622"/>
                </a:cubicBezTo>
                <a:lnTo>
                  <a:pt x="670703" y="119911"/>
                </a:lnTo>
                <a:lnTo>
                  <a:pt x="675242" y="119822"/>
                </a:lnTo>
                <a:lnTo>
                  <a:pt x="675770" y="119822"/>
                </a:lnTo>
                <a:cubicBezTo>
                  <a:pt x="682388" y="119822"/>
                  <a:pt x="741487" y="120878"/>
                  <a:pt x="741487" y="158506"/>
                </a:cubicBezTo>
                <a:lnTo>
                  <a:pt x="741487" y="160352"/>
                </a:lnTo>
                <a:lnTo>
                  <a:pt x="744972" y="160699"/>
                </a:lnTo>
                <a:cubicBezTo>
                  <a:pt x="748120" y="160965"/>
                  <a:pt x="822389" y="168171"/>
                  <a:pt x="822389" y="205798"/>
                </a:cubicBezTo>
                <a:lnTo>
                  <a:pt x="822389" y="343209"/>
                </a:lnTo>
                <a:lnTo>
                  <a:pt x="822292" y="343209"/>
                </a:lnTo>
                <a:lnTo>
                  <a:pt x="822291" y="5953631"/>
                </a:lnTo>
                <a:lnTo>
                  <a:pt x="822375" y="5953631"/>
                </a:lnTo>
                <a:lnTo>
                  <a:pt x="822375" y="6091149"/>
                </a:lnTo>
                <a:cubicBezTo>
                  <a:pt x="822375" y="6128894"/>
                  <a:pt x="748282" y="6136018"/>
                  <a:pt x="744972" y="6136373"/>
                </a:cubicBezTo>
                <a:lnTo>
                  <a:pt x="741487" y="6136631"/>
                </a:lnTo>
                <a:lnTo>
                  <a:pt x="741487" y="6138567"/>
                </a:lnTo>
                <a:cubicBezTo>
                  <a:pt x="741487" y="6176135"/>
                  <a:pt x="682374" y="6177281"/>
                  <a:pt x="675580" y="6177281"/>
                </a:cubicBezTo>
                <a:lnTo>
                  <a:pt x="675228" y="6177281"/>
                </a:lnTo>
                <a:lnTo>
                  <a:pt x="670704" y="6177103"/>
                </a:lnTo>
                <a:lnTo>
                  <a:pt x="670704" y="6179483"/>
                </a:lnTo>
                <a:cubicBezTo>
                  <a:pt x="670704" y="6199892"/>
                  <a:pt x="657100" y="6214494"/>
                  <a:pt x="630597" y="6223117"/>
                </a:cubicBezTo>
                <a:cubicBezTo>
                  <a:pt x="608984" y="6230071"/>
                  <a:pt x="584047" y="6231039"/>
                  <a:pt x="571146" y="6231039"/>
                </a:cubicBezTo>
                <a:cubicBezTo>
                  <a:pt x="566446" y="6231039"/>
                  <a:pt x="563473" y="6230861"/>
                  <a:pt x="563473" y="6230861"/>
                </a:cubicBezTo>
                <a:lnTo>
                  <a:pt x="558597" y="6230684"/>
                </a:lnTo>
                <a:lnTo>
                  <a:pt x="558597" y="6233064"/>
                </a:lnTo>
                <a:cubicBezTo>
                  <a:pt x="558597" y="6253909"/>
                  <a:pt x="506820" y="6270713"/>
                  <a:pt x="458352" y="6279602"/>
                </a:cubicBezTo>
                <a:cubicBezTo>
                  <a:pt x="430457" y="6284790"/>
                  <a:pt x="417030" y="6292357"/>
                  <a:pt x="411099" y="6297108"/>
                </a:cubicBezTo>
                <a:cubicBezTo>
                  <a:pt x="405169" y="6292357"/>
                  <a:pt x="391932" y="6284790"/>
                  <a:pt x="364037" y="6279602"/>
                </a:cubicBezTo>
                <a:cubicBezTo>
                  <a:pt x="315393" y="6270713"/>
                  <a:pt x="263777" y="6253909"/>
                  <a:pt x="263777" y="6233064"/>
                </a:cubicBezTo>
                <a:lnTo>
                  <a:pt x="263777" y="6230684"/>
                </a:lnTo>
                <a:lnTo>
                  <a:pt x="258901" y="6230861"/>
                </a:lnTo>
                <a:cubicBezTo>
                  <a:pt x="258901" y="6230861"/>
                  <a:pt x="255943" y="6231039"/>
                  <a:pt x="251052" y="6231039"/>
                </a:cubicBezTo>
                <a:cubicBezTo>
                  <a:pt x="238152" y="6231039"/>
                  <a:pt x="213405" y="6229982"/>
                  <a:pt x="191778" y="6223117"/>
                </a:cubicBezTo>
                <a:cubicBezTo>
                  <a:pt x="165274" y="6214583"/>
                  <a:pt x="151685" y="6199892"/>
                  <a:pt x="151685" y="6179394"/>
                </a:cubicBezTo>
                <a:lnTo>
                  <a:pt x="151685" y="6177103"/>
                </a:lnTo>
                <a:lnTo>
                  <a:pt x="147146" y="6177192"/>
                </a:lnTo>
                <a:lnTo>
                  <a:pt x="146619" y="6177192"/>
                </a:lnTo>
                <a:cubicBezTo>
                  <a:pt x="140000" y="6177192"/>
                  <a:pt x="80902" y="6176135"/>
                  <a:pt x="80902" y="6138479"/>
                </a:cubicBezTo>
                <a:lnTo>
                  <a:pt x="80902" y="6136631"/>
                </a:lnTo>
                <a:lnTo>
                  <a:pt x="77417" y="6136284"/>
                </a:lnTo>
                <a:cubicBezTo>
                  <a:pt x="74268" y="6136018"/>
                  <a:pt x="0" y="6128806"/>
                  <a:pt x="0" y="6091149"/>
                </a:cubicBezTo>
                <a:close/>
              </a:path>
            </a:pathLst>
          </a:custGeom>
          <a:solidFill>
            <a:schemeClr val="accent4">
              <a:lumMod val="40000"/>
              <a:lumOff val="60000"/>
            </a:schemeClr>
          </a:solidFill>
          <a:ln w="19050">
            <a:solidFill>
              <a:schemeClr val="accent4">
                <a:lumMod val="75000"/>
              </a:schemeClr>
            </a:solidFill>
          </a:ln>
          <a:effectLst>
            <a:glow rad="38100">
              <a:srgbClr val="DF0F81">
                <a:alpha val="40000"/>
              </a:srgb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صورة 8" descr="صورة تحتوي على نص&#10;&#10;تم إنشاء الوصف تلقائياً">
            <a:extLst>
              <a:ext uri="{FF2B5EF4-FFF2-40B4-BE49-F238E27FC236}">
                <a16:creationId xmlns:a16="http://schemas.microsoft.com/office/drawing/2014/main" id="{08E699E1-7CAC-4A1F-8C68-8E8207A8E910}"/>
              </a:ext>
            </a:extLst>
          </p:cNvPr>
          <p:cNvPicPr>
            <a:picLocks noChangeAspect="1"/>
          </p:cNvPicPr>
          <p:nvPr/>
        </p:nvPicPr>
        <p:blipFill>
          <a:blip r:embed="rId3"/>
          <a:stretch>
            <a:fillRect/>
          </a:stretch>
        </p:blipFill>
        <p:spPr>
          <a:xfrm>
            <a:off x="7429771" y="92972"/>
            <a:ext cx="1572017" cy="928918"/>
          </a:xfrm>
          <a:prstGeom prst="rect">
            <a:avLst/>
          </a:prstGeom>
          <a:effectLst/>
        </p:spPr>
      </p:pic>
      <p:sp>
        <p:nvSpPr>
          <p:cNvPr id="13" name="Google Shape;1509;p37">
            <a:extLst>
              <a:ext uri="{FF2B5EF4-FFF2-40B4-BE49-F238E27FC236}">
                <a16:creationId xmlns:a16="http://schemas.microsoft.com/office/drawing/2014/main" id="{FCF9823E-F8C0-47D1-9A69-D2A51A2E3E09}"/>
              </a:ext>
            </a:extLst>
          </p:cNvPr>
          <p:cNvSpPr txBox="1">
            <a:spLocks noGrp="1"/>
          </p:cNvSpPr>
          <p:nvPr>
            <p:ph type="title"/>
          </p:nvPr>
        </p:nvSpPr>
        <p:spPr>
          <a:xfrm>
            <a:off x="2002068" y="214074"/>
            <a:ext cx="3598548" cy="820958"/>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الكلمات</a:t>
            </a:r>
            <a:endParaRPr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endParaRPr>
          </a:p>
        </p:txBody>
      </p:sp>
      <p:sp>
        <p:nvSpPr>
          <p:cNvPr id="14" name="Google Shape;1509;p37">
            <a:extLst>
              <a:ext uri="{FF2B5EF4-FFF2-40B4-BE49-F238E27FC236}">
                <a16:creationId xmlns:a16="http://schemas.microsoft.com/office/drawing/2014/main" id="{64BAD86D-26A6-410F-9501-156BB1EE359B}"/>
              </a:ext>
            </a:extLst>
          </p:cNvPr>
          <p:cNvSpPr txBox="1">
            <a:spLocks/>
          </p:cNvSpPr>
          <p:nvPr/>
        </p:nvSpPr>
        <p:spPr>
          <a:xfrm>
            <a:off x="3730236" y="134219"/>
            <a:ext cx="3598548" cy="8209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Taviraj"/>
              <a:buNone/>
              <a:defRPr sz="3000" b="0" i="0" u="none" strike="noStrike" cap="none">
                <a:solidFill>
                  <a:schemeClr val="dk1"/>
                </a:solidFill>
                <a:latin typeface="Taviraj"/>
                <a:ea typeface="Taviraj"/>
                <a:cs typeface="Taviraj"/>
                <a:sym typeface="Taviraj"/>
              </a:defRPr>
            </a:lvl1pPr>
            <a:lvl2pPr marR="0" lvl="1"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2pPr>
            <a:lvl3pPr marR="0" lvl="2"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3pPr>
            <a:lvl4pPr marR="0" lvl="3"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4pPr>
            <a:lvl5pPr marR="0" lvl="4"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5pPr>
            <a:lvl6pPr marR="0" lvl="5"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6pPr>
            <a:lvl7pPr marR="0" lvl="6"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7pPr>
            <a:lvl8pPr marR="0" lvl="7"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8pPr>
            <a:lvl9pPr marR="0" lvl="8"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9pPr>
          </a:lstStyle>
          <a:p>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معاني</a:t>
            </a:r>
          </a:p>
        </p:txBody>
      </p:sp>
      <p:sp>
        <p:nvSpPr>
          <p:cNvPr id="15" name="مستطيل 14">
            <a:extLst>
              <a:ext uri="{FF2B5EF4-FFF2-40B4-BE49-F238E27FC236}">
                <a16:creationId xmlns:a16="http://schemas.microsoft.com/office/drawing/2014/main" id="{274628FA-1ED4-4DC4-A0FB-989F9E583E0A}"/>
              </a:ext>
            </a:extLst>
          </p:cNvPr>
          <p:cNvSpPr/>
          <p:nvPr/>
        </p:nvSpPr>
        <p:spPr>
          <a:xfrm>
            <a:off x="0" y="0"/>
            <a:ext cx="9144000" cy="5143500"/>
          </a:xfrm>
          <a:prstGeom prst="rect">
            <a:avLst/>
          </a:prstGeom>
          <a:noFill/>
          <a:ln w="76200">
            <a:solidFill>
              <a:schemeClr val="accent5">
                <a:lumMod val="50000"/>
              </a:schemeClr>
            </a:solidFill>
          </a:ln>
          <a:effectLst>
            <a:glow rad="139700">
              <a:srgbClr val="EC8120">
                <a:alpha val="60392"/>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70005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p:tgtEl>
                                          <p:spTgt spid="13"/>
                                        </p:tgtEl>
                                        <p:attrNameLst>
                                          <p:attrName>ppt_y</p:attrName>
                                        </p:attrNameLst>
                                      </p:cBhvr>
                                      <p:tavLst>
                                        <p:tav tm="0">
                                          <p:val>
                                            <p:strVal val="#ppt_y+#ppt_h*1.125000"/>
                                          </p:val>
                                        </p:tav>
                                        <p:tav tm="100000">
                                          <p:val>
                                            <p:strVal val="#ppt_y"/>
                                          </p:val>
                                        </p:tav>
                                      </p:tavLst>
                                    </p:anim>
                                    <p:animEffect transition="in" filter="wipe(up)">
                                      <p:cBhvr>
                                        <p:cTn id="12" dur="750"/>
                                        <p:tgtEl>
                                          <p:spTgt spid="13"/>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p:tgtEl>
                                          <p:spTgt spid="14"/>
                                        </p:tgtEl>
                                        <p:attrNameLst>
                                          <p:attrName>ppt_y</p:attrName>
                                        </p:attrNameLst>
                                      </p:cBhvr>
                                      <p:tavLst>
                                        <p:tav tm="0">
                                          <p:val>
                                            <p:strVal val="#ppt_y-#ppt_h*1.125000"/>
                                          </p:val>
                                        </p:tav>
                                        <p:tav tm="100000">
                                          <p:val>
                                            <p:strVal val="#ppt_y"/>
                                          </p:val>
                                        </p:tav>
                                      </p:tavLst>
                                    </p:anim>
                                    <p:animEffect transition="in" filter="wipe(down)">
                                      <p:cBhvr>
                                        <p:cTn id="16" dur="7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76"/>
                                        </p:tgtEl>
                                        <p:attrNameLst>
                                          <p:attrName>style.visibility</p:attrName>
                                        </p:attrNameLst>
                                      </p:cBhvr>
                                      <p:to>
                                        <p:strVal val="visible"/>
                                      </p:to>
                                    </p:set>
                                    <p:animEffect transition="in" filter="barn(inVertical)">
                                      <p:cBhvr>
                                        <p:cTn id="21" dur="750"/>
                                        <p:tgtEl>
                                          <p:spTgt spid="1376"/>
                                        </p:tgtEl>
                                      </p:cBhvr>
                                    </p:animEffect>
                                  </p:childTnLst>
                                </p:cTn>
                              </p:par>
                              <p:par>
                                <p:cTn id="22" presetID="13" presetClass="entr" presetSubtype="16" fill="hold" nodeType="withEffect">
                                  <p:stCondLst>
                                    <p:cond delay="500"/>
                                  </p:stCondLst>
                                  <p:childTnLst>
                                    <p:set>
                                      <p:cBhvr>
                                        <p:cTn id="23" dur="1" fill="hold">
                                          <p:stCondLst>
                                            <p:cond delay="0"/>
                                          </p:stCondLst>
                                        </p:cTn>
                                        <p:tgtEl>
                                          <p:spTgt spid="1378"/>
                                        </p:tgtEl>
                                        <p:attrNameLst>
                                          <p:attrName>style.visibility</p:attrName>
                                        </p:attrNameLst>
                                      </p:cBhvr>
                                      <p:to>
                                        <p:strVal val="visible"/>
                                      </p:to>
                                    </p:set>
                                    <p:animEffect transition="in" filter="plus(in)">
                                      <p:cBhvr>
                                        <p:cTn id="24" dur="2000"/>
                                        <p:tgtEl>
                                          <p:spTgt spid="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 grpId="0" animBg="1"/>
      <p:bldP spid="12"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75552" y="1455197"/>
            <a:ext cx="9159454" cy="584775"/>
          </a:xfrm>
          <a:prstGeom prst="rect">
            <a:avLst/>
          </a:prstGeom>
          <a:noFill/>
        </p:spPr>
        <p:txBody>
          <a:bodyPr wrap="square">
            <a:spAutoFit/>
          </a:bodyPr>
          <a:lstStyle/>
          <a:p>
            <a:pPr algn="ctr" rtl="1"/>
            <a:r>
              <a:rPr lang="ar-SA" sz="32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راجع سورة الحديد الآية  (13)  واستخرج معنى الحجاب، ثم دونه.</a:t>
            </a:r>
            <a:endParaRPr lang="en-US" sz="32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26132893-3303-4733-8428-60324D605ABD}"/>
              </a:ext>
            </a:extLst>
          </p:cNvPr>
          <p:cNvSpPr txBox="1"/>
          <p:nvPr/>
        </p:nvSpPr>
        <p:spPr>
          <a:xfrm>
            <a:off x="2879938" y="2159637"/>
            <a:ext cx="3687263" cy="523220"/>
          </a:xfrm>
          <a:prstGeom prst="rect">
            <a:avLst/>
          </a:prstGeom>
          <a:noFill/>
        </p:spPr>
        <p:txBody>
          <a:bodyPr wrap="square">
            <a:spAutoFit/>
          </a:bodyPr>
          <a:lstStyle/>
          <a:p>
            <a:pPr algn="ctr" rtl="1"/>
            <a:r>
              <a:rPr lang="ar-SA" sz="28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حائط بين الجنة والنار.</a:t>
            </a:r>
            <a:endParaRPr lang="en-US" sz="28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031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wd">
                                    <p:tmPct val="10000"/>
                                  </p:iterate>
                                  <p:childTnLst>
                                    <p:set>
                                      <p:cBhvr>
                                        <p:cTn id="23" dur="1" fill="hold">
                                          <p:stCondLst>
                                            <p:cond delay="0"/>
                                          </p:stCondLst>
                                        </p:cTn>
                                        <p:tgtEl>
                                          <p:spTgt spid="32"/>
                                        </p:tgtEl>
                                        <p:attrNameLst>
                                          <p:attrName>style.visibility</p:attrName>
                                        </p:attrNameLst>
                                      </p:cBhvr>
                                      <p:to>
                                        <p:strVal val="visible"/>
                                      </p:to>
                                    </p:set>
                                    <p:anim calcmode="lin" valueType="num">
                                      <p:cBhvr>
                                        <p:cTn id="24" dur="7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32"/>
                                        </p:tgtEl>
                                        <p:attrNameLst>
                                          <p:attrName>ppt_y</p:attrName>
                                        </p:attrNameLst>
                                      </p:cBhvr>
                                      <p:tavLst>
                                        <p:tav tm="0">
                                          <p:val>
                                            <p:strVal val="#ppt_y"/>
                                          </p:val>
                                        </p:tav>
                                        <p:tav tm="100000">
                                          <p:val>
                                            <p:strVal val="#ppt_y"/>
                                          </p:val>
                                        </p:tav>
                                      </p:tavLst>
                                    </p:anim>
                                    <p:anim calcmode="lin" valueType="num">
                                      <p:cBhvr>
                                        <p:cTn id="26" dur="7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883527" y="3306993"/>
            <a:ext cx="3310200" cy="8209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فوائد وأحكام </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46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1151" name="Google Shape;1151;p29"/>
          <p:cNvGrpSpPr/>
          <p:nvPr/>
        </p:nvGrpSpPr>
        <p:grpSpPr>
          <a:xfrm>
            <a:off x="3473583" y="-118049"/>
            <a:ext cx="454448" cy="1887747"/>
            <a:chOff x="3846700" y="-166175"/>
            <a:chExt cx="454448" cy="1887747"/>
          </a:xfrm>
        </p:grpSpPr>
        <p:sp>
          <p:nvSpPr>
            <p:cNvPr id="1152" name="Google Shape;115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29"/>
          <p:cNvGrpSpPr/>
          <p:nvPr/>
        </p:nvGrpSpPr>
        <p:grpSpPr>
          <a:xfrm>
            <a:off x="2400541" y="-24152"/>
            <a:ext cx="454448" cy="1031850"/>
            <a:chOff x="3846700" y="689722"/>
            <a:chExt cx="454448" cy="1031850"/>
          </a:xfrm>
        </p:grpSpPr>
        <p:sp>
          <p:nvSpPr>
            <p:cNvPr id="1156" name="Google Shape;1156;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9"/>
          <p:cNvGrpSpPr/>
          <p:nvPr/>
        </p:nvGrpSpPr>
        <p:grpSpPr>
          <a:xfrm>
            <a:off x="1327500" y="-24152"/>
            <a:ext cx="454448" cy="1031850"/>
            <a:chOff x="3846700" y="689722"/>
            <a:chExt cx="454448" cy="1031850"/>
          </a:xfrm>
        </p:grpSpPr>
        <p:sp>
          <p:nvSpPr>
            <p:cNvPr id="1159" name="Google Shape;1159;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9"/>
          <p:cNvGrpSpPr/>
          <p:nvPr/>
        </p:nvGrpSpPr>
        <p:grpSpPr>
          <a:xfrm>
            <a:off x="254458" y="-118049"/>
            <a:ext cx="454448" cy="1887747"/>
            <a:chOff x="3846700" y="-166175"/>
            <a:chExt cx="454448" cy="1887747"/>
          </a:xfrm>
        </p:grpSpPr>
        <p:sp>
          <p:nvSpPr>
            <p:cNvPr id="1162" name="Google Shape;116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مجموعة 34"/>
          <p:cNvGrpSpPr/>
          <p:nvPr/>
        </p:nvGrpSpPr>
        <p:grpSpPr>
          <a:xfrm>
            <a:off x="4452529" y="186933"/>
            <a:ext cx="4624094" cy="767667"/>
            <a:chOff x="6478215" y="1907849"/>
            <a:chExt cx="1594361" cy="931299"/>
          </a:xfrm>
        </p:grpSpPr>
        <p:sp>
          <p:nvSpPr>
            <p:cNvPr id="36" name="Google Shape;1261;p32"/>
            <p:cNvSpPr/>
            <p:nvPr/>
          </p:nvSpPr>
          <p:spPr>
            <a:xfrm rot="5400000">
              <a:off x="681382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32"/>
            <p:cNvSpPr/>
            <p:nvPr/>
          </p:nvSpPr>
          <p:spPr>
            <a:xfrm rot="5400000">
              <a:off x="680974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مربع نص 3"/>
          <p:cNvSpPr txBox="1"/>
          <p:nvPr/>
        </p:nvSpPr>
        <p:spPr>
          <a:xfrm>
            <a:off x="5584996" y="293323"/>
            <a:ext cx="2358190" cy="523220"/>
          </a:xfrm>
          <a:prstGeom prst="rect">
            <a:avLst/>
          </a:prstGeom>
          <a:noFill/>
        </p:spPr>
        <p:txBody>
          <a:bodyPr wrap="square" rtlCol="1">
            <a:spAutoFit/>
          </a:bodyPr>
          <a:lstStyle/>
          <a:p>
            <a:pPr algn="ctr" rtl="1"/>
            <a:r>
              <a:rPr lang="ar-SA" sz="2800" dirty="0">
                <a:solidFill>
                  <a:schemeClr val="bg1"/>
                </a:solidFill>
                <a:effectLst>
                  <a:glow rad="76200">
                    <a:srgbClr val="A2540E"/>
                  </a:glow>
                </a:effectLst>
                <a:latin typeface="AbdoMaster-Bold" panose="02000500030000020004" pitchFamily="50" charset="-78"/>
                <a:cs typeface="AbdoMaster-Bold" panose="02000500030000020004" pitchFamily="50" charset="-78"/>
              </a:rPr>
              <a:t>فوائد وأحكام</a:t>
            </a:r>
          </a:p>
        </p:txBody>
      </p:sp>
      <p:grpSp>
        <p:nvGrpSpPr>
          <p:cNvPr id="6" name="مجموعة 5"/>
          <p:cNvGrpSpPr/>
          <p:nvPr/>
        </p:nvGrpSpPr>
        <p:grpSpPr>
          <a:xfrm>
            <a:off x="8623303" y="1248289"/>
            <a:ext cx="425282" cy="580622"/>
            <a:chOff x="8599086" y="1498151"/>
            <a:chExt cx="452387" cy="660927"/>
          </a:xfrm>
        </p:grpSpPr>
        <p:grpSp>
          <p:nvGrpSpPr>
            <p:cNvPr id="39" name="Google Shape;1581;p38"/>
            <p:cNvGrpSpPr/>
            <p:nvPr/>
          </p:nvGrpSpPr>
          <p:grpSpPr>
            <a:xfrm rot="5400000">
              <a:off x="8493875" y="1604369"/>
              <a:ext cx="660927" cy="448492"/>
              <a:chOff x="1074165" y="1907849"/>
              <a:chExt cx="1594361" cy="931299"/>
            </a:xfrm>
          </p:grpSpPr>
          <p:sp>
            <p:nvSpPr>
              <p:cNvPr id="40"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 name="مربع نص 4"/>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1</a:t>
              </a:r>
            </a:p>
          </p:txBody>
        </p:sp>
      </p:grpSp>
      <p:grpSp>
        <p:nvGrpSpPr>
          <p:cNvPr id="44" name="مجموعة 43"/>
          <p:cNvGrpSpPr/>
          <p:nvPr/>
        </p:nvGrpSpPr>
        <p:grpSpPr>
          <a:xfrm>
            <a:off x="8618332" y="1976939"/>
            <a:ext cx="425282" cy="580622"/>
            <a:chOff x="8599086" y="1498151"/>
            <a:chExt cx="452387" cy="660927"/>
          </a:xfrm>
        </p:grpSpPr>
        <p:grpSp>
          <p:nvGrpSpPr>
            <p:cNvPr id="45" name="Google Shape;1581;p38"/>
            <p:cNvGrpSpPr/>
            <p:nvPr/>
          </p:nvGrpSpPr>
          <p:grpSpPr>
            <a:xfrm rot="5400000">
              <a:off x="8493875" y="1604369"/>
              <a:ext cx="660927" cy="448492"/>
              <a:chOff x="1074165" y="1907849"/>
              <a:chExt cx="1594361" cy="931299"/>
            </a:xfrm>
          </p:grpSpPr>
          <p:sp>
            <p:nvSpPr>
              <p:cNvPr id="4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46" name="مربع نص 45"/>
            <p:cNvSpPr txBox="1"/>
            <p:nvPr/>
          </p:nvSpPr>
          <p:spPr>
            <a:xfrm>
              <a:off x="8599086" y="1639235"/>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2</a:t>
              </a:r>
            </a:p>
          </p:txBody>
        </p:sp>
      </p:grpSp>
      <p:grpSp>
        <p:nvGrpSpPr>
          <p:cNvPr id="49" name="مجموعة 48"/>
          <p:cNvGrpSpPr/>
          <p:nvPr/>
        </p:nvGrpSpPr>
        <p:grpSpPr>
          <a:xfrm>
            <a:off x="8614316" y="2666721"/>
            <a:ext cx="443945" cy="580622"/>
            <a:chOff x="8600093" y="1498151"/>
            <a:chExt cx="472239" cy="660927"/>
          </a:xfrm>
        </p:grpSpPr>
        <p:grpSp>
          <p:nvGrpSpPr>
            <p:cNvPr id="50" name="Google Shape;1581;p38"/>
            <p:cNvGrpSpPr/>
            <p:nvPr/>
          </p:nvGrpSpPr>
          <p:grpSpPr>
            <a:xfrm rot="5400000">
              <a:off x="8493875" y="1604369"/>
              <a:ext cx="660927" cy="448492"/>
              <a:chOff x="1074165" y="1907849"/>
              <a:chExt cx="1594361" cy="931299"/>
            </a:xfrm>
          </p:grpSpPr>
          <p:sp>
            <p:nvSpPr>
              <p:cNvPr id="52"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1" name="مربع نص 50"/>
            <p:cNvSpPr txBox="1"/>
            <p:nvPr/>
          </p:nvSpPr>
          <p:spPr>
            <a:xfrm>
              <a:off x="8619945" y="1644989"/>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3</a:t>
              </a:r>
            </a:p>
          </p:txBody>
        </p:sp>
      </p:grpSp>
      <p:grpSp>
        <p:nvGrpSpPr>
          <p:cNvPr id="54" name="مجموعة 53"/>
          <p:cNvGrpSpPr/>
          <p:nvPr/>
        </p:nvGrpSpPr>
        <p:grpSpPr>
          <a:xfrm>
            <a:off x="8621166" y="3427169"/>
            <a:ext cx="425282" cy="580622"/>
            <a:chOff x="8598107" y="1498151"/>
            <a:chExt cx="452387" cy="660927"/>
          </a:xfrm>
        </p:grpSpPr>
        <p:grpSp>
          <p:nvGrpSpPr>
            <p:cNvPr id="55" name="Google Shape;1581;p38"/>
            <p:cNvGrpSpPr/>
            <p:nvPr/>
          </p:nvGrpSpPr>
          <p:grpSpPr>
            <a:xfrm rot="5400000">
              <a:off x="8493875" y="1604369"/>
              <a:ext cx="660927" cy="448492"/>
              <a:chOff x="1074165" y="1907849"/>
              <a:chExt cx="1594361" cy="931299"/>
            </a:xfrm>
          </p:grpSpPr>
          <p:sp>
            <p:nvSpPr>
              <p:cNvPr id="5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6" name="مربع نص 55"/>
            <p:cNvSpPr txBox="1"/>
            <p:nvPr/>
          </p:nvSpPr>
          <p:spPr>
            <a:xfrm>
              <a:off x="8598107" y="1641314"/>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4</a:t>
              </a:r>
            </a:p>
          </p:txBody>
        </p:sp>
      </p:grpSp>
      <p:grpSp>
        <p:nvGrpSpPr>
          <p:cNvPr id="64" name="مجموعة 63"/>
          <p:cNvGrpSpPr/>
          <p:nvPr/>
        </p:nvGrpSpPr>
        <p:grpSpPr>
          <a:xfrm>
            <a:off x="8615616" y="4360625"/>
            <a:ext cx="425282" cy="580622"/>
            <a:chOff x="8599086" y="1498151"/>
            <a:chExt cx="452387" cy="660927"/>
          </a:xfrm>
        </p:grpSpPr>
        <p:grpSp>
          <p:nvGrpSpPr>
            <p:cNvPr id="65" name="Google Shape;1581;p38"/>
            <p:cNvGrpSpPr/>
            <p:nvPr/>
          </p:nvGrpSpPr>
          <p:grpSpPr>
            <a:xfrm rot="5400000">
              <a:off x="8493875" y="1604369"/>
              <a:ext cx="660927" cy="448492"/>
              <a:chOff x="1074165" y="1907849"/>
              <a:chExt cx="1594361" cy="931299"/>
            </a:xfrm>
          </p:grpSpPr>
          <p:sp>
            <p:nvSpPr>
              <p:cNvPr id="6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66" name="مربع نص 65"/>
            <p:cNvSpPr txBox="1"/>
            <p:nvPr/>
          </p:nvSpPr>
          <p:spPr>
            <a:xfrm>
              <a:off x="8599086" y="1638659"/>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5</a:t>
              </a:r>
            </a:p>
          </p:txBody>
        </p:sp>
      </p:grpSp>
      <p:grpSp>
        <p:nvGrpSpPr>
          <p:cNvPr id="69" name="Google Shape;1526;p38"/>
          <p:cNvGrpSpPr/>
          <p:nvPr/>
        </p:nvGrpSpPr>
        <p:grpSpPr>
          <a:xfrm>
            <a:off x="4098205" y="1501455"/>
            <a:ext cx="4404050" cy="2966605"/>
            <a:chOff x="2564520" y="997834"/>
            <a:chExt cx="2770548" cy="1616170"/>
          </a:xfrm>
          <a:solidFill>
            <a:srgbClr val="FEE9DA"/>
          </a:solidFill>
        </p:grpSpPr>
        <p:sp>
          <p:nvSpPr>
            <p:cNvPr id="70" name="Google Shape;1527;p38"/>
            <p:cNvSpPr/>
            <p:nvPr/>
          </p:nvSpPr>
          <p:spPr>
            <a:xfrm rot="5400000">
              <a:off x="3141709" y="420645"/>
              <a:ext cx="1616170" cy="2770548"/>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28;p38"/>
            <p:cNvGrpSpPr/>
            <p:nvPr/>
          </p:nvGrpSpPr>
          <p:grpSpPr>
            <a:xfrm>
              <a:off x="2637686" y="1024211"/>
              <a:ext cx="2623985" cy="1563441"/>
              <a:chOff x="5930800" y="-1718525"/>
              <a:chExt cx="2767625" cy="1649025"/>
            </a:xfrm>
            <a:grpFill/>
          </p:grpSpPr>
          <p:sp>
            <p:nvSpPr>
              <p:cNvPr id="72" name="Google Shape;1529;p38"/>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30;p38"/>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31;p38"/>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32;p38"/>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33;p38"/>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34;p38"/>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35;p38"/>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36;p38"/>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37;p38"/>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38;p38"/>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39;p38"/>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40;p38"/>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41;p38"/>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42;p38"/>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43;p38"/>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44;p38"/>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45;p38"/>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46;p38"/>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47;p38"/>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48;p38"/>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49;p38"/>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50;p38"/>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51;p38"/>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52;p38"/>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53;p38"/>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54;p38"/>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55;p38"/>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56;p38"/>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57;p38"/>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58;p38"/>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59;p38"/>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60;p38"/>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61;p38"/>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62;p38"/>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63;p38"/>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64;p38"/>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65;p38"/>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66;p38"/>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67;p38"/>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68;p38"/>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69;p38"/>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70;p38"/>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71;p38"/>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72;p38"/>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73;p38"/>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74;p38"/>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75;p38"/>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76;p38"/>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77;p38"/>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78;p38"/>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مربع نص 121">
            <a:extLst>
              <a:ext uri="{FF2B5EF4-FFF2-40B4-BE49-F238E27FC236}">
                <a16:creationId xmlns:a16="http://schemas.microsoft.com/office/drawing/2014/main" id="{C301AA7F-EF74-4806-9686-ED66E192751E}"/>
              </a:ext>
            </a:extLst>
          </p:cNvPr>
          <p:cNvSpPr txBox="1"/>
          <p:nvPr/>
        </p:nvSpPr>
        <p:spPr>
          <a:xfrm>
            <a:off x="3676242" y="1248451"/>
            <a:ext cx="4960873" cy="584775"/>
          </a:xfrm>
          <a:prstGeom prst="rect">
            <a:avLst/>
          </a:prstGeom>
          <a:noFill/>
        </p:spPr>
        <p:txBody>
          <a:bodyPr wrap="square" rtlCol="1">
            <a:spAutoFit/>
          </a:bodyPr>
          <a:lstStyle/>
          <a:p>
            <a:pPr lvl="0" algn="r" rtl="1"/>
            <a:r>
              <a:rPr lang="ar-SA" sz="16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rPr>
              <a:t>أصحاب الأعراف هم قوم تساوت حسناتهم وسيئاتهم فحبسوا على الأعراف حتى يقضي الله فيهم.</a:t>
            </a:r>
            <a:endParaRPr lang="en-US" sz="16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endParaRPr>
          </a:p>
        </p:txBody>
      </p:sp>
      <p:sp>
        <p:nvSpPr>
          <p:cNvPr id="123" name="مربع نص 122">
            <a:extLst>
              <a:ext uri="{FF2B5EF4-FFF2-40B4-BE49-F238E27FC236}">
                <a16:creationId xmlns:a16="http://schemas.microsoft.com/office/drawing/2014/main" id="{C301AA7F-EF74-4806-9686-ED66E192751E}"/>
              </a:ext>
            </a:extLst>
          </p:cNvPr>
          <p:cNvSpPr txBox="1"/>
          <p:nvPr/>
        </p:nvSpPr>
        <p:spPr>
          <a:xfrm>
            <a:off x="3118112" y="2144915"/>
            <a:ext cx="5510477" cy="353943"/>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r>
              <a:rPr lang="ar-SA" dirty="0"/>
              <a:t>إن قوله تعالى: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 </a:t>
            </a:r>
            <a:r>
              <a:rPr lang="ar-SA" sz="1700" b="1" dirty="0" err="1">
                <a:solidFill>
                  <a:srgbClr val="C3F2B8"/>
                </a:solidFill>
                <a:effectLst>
                  <a:glow rad="88900">
                    <a:srgbClr val="246A14"/>
                  </a:glow>
                </a:effectLst>
                <a:latin typeface="BoutrosNewsH1" pitchFamily="2" charset="-78"/>
                <a:cs typeface="AlWatanHeadlines-Bold" panose="00000700000000000000" pitchFamily="2" charset="-78"/>
              </a:rPr>
              <a:t>وَنَادَىٰ</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 أَصْحَابُ الْجَنَّةِ أَصْحَابَ النَّار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dirty="0"/>
              <a:t>هو نداء تقريع وتوبيخ.</a:t>
            </a:r>
            <a:endParaRPr lang="en-US" dirty="0"/>
          </a:p>
        </p:txBody>
      </p:sp>
      <p:sp>
        <p:nvSpPr>
          <p:cNvPr id="124" name="مربع نص 123">
            <a:extLst>
              <a:ext uri="{FF2B5EF4-FFF2-40B4-BE49-F238E27FC236}">
                <a16:creationId xmlns:a16="http://schemas.microsoft.com/office/drawing/2014/main" id="{C301AA7F-EF74-4806-9686-ED66E192751E}"/>
              </a:ext>
            </a:extLst>
          </p:cNvPr>
          <p:cNvSpPr txBox="1"/>
          <p:nvPr/>
        </p:nvSpPr>
        <p:spPr>
          <a:xfrm>
            <a:off x="3964251" y="2828324"/>
            <a:ext cx="4672864" cy="584775"/>
          </a:xfrm>
          <a:prstGeom prst="rect">
            <a:avLst/>
          </a:prstGeom>
          <a:noFill/>
        </p:spPr>
        <p:txBody>
          <a:bodyPr wrap="square" rtlCol="1">
            <a:spAutoFit/>
          </a:bodyPr>
          <a:lstStyle/>
          <a:p>
            <a:pPr algn="r" rtl="1"/>
            <a:r>
              <a:rPr lang="ar-SA" sz="16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rPr>
              <a:t>اعتراف الكفار بالوعد الحق يوم القيامة لا ينفع ولا يجدي.</a:t>
            </a:r>
            <a:endParaRPr lang="en-US" sz="16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endParaRPr>
          </a:p>
          <a:p>
            <a:pPr algn="r" rtl="1"/>
            <a:endParaRPr lang="ar-SA" sz="16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endParaRPr>
          </a:p>
        </p:txBody>
      </p:sp>
      <p:sp>
        <p:nvSpPr>
          <p:cNvPr id="125" name="مربع نص 124">
            <a:extLst>
              <a:ext uri="{FF2B5EF4-FFF2-40B4-BE49-F238E27FC236}">
                <a16:creationId xmlns:a16="http://schemas.microsoft.com/office/drawing/2014/main" id="{C301AA7F-EF74-4806-9686-ED66E192751E}"/>
              </a:ext>
            </a:extLst>
          </p:cNvPr>
          <p:cNvSpPr txBox="1"/>
          <p:nvPr/>
        </p:nvSpPr>
        <p:spPr>
          <a:xfrm>
            <a:off x="3786814" y="3373278"/>
            <a:ext cx="4867640" cy="338554"/>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r>
              <a:rPr lang="ar-SA" dirty="0"/>
              <a:t>كل إنسان يجازى بعمله قال تعالى:</a:t>
            </a:r>
            <a:endParaRPr lang="en-US" dirty="0"/>
          </a:p>
        </p:txBody>
      </p:sp>
      <p:sp>
        <p:nvSpPr>
          <p:cNvPr id="126" name="مربع نص 125">
            <a:extLst>
              <a:ext uri="{FF2B5EF4-FFF2-40B4-BE49-F238E27FC236}">
                <a16:creationId xmlns:a16="http://schemas.microsoft.com/office/drawing/2014/main" id="{C301AA7F-EF74-4806-9686-ED66E192751E}"/>
              </a:ext>
            </a:extLst>
          </p:cNvPr>
          <p:cNvSpPr txBox="1"/>
          <p:nvPr/>
        </p:nvSpPr>
        <p:spPr>
          <a:xfrm>
            <a:off x="3009788" y="4432112"/>
            <a:ext cx="5611378" cy="584775"/>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r>
              <a:rPr lang="ar-SA" dirty="0"/>
              <a:t>إن بين أصحاب الجنة وأصحاب النار حجاب يشرف على الدارين </a:t>
            </a:r>
          </a:p>
          <a:p>
            <a:pPr lvl="0"/>
            <a:r>
              <a:rPr lang="ar-SA" dirty="0"/>
              <a:t>وينظر من عليه أهل الجنة وأهل النار فيعرف المؤمنون الكفار بعلاماتهم.</a:t>
            </a:r>
            <a:endParaRPr lang="en-US" dirty="0"/>
          </a:p>
        </p:txBody>
      </p:sp>
      <p:grpSp>
        <p:nvGrpSpPr>
          <p:cNvPr id="2" name="مجموعة 1">
            <a:extLst>
              <a:ext uri="{FF2B5EF4-FFF2-40B4-BE49-F238E27FC236}">
                <a16:creationId xmlns:a16="http://schemas.microsoft.com/office/drawing/2014/main" id="{DE49C93C-F1CA-48FF-802B-7C2F3C7C7DF2}"/>
              </a:ext>
            </a:extLst>
          </p:cNvPr>
          <p:cNvGrpSpPr/>
          <p:nvPr/>
        </p:nvGrpSpPr>
        <p:grpSpPr>
          <a:xfrm>
            <a:off x="236857" y="1498151"/>
            <a:ext cx="3709636" cy="3097353"/>
            <a:chOff x="236857" y="1498151"/>
            <a:chExt cx="3709636" cy="3097353"/>
          </a:xfrm>
        </p:grpSpPr>
        <p:sp>
          <p:nvSpPr>
            <p:cNvPr id="1138" name="Google Shape;1138;p29"/>
            <p:cNvSpPr/>
            <p:nvPr/>
          </p:nvSpPr>
          <p:spPr>
            <a:xfrm>
              <a:off x="256265" y="1538600"/>
              <a:ext cx="3669971" cy="3037432"/>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3"/>
                </a:gs>
                <a:gs pos="100000">
                  <a:schemeClr val="accent4"/>
                </a:gs>
              </a:gsLst>
              <a:lin ang="5400012" scaled="0"/>
            </a:gradFill>
            <a:ln>
              <a:noFill/>
            </a:ln>
            <a:effectLst>
              <a:outerShdw blurRad="271463" dist="171450" dir="540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9"/>
            <p:cNvSpPr/>
            <p:nvPr/>
          </p:nvSpPr>
          <p:spPr>
            <a:xfrm>
              <a:off x="1489983" y="253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9"/>
            <p:cNvSpPr/>
            <p:nvPr/>
          </p:nvSpPr>
          <p:spPr>
            <a:xfrm>
              <a:off x="1305133" y="27046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9"/>
            <p:cNvSpPr/>
            <p:nvPr/>
          </p:nvSpPr>
          <p:spPr>
            <a:xfrm>
              <a:off x="2931083" y="30038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9"/>
            <p:cNvSpPr/>
            <p:nvPr/>
          </p:nvSpPr>
          <p:spPr>
            <a:xfrm>
              <a:off x="3387908" y="380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9"/>
            <p:cNvSpPr/>
            <p:nvPr/>
          </p:nvSpPr>
          <p:spPr>
            <a:xfrm>
              <a:off x="1065233" y="2334526"/>
              <a:ext cx="2052879" cy="2211603"/>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9"/>
            <p:cNvSpPr/>
            <p:nvPr/>
          </p:nvSpPr>
          <p:spPr>
            <a:xfrm>
              <a:off x="1489983" y="28203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9"/>
            <p:cNvSpPr/>
            <p:nvPr/>
          </p:nvSpPr>
          <p:spPr>
            <a:xfrm>
              <a:off x="3564283" y="36458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9"/>
            <p:cNvSpPr/>
            <p:nvPr/>
          </p:nvSpPr>
          <p:spPr>
            <a:xfrm>
              <a:off x="236857" y="1498151"/>
              <a:ext cx="3709636" cy="3097353"/>
            </a:xfrm>
            <a:custGeom>
              <a:avLst/>
              <a:gdLst/>
              <a:ahLst/>
              <a:cxnLst/>
              <a:rect l="l" t="t" r="r" b="b"/>
              <a:pathLst>
                <a:path w="56770" h="47400" extrusionOk="0">
                  <a:moveTo>
                    <a:pt x="28373" y="2453"/>
                  </a:moveTo>
                  <a:cubicBezTo>
                    <a:pt x="29016" y="3037"/>
                    <a:pt x="29921" y="3644"/>
                    <a:pt x="31183" y="4108"/>
                  </a:cubicBezTo>
                  <a:cubicBezTo>
                    <a:pt x="34207" y="5204"/>
                    <a:pt x="37255" y="7228"/>
                    <a:pt x="37255" y="9287"/>
                  </a:cubicBezTo>
                  <a:lnTo>
                    <a:pt x="37255" y="10931"/>
                  </a:lnTo>
                  <a:lnTo>
                    <a:pt x="38898" y="10752"/>
                  </a:lnTo>
                  <a:cubicBezTo>
                    <a:pt x="38898" y="10752"/>
                    <a:pt x="39065" y="10740"/>
                    <a:pt x="39315" y="10740"/>
                  </a:cubicBezTo>
                  <a:cubicBezTo>
                    <a:pt x="40053" y="10740"/>
                    <a:pt x="41505" y="10859"/>
                    <a:pt x="42720" y="11633"/>
                  </a:cubicBezTo>
                  <a:cubicBezTo>
                    <a:pt x="44196" y="12562"/>
                    <a:pt x="44911" y="14169"/>
                    <a:pt x="44911" y="16526"/>
                  </a:cubicBezTo>
                  <a:lnTo>
                    <a:pt x="44911" y="18098"/>
                  </a:lnTo>
                  <a:lnTo>
                    <a:pt x="46447" y="18015"/>
                  </a:lnTo>
                  <a:cubicBezTo>
                    <a:pt x="46470" y="18015"/>
                    <a:pt x="47375" y="18015"/>
                    <a:pt x="48209" y="18539"/>
                  </a:cubicBezTo>
                  <a:cubicBezTo>
                    <a:pt x="49221" y="19170"/>
                    <a:pt x="49745" y="20360"/>
                    <a:pt x="49745" y="22063"/>
                  </a:cubicBezTo>
                  <a:lnTo>
                    <a:pt x="49745" y="23313"/>
                  </a:lnTo>
                  <a:lnTo>
                    <a:pt x="50971" y="23539"/>
                  </a:lnTo>
                  <a:cubicBezTo>
                    <a:pt x="50971" y="23539"/>
                    <a:pt x="52126" y="23765"/>
                    <a:pt x="53233" y="24539"/>
                  </a:cubicBezTo>
                  <a:cubicBezTo>
                    <a:pt x="54602" y="25480"/>
                    <a:pt x="55257" y="26766"/>
                    <a:pt x="55257" y="28480"/>
                  </a:cubicBezTo>
                  <a:lnTo>
                    <a:pt x="55257" y="45911"/>
                  </a:lnTo>
                  <a:lnTo>
                    <a:pt x="1489" y="45911"/>
                  </a:lnTo>
                  <a:lnTo>
                    <a:pt x="1489" y="28492"/>
                  </a:lnTo>
                  <a:cubicBezTo>
                    <a:pt x="1489" y="26778"/>
                    <a:pt x="2167" y="25492"/>
                    <a:pt x="3513" y="24551"/>
                  </a:cubicBezTo>
                  <a:cubicBezTo>
                    <a:pt x="4620" y="23789"/>
                    <a:pt x="5775" y="23551"/>
                    <a:pt x="5799" y="23551"/>
                  </a:cubicBezTo>
                  <a:lnTo>
                    <a:pt x="7013" y="23325"/>
                  </a:lnTo>
                  <a:lnTo>
                    <a:pt x="7001" y="22087"/>
                  </a:lnTo>
                  <a:cubicBezTo>
                    <a:pt x="7001" y="20372"/>
                    <a:pt x="7525" y="19182"/>
                    <a:pt x="8537" y="18551"/>
                  </a:cubicBezTo>
                  <a:cubicBezTo>
                    <a:pt x="9370" y="18039"/>
                    <a:pt x="10275" y="18039"/>
                    <a:pt x="10323" y="18039"/>
                  </a:cubicBezTo>
                  <a:lnTo>
                    <a:pt x="11883" y="18110"/>
                  </a:lnTo>
                  <a:lnTo>
                    <a:pt x="11835" y="16550"/>
                  </a:lnTo>
                  <a:cubicBezTo>
                    <a:pt x="11835" y="14181"/>
                    <a:pt x="12549" y="12574"/>
                    <a:pt x="14026" y="11645"/>
                  </a:cubicBezTo>
                  <a:cubicBezTo>
                    <a:pt x="15252" y="10871"/>
                    <a:pt x="16693" y="10752"/>
                    <a:pt x="17431" y="10752"/>
                  </a:cubicBezTo>
                  <a:cubicBezTo>
                    <a:pt x="17693" y="10752"/>
                    <a:pt x="17848" y="10776"/>
                    <a:pt x="17848" y="10776"/>
                  </a:cubicBezTo>
                  <a:lnTo>
                    <a:pt x="19491" y="10919"/>
                  </a:lnTo>
                  <a:lnTo>
                    <a:pt x="19491" y="9287"/>
                  </a:lnTo>
                  <a:cubicBezTo>
                    <a:pt x="19491" y="7228"/>
                    <a:pt x="22539" y="5204"/>
                    <a:pt x="25563" y="4108"/>
                  </a:cubicBezTo>
                  <a:cubicBezTo>
                    <a:pt x="26837" y="3644"/>
                    <a:pt x="27730" y="3037"/>
                    <a:pt x="28373" y="2453"/>
                  </a:cubicBezTo>
                  <a:close/>
                  <a:moveTo>
                    <a:pt x="28385" y="1"/>
                  </a:moveTo>
                  <a:cubicBezTo>
                    <a:pt x="28385" y="1"/>
                    <a:pt x="27837" y="1727"/>
                    <a:pt x="25075" y="2739"/>
                  </a:cubicBezTo>
                  <a:cubicBezTo>
                    <a:pt x="22301" y="3739"/>
                    <a:pt x="18014" y="6037"/>
                    <a:pt x="18014" y="9311"/>
                  </a:cubicBezTo>
                  <a:cubicBezTo>
                    <a:pt x="18014" y="9311"/>
                    <a:pt x="17805" y="9289"/>
                    <a:pt x="17455" y="9289"/>
                  </a:cubicBezTo>
                  <a:cubicBezTo>
                    <a:pt x="15691" y="9289"/>
                    <a:pt x="10359" y="9845"/>
                    <a:pt x="10359" y="16562"/>
                  </a:cubicBezTo>
                  <a:cubicBezTo>
                    <a:pt x="10359" y="16562"/>
                    <a:pt x="10346" y="16562"/>
                    <a:pt x="10321" y="16562"/>
                  </a:cubicBezTo>
                  <a:cubicBezTo>
                    <a:pt x="9873" y="16562"/>
                    <a:pt x="5525" y="16701"/>
                    <a:pt x="5525" y="22099"/>
                  </a:cubicBezTo>
                  <a:cubicBezTo>
                    <a:pt x="5525" y="22099"/>
                    <a:pt x="0" y="23075"/>
                    <a:pt x="0" y="28492"/>
                  </a:cubicBezTo>
                  <a:lnTo>
                    <a:pt x="0" y="47233"/>
                  </a:lnTo>
                  <a:lnTo>
                    <a:pt x="0" y="47399"/>
                  </a:lnTo>
                  <a:lnTo>
                    <a:pt x="56769" y="47399"/>
                  </a:lnTo>
                  <a:lnTo>
                    <a:pt x="56769" y="47233"/>
                  </a:lnTo>
                  <a:lnTo>
                    <a:pt x="56769" y="28492"/>
                  </a:lnTo>
                  <a:cubicBezTo>
                    <a:pt x="56769" y="23087"/>
                    <a:pt x="51245" y="22099"/>
                    <a:pt x="51245" y="22099"/>
                  </a:cubicBezTo>
                  <a:cubicBezTo>
                    <a:pt x="51245" y="16701"/>
                    <a:pt x="46897" y="16562"/>
                    <a:pt x="46448" y="16562"/>
                  </a:cubicBezTo>
                  <a:cubicBezTo>
                    <a:pt x="46424" y="16562"/>
                    <a:pt x="46411" y="16562"/>
                    <a:pt x="46411" y="16562"/>
                  </a:cubicBezTo>
                  <a:cubicBezTo>
                    <a:pt x="46411" y="9850"/>
                    <a:pt x="41110" y="9289"/>
                    <a:pt x="39337" y="9289"/>
                  </a:cubicBezTo>
                  <a:cubicBezTo>
                    <a:pt x="38981" y="9289"/>
                    <a:pt x="38767" y="9311"/>
                    <a:pt x="38767" y="9311"/>
                  </a:cubicBezTo>
                  <a:cubicBezTo>
                    <a:pt x="38767" y="6037"/>
                    <a:pt x="34493" y="3739"/>
                    <a:pt x="31707" y="2739"/>
                  </a:cubicBezTo>
                  <a:cubicBezTo>
                    <a:pt x="28944" y="1727"/>
                    <a:pt x="28385" y="1"/>
                    <a:pt x="28385"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صورة 126" descr="صورة تحتوي على نص&#10;&#10;تم إنشاء الوصف تلقائياً">
              <a:extLst>
                <a:ext uri="{FF2B5EF4-FFF2-40B4-BE49-F238E27FC236}">
                  <a16:creationId xmlns:a16="http://schemas.microsoft.com/office/drawing/2014/main" id="{679A73CA-C3FE-4E98-97F0-0D8D5F5715D7}"/>
                </a:ext>
              </a:extLst>
            </p:cNvPr>
            <p:cNvPicPr>
              <a:picLocks noChangeAspect="1"/>
            </p:cNvPicPr>
            <p:nvPr/>
          </p:nvPicPr>
          <p:blipFill>
            <a:blip r:embed="rId5"/>
            <a:stretch>
              <a:fillRect/>
            </a:stretch>
          </p:blipFill>
          <p:spPr>
            <a:xfrm>
              <a:off x="1333025" y="3465928"/>
              <a:ext cx="1572017" cy="928918"/>
            </a:xfrm>
            <a:prstGeom prst="rect">
              <a:avLst/>
            </a:prstGeom>
            <a:effectLst/>
          </p:spPr>
        </p:pic>
        <p:grpSp>
          <p:nvGrpSpPr>
            <p:cNvPr id="1143" name="Google Shape;1143;p29"/>
            <p:cNvGrpSpPr/>
            <p:nvPr/>
          </p:nvGrpSpPr>
          <p:grpSpPr>
            <a:xfrm>
              <a:off x="1828953" y="1771906"/>
              <a:ext cx="558125" cy="536100"/>
              <a:chOff x="6535925" y="-2669850"/>
              <a:chExt cx="558125" cy="536100"/>
            </a:xfrm>
          </p:grpSpPr>
          <p:sp>
            <p:nvSpPr>
              <p:cNvPr id="1144" name="Google Shape;1144;p29"/>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9"/>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9"/>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9" name="مربع نص 128">
            <a:extLst>
              <a:ext uri="{FF2B5EF4-FFF2-40B4-BE49-F238E27FC236}">
                <a16:creationId xmlns:a16="http://schemas.microsoft.com/office/drawing/2014/main" id="{EE397A0E-A55B-4076-9384-978234466809}"/>
              </a:ext>
            </a:extLst>
          </p:cNvPr>
          <p:cNvSpPr txBox="1"/>
          <p:nvPr/>
        </p:nvSpPr>
        <p:spPr>
          <a:xfrm>
            <a:off x="3877177" y="3614649"/>
            <a:ext cx="4743899" cy="772519"/>
          </a:xfrm>
          <a:prstGeom prst="rect">
            <a:avLst/>
          </a:prstGeom>
          <a:noFill/>
        </p:spPr>
        <p:txBody>
          <a:bodyPr wrap="square">
            <a:spAutoFit/>
          </a:bodyPr>
          <a:lstStyle/>
          <a:p>
            <a:pPr algn="r" rtl="1">
              <a:lnSpc>
                <a:spcPct val="130000"/>
              </a:lnSpc>
            </a:pP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فَمَن ثَقُلَتْ مَوَازِينُهُ فَأُولَئِكَ هُمُ الْمُفْلِحُونَ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102 ﴾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وَمَنْ خَفَّتْ مَوَازِينُهُ فَأُولَئِكَ الَّذِينَ خَسِرُوا أَنفُسَهُمْ فِي جَهَنَّمَ خَالِدُونَ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pic>
        <p:nvPicPr>
          <p:cNvPr id="3" name="y2mate.com - سورة المؤمنون  الآية 102 حتى 103  بصوت القارئ هيثم الدخي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399" y="324734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wd">
                                    <p:tmPct val="10000"/>
                                  </p:iterate>
                                  <p:childTnLst>
                                    <p:set>
                                      <p:cBhvr>
                                        <p:cTn id="11" dur="1" fill="hold">
                                          <p:stCondLst>
                                            <p:cond delay="0"/>
                                          </p:stCondLst>
                                        </p:cTn>
                                        <p:tgtEl>
                                          <p:spTgt spid="122"/>
                                        </p:tgtEl>
                                        <p:attrNameLst>
                                          <p:attrName>style.visibility</p:attrName>
                                        </p:attrNameLst>
                                      </p:cBhvr>
                                      <p:to>
                                        <p:strVal val="visible"/>
                                      </p:to>
                                    </p:set>
                                    <p:anim calcmode="lin" valueType="num">
                                      <p:cBhvr>
                                        <p:cTn id="12" dur="75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122"/>
                                        </p:tgtEl>
                                        <p:attrNameLst>
                                          <p:attrName>ppt_y</p:attrName>
                                        </p:attrNameLst>
                                      </p:cBhvr>
                                      <p:tavLst>
                                        <p:tav tm="0">
                                          <p:val>
                                            <p:strVal val="#ppt_y"/>
                                          </p:val>
                                        </p:tav>
                                        <p:tav tm="100000">
                                          <p:val>
                                            <p:strVal val="#ppt_y"/>
                                          </p:val>
                                        </p:tav>
                                      </p:tavLst>
                                    </p:anim>
                                    <p:anim calcmode="lin" valueType="num">
                                      <p:cBhvr>
                                        <p:cTn id="14" dur="75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122"/>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41" presetClass="entr" presetSubtype="0" fill="hold" grpId="0" nodeType="afterEffect">
                                  <p:stCondLst>
                                    <p:cond delay="0"/>
                                  </p:stCondLst>
                                  <p:iterate type="wd">
                                    <p:tmPct val="10000"/>
                                  </p:iterate>
                                  <p:childTnLst>
                                    <p:set>
                                      <p:cBhvr>
                                        <p:cTn id="25" dur="1" fill="hold">
                                          <p:stCondLst>
                                            <p:cond delay="0"/>
                                          </p:stCondLst>
                                        </p:cTn>
                                        <p:tgtEl>
                                          <p:spTgt spid="123"/>
                                        </p:tgtEl>
                                        <p:attrNameLst>
                                          <p:attrName>style.visibility</p:attrName>
                                        </p:attrNameLst>
                                      </p:cBhvr>
                                      <p:to>
                                        <p:strVal val="visible"/>
                                      </p:to>
                                    </p:set>
                                    <p:anim calcmode="lin" valueType="num">
                                      <p:cBhvr>
                                        <p:cTn id="26" dur="75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27" dur="750" fill="hold"/>
                                        <p:tgtEl>
                                          <p:spTgt spid="123"/>
                                        </p:tgtEl>
                                        <p:attrNameLst>
                                          <p:attrName>ppt_y</p:attrName>
                                        </p:attrNameLst>
                                      </p:cBhvr>
                                      <p:tavLst>
                                        <p:tav tm="0">
                                          <p:val>
                                            <p:strVal val="#ppt_y"/>
                                          </p:val>
                                        </p:tav>
                                        <p:tav tm="100000">
                                          <p:val>
                                            <p:strVal val="#ppt_y"/>
                                          </p:val>
                                        </p:tav>
                                      </p:tavLst>
                                    </p:anim>
                                    <p:anim calcmode="lin" valueType="num">
                                      <p:cBhvr>
                                        <p:cTn id="28" dur="75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29" dur="750" fill="hold"/>
                                        <p:tgtEl>
                                          <p:spTgt spid="12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750" tmFilter="0,0; .5, 1; 1, 1"/>
                                        <p:tgtEl>
                                          <p:spTgt spid="123"/>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41" presetClass="entr" presetSubtype="0" fill="hold" grpId="0" nodeType="afterEffect">
                                  <p:stCondLst>
                                    <p:cond delay="0"/>
                                  </p:stCondLst>
                                  <p:iterate type="wd">
                                    <p:tmPct val="10000"/>
                                  </p:iterate>
                                  <p:childTnLst>
                                    <p:set>
                                      <p:cBhvr>
                                        <p:cTn id="39" dur="1" fill="hold">
                                          <p:stCondLst>
                                            <p:cond delay="0"/>
                                          </p:stCondLst>
                                        </p:cTn>
                                        <p:tgtEl>
                                          <p:spTgt spid="124"/>
                                        </p:tgtEl>
                                        <p:attrNameLst>
                                          <p:attrName>style.visibility</p:attrName>
                                        </p:attrNameLst>
                                      </p:cBhvr>
                                      <p:to>
                                        <p:strVal val="visible"/>
                                      </p:to>
                                    </p:set>
                                    <p:anim calcmode="lin" valueType="num">
                                      <p:cBhvr>
                                        <p:cTn id="40" dur="750" fill="hold"/>
                                        <p:tgtEl>
                                          <p:spTgt spid="124"/>
                                        </p:tgtEl>
                                        <p:attrNameLst>
                                          <p:attrName>ppt_x</p:attrName>
                                        </p:attrNameLst>
                                      </p:cBhvr>
                                      <p:tavLst>
                                        <p:tav tm="0">
                                          <p:val>
                                            <p:strVal val="#ppt_x"/>
                                          </p:val>
                                        </p:tav>
                                        <p:tav tm="50000">
                                          <p:val>
                                            <p:strVal val="#ppt_x+.1"/>
                                          </p:val>
                                        </p:tav>
                                        <p:tav tm="100000">
                                          <p:val>
                                            <p:strVal val="#ppt_x"/>
                                          </p:val>
                                        </p:tav>
                                      </p:tavLst>
                                    </p:anim>
                                    <p:anim calcmode="lin" valueType="num">
                                      <p:cBhvr>
                                        <p:cTn id="41" dur="750" fill="hold"/>
                                        <p:tgtEl>
                                          <p:spTgt spid="124"/>
                                        </p:tgtEl>
                                        <p:attrNameLst>
                                          <p:attrName>ppt_y</p:attrName>
                                        </p:attrNameLst>
                                      </p:cBhvr>
                                      <p:tavLst>
                                        <p:tav tm="0">
                                          <p:val>
                                            <p:strVal val="#ppt_y"/>
                                          </p:val>
                                        </p:tav>
                                        <p:tav tm="100000">
                                          <p:val>
                                            <p:strVal val="#ppt_y"/>
                                          </p:val>
                                        </p:tav>
                                      </p:tavLst>
                                    </p:anim>
                                    <p:anim calcmode="lin" valueType="num">
                                      <p:cBhvr>
                                        <p:cTn id="42" dur="750" fill="hold"/>
                                        <p:tgtEl>
                                          <p:spTgt spid="124"/>
                                        </p:tgtEl>
                                        <p:attrNameLst>
                                          <p:attrName>ppt_h</p:attrName>
                                        </p:attrNameLst>
                                      </p:cBhvr>
                                      <p:tavLst>
                                        <p:tav tm="0">
                                          <p:val>
                                            <p:strVal val="#ppt_h/10"/>
                                          </p:val>
                                        </p:tav>
                                        <p:tav tm="50000">
                                          <p:val>
                                            <p:strVal val="#ppt_h+.01"/>
                                          </p:val>
                                        </p:tav>
                                        <p:tav tm="100000">
                                          <p:val>
                                            <p:strVal val="#ppt_h"/>
                                          </p:val>
                                        </p:tav>
                                      </p:tavLst>
                                    </p:anim>
                                    <p:anim calcmode="lin" valueType="num">
                                      <p:cBhvr>
                                        <p:cTn id="43" dur="750" fill="hold"/>
                                        <p:tgtEl>
                                          <p:spTgt spid="124"/>
                                        </p:tgtEl>
                                        <p:attrNameLst>
                                          <p:attrName>ppt_w</p:attrName>
                                        </p:attrNameLst>
                                      </p:cBhvr>
                                      <p:tavLst>
                                        <p:tav tm="0">
                                          <p:val>
                                            <p:strVal val="#ppt_w/10"/>
                                          </p:val>
                                        </p:tav>
                                        <p:tav tm="50000">
                                          <p:val>
                                            <p:strVal val="#ppt_w+.01"/>
                                          </p:val>
                                        </p:tav>
                                        <p:tav tm="100000">
                                          <p:val>
                                            <p:strVal val="#ppt_w"/>
                                          </p:val>
                                        </p:tav>
                                      </p:tavLst>
                                    </p:anim>
                                    <p:animEffect transition="in" filter="fade">
                                      <p:cBhvr>
                                        <p:cTn id="44" dur="750" tmFilter="0,0; .5, 1; 1, 1"/>
                                        <p:tgtEl>
                                          <p:spTgt spid="124"/>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500" fill="hold"/>
                                        <p:tgtEl>
                                          <p:spTgt spid="54"/>
                                        </p:tgtEl>
                                        <p:attrNameLst>
                                          <p:attrName>ppt_w</p:attrName>
                                        </p:attrNameLst>
                                      </p:cBhvr>
                                      <p:tavLst>
                                        <p:tav tm="0">
                                          <p:val>
                                            <p:fltVal val="0"/>
                                          </p:val>
                                        </p:tav>
                                        <p:tav tm="100000">
                                          <p:val>
                                            <p:strVal val="#ppt_w"/>
                                          </p:val>
                                        </p:tav>
                                      </p:tavLst>
                                    </p:anim>
                                    <p:anim calcmode="lin" valueType="num">
                                      <p:cBhvr>
                                        <p:cTn id="50" dur="500" fill="hold"/>
                                        <p:tgtEl>
                                          <p:spTgt spid="54"/>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41" presetClass="entr" presetSubtype="0" fill="hold" grpId="0" nodeType="afterEffect">
                                  <p:stCondLst>
                                    <p:cond delay="0"/>
                                  </p:stCondLst>
                                  <p:iterate type="wd">
                                    <p:tmPct val="10000"/>
                                  </p:iterate>
                                  <p:childTnLst>
                                    <p:set>
                                      <p:cBhvr>
                                        <p:cTn id="53" dur="1" fill="hold">
                                          <p:stCondLst>
                                            <p:cond delay="0"/>
                                          </p:stCondLst>
                                        </p:cTn>
                                        <p:tgtEl>
                                          <p:spTgt spid="125"/>
                                        </p:tgtEl>
                                        <p:attrNameLst>
                                          <p:attrName>style.visibility</p:attrName>
                                        </p:attrNameLst>
                                      </p:cBhvr>
                                      <p:to>
                                        <p:strVal val="visible"/>
                                      </p:to>
                                    </p:set>
                                    <p:anim calcmode="lin" valueType="num">
                                      <p:cBhvr>
                                        <p:cTn id="54" dur="750" fill="hold"/>
                                        <p:tgtEl>
                                          <p:spTgt spid="125"/>
                                        </p:tgtEl>
                                        <p:attrNameLst>
                                          <p:attrName>ppt_x</p:attrName>
                                        </p:attrNameLst>
                                      </p:cBhvr>
                                      <p:tavLst>
                                        <p:tav tm="0">
                                          <p:val>
                                            <p:strVal val="#ppt_x"/>
                                          </p:val>
                                        </p:tav>
                                        <p:tav tm="50000">
                                          <p:val>
                                            <p:strVal val="#ppt_x+.1"/>
                                          </p:val>
                                        </p:tav>
                                        <p:tav tm="100000">
                                          <p:val>
                                            <p:strVal val="#ppt_x"/>
                                          </p:val>
                                        </p:tav>
                                      </p:tavLst>
                                    </p:anim>
                                    <p:anim calcmode="lin" valueType="num">
                                      <p:cBhvr>
                                        <p:cTn id="55" dur="750" fill="hold"/>
                                        <p:tgtEl>
                                          <p:spTgt spid="125"/>
                                        </p:tgtEl>
                                        <p:attrNameLst>
                                          <p:attrName>ppt_y</p:attrName>
                                        </p:attrNameLst>
                                      </p:cBhvr>
                                      <p:tavLst>
                                        <p:tav tm="0">
                                          <p:val>
                                            <p:strVal val="#ppt_y"/>
                                          </p:val>
                                        </p:tav>
                                        <p:tav tm="100000">
                                          <p:val>
                                            <p:strVal val="#ppt_y"/>
                                          </p:val>
                                        </p:tav>
                                      </p:tavLst>
                                    </p:anim>
                                    <p:anim calcmode="lin" valueType="num">
                                      <p:cBhvr>
                                        <p:cTn id="56" dur="750" fill="hold"/>
                                        <p:tgtEl>
                                          <p:spTgt spid="125"/>
                                        </p:tgtEl>
                                        <p:attrNameLst>
                                          <p:attrName>ppt_h</p:attrName>
                                        </p:attrNameLst>
                                      </p:cBhvr>
                                      <p:tavLst>
                                        <p:tav tm="0">
                                          <p:val>
                                            <p:strVal val="#ppt_h/10"/>
                                          </p:val>
                                        </p:tav>
                                        <p:tav tm="50000">
                                          <p:val>
                                            <p:strVal val="#ppt_h+.01"/>
                                          </p:val>
                                        </p:tav>
                                        <p:tav tm="100000">
                                          <p:val>
                                            <p:strVal val="#ppt_h"/>
                                          </p:val>
                                        </p:tav>
                                      </p:tavLst>
                                    </p:anim>
                                    <p:anim calcmode="lin" valueType="num">
                                      <p:cBhvr>
                                        <p:cTn id="57" dur="750" fill="hold"/>
                                        <p:tgtEl>
                                          <p:spTgt spid="125"/>
                                        </p:tgtEl>
                                        <p:attrNameLst>
                                          <p:attrName>ppt_w</p:attrName>
                                        </p:attrNameLst>
                                      </p:cBhvr>
                                      <p:tavLst>
                                        <p:tav tm="0">
                                          <p:val>
                                            <p:strVal val="#ppt_w/10"/>
                                          </p:val>
                                        </p:tav>
                                        <p:tav tm="50000">
                                          <p:val>
                                            <p:strVal val="#ppt_w+.01"/>
                                          </p:val>
                                        </p:tav>
                                        <p:tav tm="100000">
                                          <p:val>
                                            <p:strVal val="#ppt_w"/>
                                          </p:val>
                                        </p:tav>
                                      </p:tavLst>
                                    </p:anim>
                                    <p:animEffect transition="in" filter="fade">
                                      <p:cBhvr>
                                        <p:cTn id="58" dur="750" tmFilter="0,0; .5, 1; 1, 1"/>
                                        <p:tgtEl>
                                          <p:spTgt spid="12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iterate type="lt">
                                    <p:tmPct val="21050"/>
                                  </p:iterate>
                                  <p:childTnLst>
                                    <p:set>
                                      <p:cBhvr>
                                        <p:cTn id="62" dur="1" fill="hold">
                                          <p:stCondLst>
                                            <p:cond delay="0"/>
                                          </p:stCondLst>
                                        </p:cTn>
                                        <p:tgtEl>
                                          <p:spTgt spid="129">
                                            <p:txEl>
                                              <p:pRg st="0" end="0"/>
                                            </p:txEl>
                                          </p:spTgt>
                                        </p:tgtEl>
                                        <p:attrNameLst>
                                          <p:attrName>style.visibility</p:attrName>
                                        </p:attrNameLst>
                                      </p:cBhvr>
                                      <p:to>
                                        <p:strVal val="visible"/>
                                      </p:to>
                                    </p:set>
                                    <p:animEffect transition="in" filter="wipe(right)">
                                      <p:cBhvr>
                                        <p:cTn id="63" dur="750"/>
                                        <p:tgtEl>
                                          <p:spTgt spid="129">
                                            <p:txEl>
                                              <p:pRg st="0" end="0"/>
                                            </p:txEl>
                                          </p:spTgt>
                                        </p:tgtEl>
                                      </p:cBhvr>
                                    </p:animEffect>
                                  </p:childTnLst>
                                </p:cTn>
                              </p:par>
                              <p:par>
                                <p:cTn id="64" presetID="1" presetClass="mediacall" presetSubtype="0" fill="hold" nodeType="withEffect">
                                  <p:stCondLst>
                                    <p:cond delay="0"/>
                                  </p:stCondLst>
                                  <p:childTnLst>
                                    <p:cmd type="call" cmd="playFrom(0.0)">
                                      <p:cBhvr>
                                        <p:cTn id="65" dur="23797"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 calcmode="lin" valueType="num">
                                      <p:cBhvr>
                                        <p:cTn id="70" dur="500" fill="hold"/>
                                        <p:tgtEl>
                                          <p:spTgt spid="64"/>
                                        </p:tgtEl>
                                        <p:attrNameLst>
                                          <p:attrName>ppt_w</p:attrName>
                                        </p:attrNameLst>
                                      </p:cBhvr>
                                      <p:tavLst>
                                        <p:tav tm="0">
                                          <p:val>
                                            <p:fltVal val="0"/>
                                          </p:val>
                                        </p:tav>
                                        <p:tav tm="100000">
                                          <p:val>
                                            <p:strVal val="#ppt_w"/>
                                          </p:val>
                                        </p:tav>
                                      </p:tavLst>
                                    </p:anim>
                                    <p:anim calcmode="lin" valueType="num">
                                      <p:cBhvr>
                                        <p:cTn id="71" dur="500" fill="hold"/>
                                        <p:tgtEl>
                                          <p:spTgt spid="64"/>
                                        </p:tgtEl>
                                        <p:attrNameLst>
                                          <p:attrName>ppt_h</p:attrName>
                                        </p:attrNameLst>
                                      </p:cBhvr>
                                      <p:tavLst>
                                        <p:tav tm="0">
                                          <p:val>
                                            <p:fltVal val="0"/>
                                          </p:val>
                                        </p:tav>
                                        <p:tav tm="100000">
                                          <p:val>
                                            <p:strVal val="#ppt_h"/>
                                          </p:val>
                                        </p:tav>
                                      </p:tavLst>
                                    </p:anim>
                                  </p:childTnLst>
                                </p:cTn>
                              </p:par>
                            </p:childTnLst>
                          </p:cTn>
                        </p:par>
                        <p:par>
                          <p:cTn id="72" fill="hold">
                            <p:stCondLst>
                              <p:cond delay="500"/>
                            </p:stCondLst>
                            <p:childTnLst>
                              <p:par>
                                <p:cTn id="73" presetID="41" presetClass="entr" presetSubtype="0" fill="hold" grpId="0" nodeType="afterEffect">
                                  <p:stCondLst>
                                    <p:cond delay="0"/>
                                  </p:stCondLst>
                                  <p:iterate type="wd">
                                    <p:tmPct val="10000"/>
                                  </p:iterate>
                                  <p:childTnLst>
                                    <p:set>
                                      <p:cBhvr>
                                        <p:cTn id="74" dur="1" fill="hold">
                                          <p:stCondLst>
                                            <p:cond delay="0"/>
                                          </p:stCondLst>
                                        </p:cTn>
                                        <p:tgtEl>
                                          <p:spTgt spid="126"/>
                                        </p:tgtEl>
                                        <p:attrNameLst>
                                          <p:attrName>style.visibility</p:attrName>
                                        </p:attrNameLst>
                                      </p:cBhvr>
                                      <p:to>
                                        <p:strVal val="visible"/>
                                      </p:to>
                                    </p:set>
                                    <p:anim calcmode="lin" valueType="num">
                                      <p:cBhvr>
                                        <p:cTn id="75" dur="750" fill="hold"/>
                                        <p:tgtEl>
                                          <p:spTgt spid="126"/>
                                        </p:tgtEl>
                                        <p:attrNameLst>
                                          <p:attrName>ppt_x</p:attrName>
                                        </p:attrNameLst>
                                      </p:cBhvr>
                                      <p:tavLst>
                                        <p:tav tm="0">
                                          <p:val>
                                            <p:strVal val="#ppt_x"/>
                                          </p:val>
                                        </p:tav>
                                        <p:tav tm="50000">
                                          <p:val>
                                            <p:strVal val="#ppt_x+.1"/>
                                          </p:val>
                                        </p:tav>
                                        <p:tav tm="100000">
                                          <p:val>
                                            <p:strVal val="#ppt_x"/>
                                          </p:val>
                                        </p:tav>
                                      </p:tavLst>
                                    </p:anim>
                                    <p:anim calcmode="lin" valueType="num">
                                      <p:cBhvr>
                                        <p:cTn id="76" dur="750" fill="hold"/>
                                        <p:tgtEl>
                                          <p:spTgt spid="126"/>
                                        </p:tgtEl>
                                        <p:attrNameLst>
                                          <p:attrName>ppt_y</p:attrName>
                                        </p:attrNameLst>
                                      </p:cBhvr>
                                      <p:tavLst>
                                        <p:tav tm="0">
                                          <p:val>
                                            <p:strVal val="#ppt_y"/>
                                          </p:val>
                                        </p:tav>
                                        <p:tav tm="100000">
                                          <p:val>
                                            <p:strVal val="#ppt_y"/>
                                          </p:val>
                                        </p:tav>
                                      </p:tavLst>
                                    </p:anim>
                                    <p:anim calcmode="lin" valueType="num">
                                      <p:cBhvr>
                                        <p:cTn id="77" dur="750" fill="hold"/>
                                        <p:tgtEl>
                                          <p:spTgt spid="126"/>
                                        </p:tgtEl>
                                        <p:attrNameLst>
                                          <p:attrName>ppt_h</p:attrName>
                                        </p:attrNameLst>
                                      </p:cBhvr>
                                      <p:tavLst>
                                        <p:tav tm="0">
                                          <p:val>
                                            <p:strVal val="#ppt_h/10"/>
                                          </p:val>
                                        </p:tav>
                                        <p:tav tm="50000">
                                          <p:val>
                                            <p:strVal val="#ppt_h+.01"/>
                                          </p:val>
                                        </p:tav>
                                        <p:tav tm="100000">
                                          <p:val>
                                            <p:strVal val="#ppt_h"/>
                                          </p:val>
                                        </p:tav>
                                      </p:tavLst>
                                    </p:anim>
                                    <p:anim calcmode="lin" valueType="num">
                                      <p:cBhvr>
                                        <p:cTn id="78" dur="750" fill="hold"/>
                                        <p:tgtEl>
                                          <p:spTgt spid="126"/>
                                        </p:tgtEl>
                                        <p:attrNameLst>
                                          <p:attrName>ppt_w</p:attrName>
                                        </p:attrNameLst>
                                      </p:cBhvr>
                                      <p:tavLst>
                                        <p:tav tm="0">
                                          <p:val>
                                            <p:strVal val="#ppt_w/10"/>
                                          </p:val>
                                        </p:tav>
                                        <p:tav tm="50000">
                                          <p:val>
                                            <p:strVal val="#ppt_w+.01"/>
                                          </p:val>
                                        </p:tav>
                                        <p:tav tm="100000">
                                          <p:val>
                                            <p:strVal val="#ppt_w"/>
                                          </p:val>
                                        </p:tav>
                                      </p:tavLst>
                                    </p:anim>
                                    <p:animEffect transition="in" filter="fade">
                                      <p:cBhvr>
                                        <p:cTn id="79" dur="750" tmFilter="0,0; .5, 1; 1, 1"/>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3"/>
                </p:tgtEl>
              </p:cMediaNode>
            </p:audio>
          </p:childTnLst>
        </p:cTn>
      </p:par>
    </p:tnLst>
    <p:bldLst>
      <p:bldP spid="122" grpId="0"/>
      <p:bldP spid="123" grpId="0"/>
      <p:bldP spid="124" grpId="0"/>
      <p:bldP spid="125" grpId="0"/>
      <p:bldP spid="1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1151" name="Google Shape;1151;p29"/>
          <p:cNvGrpSpPr/>
          <p:nvPr/>
        </p:nvGrpSpPr>
        <p:grpSpPr>
          <a:xfrm>
            <a:off x="3473583" y="-118049"/>
            <a:ext cx="454448" cy="1887747"/>
            <a:chOff x="3846700" y="-166175"/>
            <a:chExt cx="454448" cy="1887747"/>
          </a:xfrm>
        </p:grpSpPr>
        <p:sp>
          <p:nvSpPr>
            <p:cNvPr id="1152" name="Google Shape;115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29"/>
          <p:cNvGrpSpPr/>
          <p:nvPr/>
        </p:nvGrpSpPr>
        <p:grpSpPr>
          <a:xfrm>
            <a:off x="2400541" y="-24152"/>
            <a:ext cx="454448" cy="1031850"/>
            <a:chOff x="3846700" y="689722"/>
            <a:chExt cx="454448" cy="1031850"/>
          </a:xfrm>
        </p:grpSpPr>
        <p:sp>
          <p:nvSpPr>
            <p:cNvPr id="1156" name="Google Shape;1156;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9"/>
          <p:cNvGrpSpPr/>
          <p:nvPr/>
        </p:nvGrpSpPr>
        <p:grpSpPr>
          <a:xfrm>
            <a:off x="1327500" y="-24152"/>
            <a:ext cx="454448" cy="1031850"/>
            <a:chOff x="3846700" y="689722"/>
            <a:chExt cx="454448" cy="1031850"/>
          </a:xfrm>
        </p:grpSpPr>
        <p:sp>
          <p:nvSpPr>
            <p:cNvPr id="1159" name="Google Shape;1159;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9"/>
          <p:cNvGrpSpPr/>
          <p:nvPr/>
        </p:nvGrpSpPr>
        <p:grpSpPr>
          <a:xfrm>
            <a:off x="254458" y="-118049"/>
            <a:ext cx="454448" cy="1887747"/>
            <a:chOff x="3846700" y="-166175"/>
            <a:chExt cx="454448" cy="1887747"/>
          </a:xfrm>
        </p:grpSpPr>
        <p:sp>
          <p:nvSpPr>
            <p:cNvPr id="1162" name="Google Shape;116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p:cNvGrpSpPr/>
          <p:nvPr/>
        </p:nvGrpSpPr>
        <p:grpSpPr>
          <a:xfrm>
            <a:off x="8623303" y="1248289"/>
            <a:ext cx="425282" cy="580622"/>
            <a:chOff x="8599086" y="1498151"/>
            <a:chExt cx="452387" cy="660927"/>
          </a:xfrm>
        </p:grpSpPr>
        <p:grpSp>
          <p:nvGrpSpPr>
            <p:cNvPr id="39" name="Google Shape;1581;p38"/>
            <p:cNvGrpSpPr/>
            <p:nvPr/>
          </p:nvGrpSpPr>
          <p:grpSpPr>
            <a:xfrm rot="5400000">
              <a:off x="8493875" y="1604369"/>
              <a:ext cx="660927" cy="448492"/>
              <a:chOff x="1074165" y="1907849"/>
              <a:chExt cx="1594361" cy="931299"/>
            </a:xfrm>
          </p:grpSpPr>
          <p:sp>
            <p:nvSpPr>
              <p:cNvPr id="40"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 name="مربع نص 4"/>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6</a:t>
              </a:r>
            </a:p>
          </p:txBody>
        </p:sp>
      </p:grpSp>
      <p:grpSp>
        <p:nvGrpSpPr>
          <p:cNvPr id="44" name="مجموعة 43"/>
          <p:cNvGrpSpPr/>
          <p:nvPr/>
        </p:nvGrpSpPr>
        <p:grpSpPr>
          <a:xfrm>
            <a:off x="8635317" y="2081958"/>
            <a:ext cx="425282" cy="580622"/>
            <a:chOff x="8599086" y="1498151"/>
            <a:chExt cx="452387" cy="660927"/>
          </a:xfrm>
        </p:grpSpPr>
        <p:grpSp>
          <p:nvGrpSpPr>
            <p:cNvPr id="45" name="Google Shape;1581;p38"/>
            <p:cNvGrpSpPr/>
            <p:nvPr/>
          </p:nvGrpSpPr>
          <p:grpSpPr>
            <a:xfrm rot="5400000">
              <a:off x="8493875" y="1604369"/>
              <a:ext cx="660927" cy="448492"/>
              <a:chOff x="1074165" y="1907849"/>
              <a:chExt cx="1594361" cy="931299"/>
            </a:xfrm>
          </p:grpSpPr>
          <p:sp>
            <p:nvSpPr>
              <p:cNvPr id="4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46" name="مربع نص 45"/>
            <p:cNvSpPr txBox="1"/>
            <p:nvPr/>
          </p:nvSpPr>
          <p:spPr>
            <a:xfrm>
              <a:off x="8599086" y="1639235"/>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7</a:t>
              </a:r>
            </a:p>
          </p:txBody>
        </p:sp>
      </p:grpSp>
      <p:grpSp>
        <p:nvGrpSpPr>
          <p:cNvPr id="49" name="مجموعة 48"/>
          <p:cNvGrpSpPr/>
          <p:nvPr/>
        </p:nvGrpSpPr>
        <p:grpSpPr>
          <a:xfrm>
            <a:off x="8647950" y="2755669"/>
            <a:ext cx="425282" cy="580622"/>
            <a:chOff x="8599086" y="1498151"/>
            <a:chExt cx="452387" cy="660927"/>
          </a:xfrm>
        </p:grpSpPr>
        <p:grpSp>
          <p:nvGrpSpPr>
            <p:cNvPr id="50" name="Google Shape;1581;p38"/>
            <p:cNvGrpSpPr/>
            <p:nvPr/>
          </p:nvGrpSpPr>
          <p:grpSpPr>
            <a:xfrm rot="5400000">
              <a:off x="8493875" y="1604369"/>
              <a:ext cx="660927" cy="448492"/>
              <a:chOff x="1074165" y="1907849"/>
              <a:chExt cx="1594361" cy="931299"/>
            </a:xfrm>
          </p:grpSpPr>
          <p:sp>
            <p:nvSpPr>
              <p:cNvPr id="52"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1" name="مربع نص 50"/>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8</a:t>
              </a:r>
            </a:p>
          </p:txBody>
        </p:sp>
      </p:grpSp>
      <p:grpSp>
        <p:nvGrpSpPr>
          <p:cNvPr id="69" name="Google Shape;1526;p38"/>
          <p:cNvGrpSpPr/>
          <p:nvPr/>
        </p:nvGrpSpPr>
        <p:grpSpPr>
          <a:xfrm>
            <a:off x="4098205" y="1501455"/>
            <a:ext cx="4404050" cy="2966605"/>
            <a:chOff x="2564520" y="997834"/>
            <a:chExt cx="2770548" cy="1616170"/>
          </a:xfrm>
          <a:solidFill>
            <a:srgbClr val="FEE9DA"/>
          </a:solidFill>
        </p:grpSpPr>
        <p:sp>
          <p:nvSpPr>
            <p:cNvPr id="70" name="Google Shape;1527;p38"/>
            <p:cNvSpPr/>
            <p:nvPr/>
          </p:nvSpPr>
          <p:spPr>
            <a:xfrm rot="5400000">
              <a:off x="3141709" y="420645"/>
              <a:ext cx="1616170" cy="2770548"/>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28;p38"/>
            <p:cNvGrpSpPr/>
            <p:nvPr/>
          </p:nvGrpSpPr>
          <p:grpSpPr>
            <a:xfrm>
              <a:off x="2637686" y="1024211"/>
              <a:ext cx="2623985" cy="1563441"/>
              <a:chOff x="5930800" y="-1718525"/>
              <a:chExt cx="2767625" cy="1649025"/>
            </a:xfrm>
            <a:grpFill/>
          </p:grpSpPr>
          <p:sp>
            <p:nvSpPr>
              <p:cNvPr id="72" name="Google Shape;1529;p38"/>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30;p38"/>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31;p38"/>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32;p38"/>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33;p38"/>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34;p38"/>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35;p38"/>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36;p38"/>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37;p38"/>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38;p38"/>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39;p38"/>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40;p38"/>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41;p38"/>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42;p38"/>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43;p38"/>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44;p38"/>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45;p38"/>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46;p38"/>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47;p38"/>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48;p38"/>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49;p38"/>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50;p38"/>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51;p38"/>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52;p38"/>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53;p38"/>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54;p38"/>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55;p38"/>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56;p38"/>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57;p38"/>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58;p38"/>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59;p38"/>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60;p38"/>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61;p38"/>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62;p38"/>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63;p38"/>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64;p38"/>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65;p38"/>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66;p38"/>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67;p38"/>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68;p38"/>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69;p38"/>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70;p38"/>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71;p38"/>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72;p38"/>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73;p38"/>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74;p38"/>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75;p38"/>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76;p38"/>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77;p38"/>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78;p38"/>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مربع نص 121">
            <a:extLst>
              <a:ext uri="{FF2B5EF4-FFF2-40B4-BE49-F238E27FC236}">
                <a16:creationId xmlns:a16="http://schemas.microsoft.com/office/drawing/2014/main" id="{C301AA7F-EF74-4806-9686-ED66E192751E}"/>
              </a:ext>
            </a:extLst>
          </p:cNvPr>
          <p:cNvSpPr txBox="1"/>
          <p:nvPr/>
        </p:nvSpPr>
        <p:spPr>
          <a:xfrm>
            <a:off x="3875370" y="1248451"/>
            <a:ext cx="4761745" cy="830997"/>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a:lnSpc>
                <a:spcPct val="120000"/>
              </a:lnSpc>
            </a:pPr>
            <a:r>
              <a:rPr lang="ar-SA" sz="2000" dirty="0"/>
              <a:t>أن أصحاب الأعراف يحبسون على سور بين الجنة والنار ثم تسعهم رحمة الله بعد تطهيرهم من الذنوب.</a:t>
            </a:r>
            <a:endParaRPr lang="en-US" sz="2000" dirty="0"/>
          </a:p>
        </p:txBody>
      </p:sp>
      <p:sp>
        <p:nvSpPr>
          <p:cNvPr id="127" name="مربع نص 126">
            <a:extLst>
              <a:ext uri="{FF2B5EF4-FFF2-40B4-BE49-F238E27FC236}">
                <a16:creationId xmlns:a16="http://schemas.microsoft.com/office/drawing/2014/main" id="{C301AA7F-EF74-4806-9686-ED66E192751E}"/>
              </a:ext>
            </a:extLst>
          </p:cNvPr>
          <p:cNvSpPr txBox="1"/>
          <p:nvPr/>
        </p:nvSpPr>
        <p:spPr>
          <a:xfrm>
            <a:off x="3884277" y="2221306"/>
            <a:ext cx="4751042" cy="400110"/>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r>
              <a:rPr lang="ar-SA" sz="2000" dirty="0"/>
              <a:t>الإكثار من الطاعات، والتقليل من السيئات سبب الفلاح.</a:t>
            </a:r>
            <a:endParaRPr lang="en-US" sz="2000" dirty="0"/>
          </a:p>
        </p:txBody>
      </p:sp>
      <p:sp>
        <p:nvSpPr>
          <p:cNvPr id="128" name="مربع نص 127">
            <a:extLst>
              <a:ext uri="{FF2B5EF4-FFF2-40B4-BE49-F238E27FC236}">
                <a16:creationId xmlns:a16="http://schemas.microsoft.com/office/drawing/2014/main" id="{C301AA7F-EF74-4806-9686-ED66E192751E}"/>
              </a:ext>
            </a:extLst>
          </p:cNvPr>
          <p:cNvSpPr txBox="1"/>
          <p:nvPr/>
        </p:nvSpPr>
        <p:spPr>
          <a:xfrm>
            <a:off x="3892562" y="2854847"/>
            <a:ext cx="4735414" cy="400110"/>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r>
              <a:rPr lang="ar-SA" sz="2000" dirty="0"/>
              <a:t>الحث على العمل الصالح، وعدم احتقاره ولو قل.</a:t>
            </a:r>
            <a:endParaRPr lang="en-US" sz="2000" dirty="0"/>
          </a:p>
        </p:txBody>
      </p:sp>
      <p:grpSp>
        <p:nvGrpSpPr>
          <p:cNvPr id="124" name="مجموعة 123">
            <a:extLst>
              <a:ext uri="{FF2B5EF4-FFF2-40B4-BE49-F238E27FC236}">
                <a16:creationId xmlns:a16="http://schemas.microsoft.com/office/drawing/2014/main" id="{AEE707C8-CEA6-4EC7-B44B-E4409E9636C1}"/>
              </a:ext>
            </a:extLst>
          </p:cNvPr>
          <p:cNvGrpSpPr/>
          <p:nvPr/>
        </p:nvGrpSpPr>
        <p:grpSpPr>
          <a:xfrm>
            <a:off x="236857" y="1498151"/>
            <a:ext cx="3709636" cy="3097353"/>
            <a:chOff x="236857" y="1498151"/>
            <a:chExt cx="3709636" cy="3097353"/>
          </a:xfrm>
        </p:grpSpPr>
        <p:sp>
          <p:nvSpPr>
            <p:cNvPr id="125" name="Google Shape;1138;p29">
              <a:extLst>
                <a:ext uri="{FF2B5EF4-FFF2-40B4-BE49-F238E27FC236}">
                  <a16:creationId xmlns:a16="http://schemas.microsoft.com/office/drawing/2014/main" id="{84221A8B-F723-4879-9FB5-CE153BCF9007}"/>
                </a:ext>
              </a:extLst>
            </p:cNvPr>
            <p:cNvSpPr/>
            <p:nvPr/>
          </p:nvSpPr>
          <p:spPr>
            <a:xfrm>
              <a:off x="256265" y="1538600"/>
              <a:ext cx="3669971" cy="3037432"/>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3"/>
                </a:gs>
                <a:gs pos="100000">
                  <a:schemeClr val="accent4"/>
                </a:gs>
              </a:gsLst>
              <a:lin ang="5400012" scaled="0"/>
            </a:gradFill>
            <a:ln>
              <a:noFill/>
            </a:ln>
            <a:effectLst>
              <a:outerShdw blurRad="271463" dist="171450" dir="540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39;p29">
              <a:extLst>
                <a:ext uri="{FF2B5EF4-FFF2-40B4-BE49-F238E27FC236}">
                  <a16:creationId xmlns:a16="http://schemas.microsoft.com/office/drawing/2014/main" id="{72A27C24-2795-4055-87B5-13DB33F333BF}"/>
                </a:ext>
              </a:extLst>
            </p:cNvPr>
            <p:cNvSpPr/>
            <p:nvPr/>
          </p:nvSpPr>
          <p:spPr>
            <a:xfrm>
              <a:off x="1489983" y="253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40;p29">
              <a:extLst>
                <a:ext uri="{FF2B5EF4-FFF2-40B4-BE49-F238E27FC236}">
                  <a16:creationId xmlns:a16="http://schemas.microsoft.com/office/drawing/2014/main" id="{92DBA0EC-581F-4889-A8D8-4985FB9BEEBB}"/>
                </a:ext>
              </a:extLst>
            </p:cNvPr>
            <p:cNvSpPr/>
            <p:nvPr/>
          </p:nvSpPr>
          <p:spPr>
            <a:xfrm>
              <a:off x="1305133" y="27046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41;p29">
              <a:extLst>
                <a:ext uri="{FF2B5EF4-FFF2-40B4-BE49-F238E27FC236}">
                  <a16:creationId xmlns:a16="http://schemas.microsoft.com/office/drawing/2014/main" id="{A64ECB34-E74A-4109-92CC-0D213F364D58}"/>
                </a:ext>
              </a:extLst>
            </p:cNvPr>
            <p:cNvSpPr/>
            <p:nvPr/>
          </p:nvSpPr>
          <p:spPr>
            <a:xfrm>
              <a:off x="2931083" y="30038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42;p29">
              <a:extLst>
                <a:ext uri="{FF2B5EF4-FFF2-40B4-BE49-F238E27FC236}">
                  <a16:creationId xmlns:a16="http://schemas.microsoft.com/office/drawing/2014/main" id="{7C1AE6C4-468B-438F-AE38-44CEA676BD31}"/>
                </a:ext>
              </a:extLst>
            </p:cNvPr>
            <p:cNvSpPr/>
            <p:nvPr/>
          </p:nvSpPr>
          <p:spPr>
            <a:xfrm>
              <a:off x="3387908" y="380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47;p29">
              <a:extLst>
                <a:ext uri="{FF2B5EF4-FFF2-40B4-BE49-F238E27FC236}">
                  <a16:creationId xmlns:a16="http://schemas.microsoft.com/office/drawing/2014/main" id="{A65472C5-52E3-455C-89E5-BFF48A26961B}"/>
                </a:ext>
              </a:extLst>
            </p:cNvPr>
            <p:cNvSpPr/>
            <p:nvPr/>
          </p:nvSpPr>
          <p:spPr>
            <a:xfrm>
              <a:off x="1065233" y="2334526"/>
              <a:ext cx="2052879" cy="2211603"/>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48;p29">
              <a:extLst>
                <a:ext uri="{FF2B5EF4-FFF2-40B4-BE49-F238E27FC236}">
                  <a16:creationId xmlns:a16="http://schemas.microsoft.com/office/drawing/2014/main" id="{E448ED7F-6FD8-40B2-A26F-C3CC19FEE5F0}"/>
                </a:ext>
              </a:extLst>
            </p:cNvPr>
            <p:cNvSpPr/>
            <p:nvPr/>
          </p:nvSpPr>
          <p:spPr>
            <a:xfrm>
              <a:off x="1489983" y="28203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49;p29">
              <a:extLst>
                <a:ext uri="{FF2B5EF4-FFF2-40B4-BE49-F238E27FC236}">
                  <a16:creationId xmlns:a16="http://schemas.microsoft.com/office/drawing/2014/main" id="{15A5B19A-DB1A-48B4-95B8-24ECBDB7A4FC}"/>
                </a:ext>
              </a:extLst>
            </p:cNvPr>
            <p:cNvSpPr/>
            <p:nvPr/>
          </p:nvSpPr>
          <p:spPr>
            <a:xfrm>
              <a:off x="3564283" y="36458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50;p29">
              <a:extLst>
                <a:ext uri="{FF2B5EF4-FFF2-40B4-BE49-F238E27FC236}">
                  <a16:creationId xmlns:a16="http://schemas.microsoft.com/office/drawing/2014/main" id="{87AEB499-C3F5-40FA-967D-56BD3CD875FF}"/>
                </a:ext>
              </a:extLst>
            </p:cNvPr>
            <p:cNvSpPr/>
            <p:nvPr/>
          </p:nvSpPr>
          <p:spPr>
            <a:xfrm>
              <a:off x="236857" y="1498151"/>
              <a:ext cx="3709636" cy="3097353"/>
            </a:xfrm>
            <a:custGeom>
              <a:avLst/>
              <a:gdLst/>
              <a:ahLst/>
              <a:cxnLst/>
              <a:rect l="l" t="t" r="r" b="b"/>
              <a:pathLst>
                <a:path w="56770" h="47400" extrusionOk="0">
                  <a:moveTo>
                    <a:pt x="28373" y="2453"/>
                  </a:moveTo>
                  <a:cubicBezTo>
                    <a:pt x="29016" y="3037"/>
                    <a:pt x="29921" y="3644"/>
                    <a:pt x="31183" y="4108"/>
                  </a:cubicBezTo>
                  <a:cubicBezTo>
                    <a:pt x="34207" y="5204"/>
                    <a:pt x="37255" y="7228"/>
                    <a:pt x="37255" y="9287"/>
                  </a:cubicBezTo>
                  <a:lnTo>
                    <a:pt x="37255" y="10931"/>
                  </a:lnTo>
                  <a:lnTo>
                    <a:pt x="38898" y="10752"/>
                  </a:lnTo>
                  <a:cubicBezTo>
                    <a:pt x="38898" y="10752"/>
                    <a:pt x="39065" y="10740"/>
                    <a:pt x="39315" y="10740"/>
                  </a:cubicBezTo>
                  <a:cubicBezTo>
                    <a:pt x="40053" y="10740"/>
                    <a:pt x="41505" y="10859"/>
                    <a:pt x="42720" y="11633"/>
                  </a:cubicBezTo>
                  <a:cubicBezTo>
                    <a:pt x="44196" y="12562"/>
                    <a:pt x="44911" y="14169"/>
                    <a:pt x="44911" y="16526"/>
                  </a:cubicBezTo>
                  <a:lnTo>
                    <a:pt x="44911" y="18098"/>
                  </a:lnTo>
                  <a:lnTo>
                    <a:pt x="46447" y="18015"/>
                  </a:lnTo>
                  <a:cubicBezTo>
                    <a:pt x="46470" y="18015"/>
                    <a:pt x="47375" y="18015"/>
                    <a:pt x="48209" y="18539"/>
                  </a:cubicBezTo>
                  <a:cubicBezTo>
                    <a:pt x="49221" y="19170"/>
                    <a:pt x="49745" y="20360"/>
                    <a:pt x="49745" y="22063"/>
                  </a:cubicBezTo>
                  <a:lnTo>
                    <a:pt x="49745" y="23313"/>
                  </a:lnTo>
                  <a:lnTo>
                    <a:pt x="50971" y="23539"/>
                  </a:lnTo>
                  <a:cubicBezTo>
                    <a:pt x="50971" y="23539"/>
                    <a:pt x="52126" y="23765"/>
                    <a:pt x="53233" y="24539"/>
                  </a:cubicBezTo>
                  <a:cubicBezTo>
                    <a:pt x="54602" y="25480"/>
                    <a:pt x="55257" y="26766"/>
                    <a:pt x="55257" y="28480"/>
                  </a:cubicBezTo>
                  <a:lnTo>
                    <a:pt x="55257" y="45911"/>
                  </a:lnTo>
                  <a:lnTo>
                    <a:pt x="1489" y="45911"/>
                  </a:lnTo>
                  <a:lnTo>
                    <a:pt x="1489" y="28492"/>
                  </a:lnTo>
                  <a:cubicBezTo>
                    <a:pt x="1489" y="26778"/>
                    <a:pt x="2167" y="25492"/>
                    <a:pt x="3513" y="24551"/>
                  </a:cubicBezTo>
                  <a:cubicBezTo>
                    <a:pt x="4620" y="23789"/>
                    <a:pt x="5775" y="23551"/>
                    <a:pt x="5799" y="23551"/>
                  </a:cubicBezTo>
                  <a:lnTo>
                    <a:pt x="7013" y="23325"/>
                  </a:lnTo>
                  <a:lnTo>
                    <a:pt x="7001" y="22087"/>
                  </a:lnTo>
                  <a:cubicBezTo>
                    <a:pt x="7001" y="20372"/>
                    <a:pt x="7525" y="19182"/>
                    <a:pt x="8537" y="18551"/>
                  </a:cubicBezTo>
                  <a:cubicBezTo>
                    <a:pt x="9370" y="18039"/>
                    <a:pt x="10275" y="18039"/>
                    <a:pt x="10323" y="18039"/>
                  </a:cubicBezTo>
                  <a:lnTo>
                    <a:pt x="11883" y="18110"/>
                  </a:lnTo>
                  <a:lnTo>
                    <a:pt x="11835" y="16550"/>
                  </a:lnTo>
                  <a:cubicBezTo>
                    <a:pt x="11835" y="14181"/>
                    <a:pt x="12549" y="12574"/>
                    <a:pt x="14026" y="11645"/>
                  </a:cubicBezTo>
                  <a:cubicBezTo>
                    <a:pt x="15252" y="10871"/>
                    <a:pt x="16693" y="10752"/>
                    <a:pt x="17431" y="10752"/>
                  </a:cubicBezTo>
                  <a:cubicBezTo>
                    <a:pt x="17693" y="10752"/>
                    <a:pt x="17848" y="10776"/>
                    <a:pt x="17848" y="10776"/>
                  </a:cubicBezTo>
                  <a:lnTo>
                    <a:pt x="19491" y="10919"/>
                  </a:lnTo>
                  <a:lnTo>
                    <a:pt x="19491" y="9287"/>
                  </a:lnTo>
                  <a:cubicBezTo>
                    <a:pt x="19491" y="7228"/>
                    <a:pt x="22539" y="5204"/>
                    <a:pt x="25563" y="4108"/>
                  </a:cubicBezTo>
                  <a:cubicBezTo>
                    <a:pt x="26837" y="3644"/>
                    <a:pt x="27730" y="3037"/>
                    <a:pt x="28373" y="2453"/>
                  </a:cubicBezTo>
                  <a:close/>
                  <a:moveTo>
                    <a:pt x="28385" y="1"/>
                  </a:moveTo>
                  <a:cubicBezTo>
                    <a:pt x="28385" y="1"/>
                    <a:pt x="27837" y="1727"/>
                    <a:pt x="25075" y="2739"/>
                  </a:cubicBezTo>
                  <a:cubicBezTo>
                    <a:pt x="22301" y="3739"/>
                    <a:pt x="18014" y="6037"/>
                    <a:pt x="18014" y="9311"/>
                  </a:cubicBezTo>
                  <a:cubicBezTo>
                    <a:pt x="18014" y="9311"/>
                    <a:pt x="17805" y="9289"/>
                    <a:pt x="17455" y="9289"/>
                  </a:cubicBezTo>
                  <a:cubicBezTo>
                    <a:pt x="15691" y="9289"/>
                    <a:pt x="10359" y="9845"/>
                    <a:pt x="10359" y="16562"/>
                  </a:cubicBezTo>
                  <a:cubicBezTo>
                    <a:pt x="10359" y="16562"/>
                    <a:pt x="10346" y="16562"/>
                    <a:pt x="10321" y="16562"/>
                  </a:cubicBezTo>
                  <a:cubicBezTo>
                    <a:pt x="9873" y="16562"/>
                    <a:pt x="5525" y="16701"/>
                    <a:pt x="5525" y="22099"/>
                  </a:cubicBezTo>
                  <a:cubicBezTo>
                    <a:pt x="5525" y="22099"/>
                    <a:pt x="0" y="23075"/>
                    <a:pt x="0" y="28492"/>
                  </a:cubicBezTo>
                  <a:lnTo>
                    <a:pt x="0" y="47233"/>
                  </a:lnTo>
                  <a:lnTo>
                    <a:pt x="0" y="47399"/>
                  </a:lnTo>
                  <a:lnTo>
                    <a:pt x="56769" y="47399"/>
                  </a:lnTo>
                  <a:lnTo>
                    <a:pt x="56769" y="47233"/>
                  </a:lnTo>
                  <a:lnTo>
                    <a:pt x="56769" y="28492"/>
                  </a:lnTo>
                  <a:cubicBezTo>
                    <a:pt x="56769" y="23087"/>
                    <a:pt x="51245" y="22099"/>
                    <a:pt x="51245" y="22099"/>
                  </a:cubicBezTo>
                  <a:cubicBezTo>
                    <a:pt x="51245" y="16701"/>
                    <a:pt x="46897" y="16562"/>
                    <a:pt x="46448" y="16562"/>
                  </a:cubicBezTo>
                  <a:cubicBezTo>
                    <a:pt x="46424" y="16562"/>
                    <a:pt x="46411" y="16562"/>
                    <a:pt x="46411" y="16562"/>
                  </a:cubicBezTo>
                  <a:cubicBezTo>
                    <a:pt x="46411" y="9850"/>
                    <a:pt x="41110" y="9289"/>
                    <a:pt x="39337" y="9289"/>
                  </a:cubicBezTo>
                  <a:cubicBezTo>
                    <a:pt x="38981" y="9289"/>
                    <a:pt x="38767" y="9311"/>
                    <a:pt x="38767" y="9311"/>
                  </a:cubicBezTo>
                  <a:cubicBezTo>
                    <a:pt x="38767" y="6037"/>
                    <a:pt x="34493" y="3739"/>
                    <a:pt x="31707" y="2739"/>
                  </a:cubicBezTo>
                  <a:cubicBezTo>
                    <a:pt x="28944" y="1727"/>
                    <a:pt x="28385" y="1"/>
                    <a:pt x="28385"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 name="صورة 135" descr="صورة تحتوي على نص&#10;&#10;تم إنشاء الوصف تلقائياً">
              <a:extLst>
                <a:ext uri="{FF2B5EF4-FFF2-40B4-BE49-F238E27FC236}">
                  <a16:creationId xmlns:a16="http://schemas.microsoft.com/office/drawing/2014/main" id="{CA4C0B4F-38DD-4885-B522-BB651BB21968}"/>
                </a:ext>
              </a:extLst>
            </p:cNvPr>
            <p:cNvPicPr>
              <a:picLocks noChangeAspect="1"/>
            </p:cNvPicPr>
            <p:nvPr/>
          </p:nvPicPr>
          <p:blipFill>
            <a:blip r:embed="rId3"/>
            <a:stretch>
              <a:fillRect/>
            </a:stretch>
          </p:blipFill>
          <p:spPr>
            <a:xfrm>
              <a:off x="1333025" y="3465928"/>
              <a:ext cx="1572017" cy="928918"/>
            </a:xfrm>
            <a:prstGeom prst="rect">
              <a:avLst/>
            </a:prstGeom>
            <a:effectLst/>
          </p:spPr>
        </p:pic>
        <p:grpSp>
          <p:nvGrpSpPr>
            <p:cNvPr id="137" name="Google Shape;1143;p29">
              <a:extLst>
                <a:ext uri="{FF2B5EF4-FFF2-40B4-BE49-F238E27FC236}">
                  <a16:creationId xmlns:a16="http://schemas.microsoft.com/office/drawing/2014/main" id="{446183D1-0EE9-4DF2-B9EE-36CBF756C9C2}"/>
                </a:ext>
              </a:extLst>
            </p:cNvPr>
            <p:cNvGrpSpPr/>
            <p:nvPr/>
          </p:nvGrpSpPr>
          <p:grpSpPr>
            <a:xfrm>
              <a:off x="1828953" y="1771906"/>
              <a:ext cx="558125" cy="536100"/>
              <a:chOff x="6535925" y="-2669850"/>
              <a:chExt cx="558125" cy="536100"/>
            </a:xfrm>
          </p:grpSpPr>
          <p:sp>
            <p:nvSpPr>
              <p:cNvPr id="138" name="Google Shape;1144;p29">
                <a:extLst>
                  <a:ext uri="{FF2B5EF4-FFF2-40B4-BE49-F238E27FC236}">
                    <a16:creationId xmlns:a16="http://schemas.microsoft.com/office/drawing/2014/main" id="{0FBCDE60-38E5-4C62-AAD9-8D8558C373E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45;p29">
                <a:extLst>
                  <a:ext uri="{FF2B5EF4-FFF2-40B4-BE49-F238E27FC236}">
                    <a16:creationId xmlns:a16="http://schemas.microsoft.com/office/drawing/2014/main" id="{7AB5D4BB-4239-4567-B3D5-0FE39DEA169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46;p29">
                <a:extLst>
                  <a:ext uri="{FF2B5EF4-FFF2-40B4-BE49-F238E27FC236}">
                    <a16:creationId xmlns:a16="http://schemas.microsoft.com/office/drawing/2014/main" id="{DCCB7E84-5C15-44D0-A4CD-4CD18F13CB22}"/>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مجموعة 140">
            <a:extLst>
              <a:ext uri="{FF2B5EF4-FFF2-40B4-BE49-F238E27FC236}">
                <a16:creationId xmlns:a16="http://schemas.microsoft.com/office/drawing/2014/main" id="{07AF3889-7593-406A-AF3C-38190CAFEA22}"/>
              </a:ext>
            </a:extLst>
          </p:cNvPr>
          <p:cNvGrpSpPr/>
          <p:nvPr/>
        </p:nvGrpSpPr>
        <p:grpSpPr>
          <a:xfrm>
            <a:off x="4452529" y="186933"/>
            <a:ext cx="4624094" cy="767667"/>
            <a:chOff x="6478215" y="1907849"/>
            <a:chExt cx="1594361" cy="931299"/>
          </a:xfrm>
        </p:grpSpPr>
        <p:sp>
          <p:nvSpPr>
            <p:cNvPr id="142" name="Google Shape;1261;p32">
              <a:extLst>
                <a:ext uri="{FF2B5EF4-FFF2-40B4-BE49-F238E27FC236}">
                  <a16:creationId xmlns:a16="http://schemas.microsoft.com/office/drawing/2014/main" id="{2026DCA7-9C1A-463E-99DD-3452A1D996D9}"/>
                </a:ext>
              </a:extLst>
            </p:cNvPr>
            <p:cNvSpPr/>
            <p:nvPr/>
          </p:nvSpPr>
          <p:spPr>
            <a:xfrm rot="5400000">
              <a:off x="681382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75;p32">
              <a:extLst>
                <a:ext uri="{FF2B5EF4-FFF2-40B4-BE49-F238E27FC236}">
                  <a16:creationId xmlns:a16="http://schemas.microsoft.com/office/drawing/2014/main" id="{FEF29F42-4D85-4F0E-B5FB-BFC1FB955303}"/>
                </a:ext>
              </a:extLst>
            </p:cNvPr>
            <p:cNvSpPr/>
            <p:nvPr/>
          </p:nvSpPr>
          <p:spPr>
            <a:xfrm rot="5400000">
              <a:off x="680974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مربع نص 143">
            <a:extLst>
              <a:ext uri="{FF2B5EF4-FFF2-40B4-BE49-F238E27FC236}">
                <a16:creationId xmlns:a16="http://schemas.microsoft.com/office/drawing/2014/main" id="{78EEB9CD-576F-40C7-9103-1A84ABF9B6AE}"/>
              </a:ext>
            </a:extLst>
          </p:cNvPr>
          <p:cNvSpPr txBox="1"/>
          <p:nvPr/>
        </p:nvSpPr>
        <p:spPr>
          <a:xfrm>
            <a:off x="5584996" y="293323"/>
            <a:ext cx="2358190" cy="523220"/>
          </a:xfrm>
          <a:prstGeom prst="rect">
            <a:avLst/>
          </a:prstGeom>
          <a:noFill/>
        </p:spPr>
        <p:txBody>
          <a:bodyPr wrap="square" rtlCol="1">
            <a:spAutoFit/>
          </a:bodyPr>
          <a:lstStyle/>
          <a:p>
            <a:pPr algn="ctr" rtl="1"/>
            <a:r>
              <a:rPr lang="ar-SA" sz="2800" dirty="0">
                <a:solidFill>
                  <a:schemeClr val="bg1"/>
                </a:solidFill>
                <a:effectLst>
                  <a:glow rad="76200">
                    <a:srgbClr val="A2540E"/>
                  </a:glow>
                </a:effectLst>
                <a:latin typeface="AbdoMaster-Bold" panose="02000500030000020004" pitchFamily="50" charset="-78"/>
                <a:cs typeface="AbdoMaster-Bold" panose="02000500030000020004" pitchFamily="50" charset="-78"/>
              </a:rPr>
              <a:t>فوائد وأحكام</a:t>
            </a:r>
          </a:p>
        </p:txBody>
      </p:sp>
    </p:spTree>
    <p:extLst>
      <p:ext uri="{BB962C8B-B14F-4D97-AF65-F5344CB8AC3E}">
        <p14:creationId xmlns:p14="http://schemas.microsoft.com/office/powerpoint/2010/main" val="156962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wd">
                                    <p:tmPct val="10000"/>
                                  </p:iterate>
                                  <p:childTnLst>
                                    <p:set>
                                      <p:cBhvr>
                                        <p:cTn id="11" dur="1" fill="hold">
                                          <p:stCondLst>
                                            <p:cond delay="0"/>
                                          </p:stCondLst>
                                        </p:cTn>
                                        <p:tgtEl>
                                          <p:spTgt spid="122"/>
                                        </p:tgtEl>
                                        <p:attrNameLst>
                                          <p:attrName>style.visibility</p:attrName>
                                        </p:attrNameLst>
                                      </p:cBhvr>
                                      <p:to>
                                        <p:strVal val="visible"/>
                                      </p:to>
                                    </p:set>
                                    <p:anim calcmode="lin" valueType="num">
                                      <p:cBhvr>
                                        <p:cTn id="12" dur="75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122"/>
                                        </p:tgtEl>
                                        <p:attrNameLst>
                                          <p:attrName>ppt_y</p:attrName>
                                        </p:attrNameLst>
                                      </p:cBhvr>
                                      <p:tavLst>
                                        <p:tav tm="0">
                                          <p:val>
                                            <p:strVal val="#ppt_y"/>
                                          </p:val>
                                        </p:tav>
                                        <p:tav tm="100000">
                                          <p:val>
                                            <p:strVal val="#ppt_y"/>
                                          </p:val>
                                        </p:tav>
                                      </p:tavLst>
                                    </p:anim>
                                    <p:anim calcmode="lin" valueType="num">
                                      <p:cBhvr>
                                        <p:cTn id="14" dur="75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122"/>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41" presetClass="entr" presetSubtype="0" fill="hold" grpId="0" nodeType="afterEffect">
                                  <p:stCondLst>
                                    <p:cond delay="0"/>
                                  </p:stCondLst>
                                  <p:iterate type="wd">
                                    <p:tmPct val="10000"/>
                                  </p:iterate>
                                  <p:childTnLst>
                                    <p:set>
                                      <p:cBhvr>
                                        <p:cTn id="25" dur="1" fill="hold">
                                          <p:stCondLst>
                                            <p:cond delay="0"/>
                                          </p:stCondLst>
                                        </p:cTn>
                                        <p:tgtEl>
                                          <p:spTgt spid="127"/>
                                        </p:tgtEl>
                                        <p:attrNameLst>
                                          <p:attrName>style.visibility</p:attrName>
                                        </p:attrNameLst>
                                      </p:cBhvr>
                                      <p:to>
                                        <p:strVal val="visible"/>
                                      </p:to>
                                    </p:set>
                                    <p:anim calcmode="lin" valueType="num">
                                      <p:cBhvr>
                                        <p:cTn id="26" dur="750" fill="hold"/>
                                        <p:tgtEl>
                                          <p:spTgt spid="127"/>
                                        </p:tgtEl>
                                        <p:attrNameLst>
                                          <p:attrName>ppt_x</p:attrName>
                                        </p:attrNameLst>
                                      </p:cBhvr>
                                      <p:tavLst>
                                        <p:tav tm="0">
                                          <p:val>
                                            <p:strVal val="#ppt_x"/>
                                          </p:val>
                                        </p:tav>
                                        <p:tav tm="50000">
                                          <p:val>
                                            <p:strVal val="#ppt_x+.1"/>
                                          </p:val>
                                        </p:tav>
                                        <p:tav tm="100000">
                                          <p:val>
                                            <p:strVal val="#ppt_x"/>
                                          </p:val>
                                        </p:tav>
                                      </p:tavLst>
                                    </p:anim>
                                    <p:anim calcmode="lin" valueType="num">
                                      <p:cBhvr>
                                        <p:cTn id="27" dur="750" fill="hold"/>
                                        <p:tgtEl>
                                          <p:spTgt spid="127"/>
                                        </p:tgtEl>
                                        <p:attrNameLst>
                                          <p:attrName>ppt_y</p:attrName>
                                        </p:attrNameLst>
                                      </p:cBhvr>
                                      <p:tavLst>
                                        <p:tav tm="0">
                                          <p:val>
                                            <p:strVal val="#ppt_y"/>
                                          </p:val>
                                        </p:tav>
                                        <p:tav tm="100000">
                                          <p:val>
                                            <p:strVal val="#ppt_y"/>
                                          </p:val>
                                        </p:tav>
                                      </p:tavLst>
                                    </p:anim>
                                    <p:anim calcmode="lin" valueType="num">
                                      <p:cBhvr>
                                        <p:cTn id="28" dur="750" fill="hold"/>
                                        <p:tgtEl>
                                          <p:spTgt spid="127"/>
                                        </p:tgtEl>
                                        <p:attrNameLst>
                                          <p:attrName>ppt_h</p:attrName>
                                        </p:attrNameLst>
                                      </p:cBhvr>
                                      <p:tavLst>
                                        <p:tav tm="0">
                                          <p:val>
                                            <p:strVal val="#ppt_h/10"/>
                                          </p:val>
                                        </p:tav>
                                        <p:tav tm="50000">
                                          <p:val>
                                            <p:strVal val="#ppt_h+.01"/>
                                          </p:val>
                                        </p:tav>
                                        <p:tav tm="100000">
                                          <p:val>
                                            <p:strVal val="#ppt_h"/>
                                          </p:val>
                                        </p:tav>
                                      </p:tavLst>
                                    </p:anim>
                                    <p:anim calcmode="lin" valueType="num">
                                      <p:cBhvr>
                                        <p:cTn id="29" dur="750" fill="hold"/>
                                        <p:tgtEl>
                                          <p:spTgt spid="12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750" tmFilter="0,0; .5, 1; 1, 1"/>
                                        <p:tgtEl>
                                          <p:spTgt spid="127"/>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41" presetClass="entr" presetSubtype="0" fill="hold" grpId="0" nodeType="afterEffect">
                                  <p:stCondLst>
                                    <p:cond delay="0"/>
                                  </p:stCondLst>
                                  <p:iterate type="wd">
                                    <p:tmPct val="10000"/>
                                  </p:iterate>
                                  <p:childTnLst>
                                    <p:set>
                                      <p:cBhvr>
                                        <p:cTn id="39" dur="1" fill="hold">
                                          <p:stCondLst>
                                            <p:cond delay="0"/>
                                          </p:stCondLst>
                                        </p:cTn>
                                        <p:tgtEl>
                                          <p:spTgt spid="128"/>
                                        </p:tgtEl>
                                        <p:attrNameLst>
                                          <p:attrName>style.visibility</p:attrName>
                                        </p:attrNameLst>
                                      </p:cBhvr>
                                      <p:to>
                                        <p:strVal val="visible"/>
                                      </p:to>
                                    </p:set>
                                    <p:anim calcmode="lin" valueType="num">
                                      <p:cBhvr>
                                        <p:cTn id="40" dur="750" fill="hold"/>
                                        <p:tgtEl>
                                          <p:spTgt spid="128"/>
                                        </p:tgtEl>
                                        <p:attrNameLst>
                                          <p:attrName>ppt_x</p:attrName>
                                        </p:attrNameLst>
                                      </p:cBhvr>
                                      <p:tavLst>
                                        <p:tav tm="0">
                                          <p:val>
                                            <p:strVal val="#ppt_x"/>
                                          </p:val>
                                        </p:tav>
                                        <p:tav tm="50000">
                                          <p:val>
                                            <p:strVal val="#ppt_x+.1"/>
                                          </p:val>
                                        </p:tav>
                                        <p:tav tm="100000">
                                          <p:val>
                                            <p:strVal val="#ppt_x"/>
                                          </p:val>
                                        </p:tav>
                                      </p:tavLst>
                                    </p:anim>
                                    <p:anim calcmode="lin" valueType="num">
                                      <p:cBhvr>
                                        <p:cTn id="41" dur="750" fill="hold"/>
                                        <p:tgtEl>
                                          <p:spTgt spid="128"/>
                                        </p:tgtEl>
                                        <p:attrNameLst>
                                          <p:attrName>ppt_y</p:attrName>
                                        </p:attrNameLst>
                                      </p:cBhvr>
                                      <p:tavLst>
                                        <p:tav tm="0">
                                          <p:val>
                                            <p:strVal val="#ppt_y"/>
                                          </p:val>
                                        </p:tav>
                                        <p:tav tm="100000">
                                          <p:val>
                                            <p:strVal val="#ppt_y"/>
                                          </p:val>
                                        </p:tav>
                                      </p:tavLst>
                                    </p:anim>
                                    <p:anim calcmode="lin" valueType="num">
                                      <p:cBhvr>
                                        <p:cTn id="42" dur="750" fill="hold"/>
                                        <p:tgtEl>
                                          <p:spTgt spid="128"/>
                                        </p:tgtEl>
                                        <p:attrNameLst>
                                          <p:attrName>ppt_h</p:attrName>
                                        </p:attrNameLst>
                                      </p:cBhvr>
                                      <p:tavLst>
                                        <p:tav tm="0">
                                          <p:val>
                                            <p:strVal val="#ppt_h/10"/>
                                          </p:val>
                                        </p:tav>
                                        <p:tav tm="50000">
                                          <p:val>
                                            <p:strVal val="#ppt_h+.01"/>
                                          </p:val>
                                        </p:tav>
                                        <p:tav tm="100000">
                                          <p:val>
                                            <p:strVal val="#ppt_h"/>
                                          </p:val>
                                        </p:tav>
                                      </p:tavLst>
                                    </p:anim>
                                    <p:anim calcmode="lin" valueType="num">
                                      <p:cBhvr>
                                        <p:cTn id="43" dur="750" fill="hold"/>
                                        <p:tgtEl>
                                          <p:spTgt spid="12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750" tmFilter="0,0; .5, 1; 1, 1"/>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7" grpId="0"/>
      <p:bldP spid="128" grpId="0"/>
    </p:bldLst>
  </p:timing>
</p:sld>
</file>

<file path=ppt/theme/theme1.xml><?xml version="1.0" encoding="utf-8"?>
<a:theme xmlns:a="http://schemas.openxmlformats.org/drawingml/2006/main" name="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تفسير سورة الأعراف من الآية 44 إلى الآية 46</Template>
  <TotalTime>5</TotalTime>
  <Words>677</Words>
  <Application>Microsoft Office PowerPoint</Application>
  <PresentationFormat>عرض على الشاشة (16:9)</PresentationFormat>
  <Paragraphs>114</Paragraphs>
  <Slides>18</Slides>
  <Notes>18</Notes>
  <HiddenSlides>0</HiddenSlides>
  <MMClips>3</MMClips>
  <ScaleCrop>false</ScaleCrop>
  <HeadingPairs>
    <vt:vector size="6" baseType="variant">
      <vt:variant>
        <vt:lpstr>الخطوط المستخدمة</vt:lpstr>
      </vt:variant>
      <vt:variant>
        <vt:i4>21</vt:i4>
      </vt:variant>
      <vt:variant>
        <vt:lpstr>نسق</vt:lpstr>
      </vt:variant>
      <vt:variant>
        <vt:i4>2</vt:i4>
      </vt:variant>
      <vt:variant>
        <vt:lpstr>عناوين الشرائح</vt:lpstr>
      </vt:variant>
      <vt:variant>
        <vt:i4>18</vt:i4>
      </vt:variant>
    </vt:vector>
  </HeadingPairs>
  <TitlesOfParts>
    <vt:vector size="41" baseType="lpstr">
      <vt:lpstr>AbdoMaster-Bold</vt:lpstr>
      <vt:lpstr>Berkshire Swash</vt:lpstr>
      <vt:lpstr>BoutrosNewsH1</vt:lpstr>
      <vt:lpstr>Dubai</vt:lpstr>
      <vt:lpstr>Fira Sans Extra Condensed Medium</vt:lpstr>
      <vt:lpstr>Hacen Algeria Hd</vt:lpstr>
      <vt:lpstr>Hacen Casablanca</vt:lpstr>
      <vt:lpstr>Hacen Casablanca Light</vt:lpstr>
      <vt:lpstr>Hacen Liner XL</vt:lpstr>
      <vt:lpstr>Hacen Tunisia Bold</vt:lpstr>
      <vt:lpstr>Hayah</vt:lpstr>
      <vt:lpstr>Kodchasan</vt:lpstr>
      <vt:lpstr>Mikhak Bold</vt:lpstr>
      <vt:lpstr>Passion One</vt:lpstr>
      <vt:lpstr>Questv1</vt:lpstr>
      <vt:lpstr>Rakkas</vt:lpstr>
      <vt:lpstr>Roboto</vt:lpstr>
      <vt:lpstr>Sanchez</vt:lpstr>
      <vt:lpstr>Segoe UI Semibold</vt:lpstr>
      <vt:lpstr>STC Bold</vt:lpstr>
      <vt:lpstr>Taviraj</vt:lpstr>
      <vt:lpstr>Teaching Islamic Traditions by Slidesgo</vt:lpstr>
      <vt:lpstr>1_Teaching Islamic Traditions by Slidesgo</vt:lpstr>
      <vt:lpstr>عرض تقديمي في PowerPoint</vt:lpstr>
      <vt:lpstr>تفسير الآيات</vt:lpstr>
      <vt:lpstr>تفسير سورة الأعراف</vt:lpstr>
      <vt:lpstr>معاني الكلمات</vt:lpstr>
      <vt:lpstr>الكلمات</vt:lpstr>
      <vt:lpstr>عرض تقديمي في PowerPoint</vt:lpstr>
      <vt:lpstr>فوائد وأحكام </vt:lpstr>
      <vt:lpstr>عرض تقديمي في PowerPoint</vt:lpstr>
      <vt:lpstr>عرض تقديمي في PowerPoint</vt:lpstr>
      <vt:lpstr>الأنشطة</vt:lpstr>
      <vt:lpstr>عرض تقديمي في PowerPoint</vt:lpstr>
      <vt:lpstr>عرض تقديمي في PowerPoint</vt:lpstr>
      <vt:lpstr>التقويم</vt:lpstr>
      <vt:lpstr>عرض تقديمي في PowerPoint</vt:lpstr>
      <vt:lpstr>أسئلة</vt:lpstr>
      <vt:lpstr>اسئلة</vt:lpstr>
      <vt:lpstr>اسئلة</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dc:creator>
  <cp:lastModifiedBy>User</cp:lastModifiedBy>
  <cp:revision>1</cp:revision>
  <dcterms:created xsi:type="dcterms:W3CDTF">2021-02-12T12:18:31Z</dcterms:created>
  <dcterms:modified xsi:type="dcterms:W3CDTF">2021-02-12T12:23:52Z</dcterms:modified>
</cp:coreProperties>
</file>