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1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979712" y="3645024"/>
            <a:ext cx="5184576" cy="1656184"/>
          </a:xfrm>
          <a:prstGeom prst="round2DiagRect">
            <a:avLst/>
          </a:prstGeom>
          <a:ln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اختبار الوحدة الثالثة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105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1282" r="33315" b="11782"/>
          <a:stretch>
            <a:fillRect/>
          </a:stretch>
        </p:blipFill>
        <p:spPr bwMode="auto">
          <a:xfrm>
            <a:off x="2051720" y="0"/>
            <a:ext cx="6732240" cy="673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106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18329" r="33315" b="6250"/>
          <a:stretch>
            <a:fillRect/>
          </a:stretch>
        </p:blipFill>
        <p:spPr bwMode="auto">
          <a:xfrm>
            <a:off x="1979712" y="0"/>
            <a:ext cx="7164288" cy="683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5940152" y="1340768"/>
            <a:ext cx="1080120" cy="504056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96336" y="2348880"/>
            <a:ext cx="1080120" cy="504056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499992" y="3284984"/>
            <a:ext cx="1080120" cy="504056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99992" y="4293096"/>
            <a:ext cx="1080120" cy="504056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940152" y="5229200"/>
            <a:ext cx="1080120" cy="504056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427984" y="6237312"/>
            <a:ext cx="1080120" cy="504056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5219" r="33869" b="57062"/>
          <a:stretch>
            <a:fillRect/>
          </a:stretch>
        </p:blipFill>
        <p:spPr bwMode="auto">
          <a:xfrm>
            <a:off x="467544" y="1929924"/>
            <a:ext cx="8136904" cy="221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504056" y="2852936"/>
            <a:ext cx="78843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الألعاب جماعية.</a:t>
            </a:r>
          </a:p>
          <a:p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فائدتها: التواصل مع </a:t>
            </a:r>
            <a:r>
              <a:rPr lang="ar-SA" sz="28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الآخرين </a:t>
            </a:r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بناء </a:t>
            </a:r>
            <a:r>
              <a:rPr lang="ar-SA" sz="28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الصداقات </a:t>
            </a:r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فيها روح التنافس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107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4235" r="33869" b="6250"/>
          <a:stretch>
            <a:fillRect/>
          </a:stretch>
        </p:blipFill>
        <p:spPr bwMode="auto">
          <a:xfrm>
            <a:off x="2051720" y="-1"/>
            <a:ext cx="7092280" cy="671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flipH="1">
            <a:off x="6876256" y="908720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5220072" y="908720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2771800" y="908720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2915816" y="1124744"/>
            <a:ext cx="59046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err="1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الكرةَ </a:t>
            </a:r>
            <a:r>
              <a:rPr lang="ar-SA" sz="36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3600" dirty="0" err="1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الأرضَ </a:t>
            </a:r>
            <a:r>
              <a:rPr lang="ar-SA" sz="36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- المارةَ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796136" y="1772816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البناءَ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91880" y="1772816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الأزهارَ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380312" y="2924944"/>
            <a:ext cx="14036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كادحون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6228184" y="2924944"/>
            <a:ext cx="14036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err="1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خادمون</a:t>
            </a:r>
            <a:endParaRPr lang="ar-SA" sz="3200" dirty="0" smtClean="0">
              <a:solidFill>
                <a:srgbClr val="00B0F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148064" y="2924944"/>
            <a:ext cx="14036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لاعبون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796136" y="3356992"/>
            <a:ext cx="14036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تكريمًا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771800" y="3356992"/>
            <a:ext cx="14036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استمتاعًا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7416824" y="4509120"/>
            <a:ext cx="14036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للصوص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6156176" y="4509120"/>
            <a:ext cx="14036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-  للعبة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843808" y="5301208"/>
            <a:ext cx="6084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ليس هناك تأثير، لأن الباء حرف مسالم.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843808" y="6093296"/>
            <a:ext cx="6084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نختبئ: </a:t>
            </a:r>
            <a:r>
              <a:rPr lang="ar-SA" sz="32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كتبت على ياء لأن ما قبلها </a:t>
            </a:r>
            <a:r>
              <a:rPr lang="ar-SA" sz="3200" dirty="0" err="1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مسكور</a:t>
            </a:r>
            <a:endParaRPr lang="ar-SA" sz="3200" dirty="0" smtClean="0">
              <a:solidFill>
                <a:srgbClr val="00B0F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843808" y="6381328"/>
            <a:ext cx="6084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وراء: </a:t>
            </a:r>
            <a:r>
              <a:rPr lang="ar-SA" sz="3200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كتبت على السطر لأن ما قبلها ساكن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108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8970" t="16532" r="33950" b="5704"/>
          <a:stretch>
            <a:fillRect/>
          </a:stretch>
        </p:blipFill>
        <p:spPr bwMode="auto">
          <a:xfrm>
            <a:off x="1979712" y="-27384"/>
            <a:ext cx="71642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652120" y="1052736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ألعاب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75856" y="1052736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جمع تكسير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52120" y="1484784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حدود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75856" y="1484784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جمع تكسير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652120" y="1916832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الشباب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75856" y="1916832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جمع تكسير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652120" y="2420888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الضباط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275856" y="2420888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جمع تكسير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771800" y="4149080"/>
            <a:ext cx="55446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العبوا بعيدا هداكم الله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123728" y="5949280"/>
            <a:ext cx="7020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سلوك أعجبني: </a:t>
            </a:r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اللعب في مجموعات.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232248" y="6381328"/>
            <a:ext cx="7020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سلوك لم يعجبني: </a:t>
            </a:r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الاصطدام </a:t>
            </a:r>
            <a:r>
              <a:rPr lang="ar-SA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بالمارة.</a:t>
            </a:r>
            <a:endParaRPr lang="ar-SA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109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4235" r="38296" b="12766"/>
          <a:stretch>
            <a:fillRect/>
          </a:stretch>
        </p:blipFill>
        <p:spPr bwMode="auto">
          <a:xfrm>
            <a:off x="1979712" y="0"/>
            <a:ext cx="7164288" cy="68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139</Words>
  <Application>Microsoft Office PowerPoint</Application>
  <PresentationFormat>عرض على الشاشة (3:4)‏</PresentationFormat>
  <Paragraphs>45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77</cp:revision>
  <dcterms:created xsi:type="dcterms:W3CDTF">2020-09-20T05:11:14Z</dcterms:created>
  <dcterms:modified xsi:type="dcterms:W3CDTF">2021-02-18T11:30:26Z</dcterms:modified>
</cp:coreProperties>
</file>