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83" r:id="rId2"/>
  </p:sldMasterIdLst>
  <p:sldIdLst>
    <p:sldId id="308" r:id="rId3"/>
    <p:sldId id="309" r:id="rId4"/>
    <p:sldId id="284" r:id="rId5"/>
    <p:sldId id="285" r:id="rId6"/>
    <p:sldId id="286" r:id="rId7"/>
    <p:sldId id="310" r:id="rId8"/>
    <p:sldId id="287" r:id="rId9"/>
    <p:sldId id="288" r:id="rId10"/>
    <p:sldId id="289" r:id="rId11"/>
    <p:sldId id="311" r:id="rId12"/>
    <p:sldId id="290" r:id="rId13"/>
    <p:sldId id="291" r:id="rId14"/>
    <p:sldId id="292" r:id="rId15"/>
    <p:sldId id="312" r:id="rId16"/>
    <p:sldId id="293" r:id="rId17"/>
    <p:sldId id="313" r:id="rId18"/>
    <p:sldId id="294" r:id="rId19"/>
    <p:sldId id="314" r:id="rId20"/>
    <p:sldId id="315" r:id="rId21"/>
    <p:sldId id="316" r:id="rId22"/>
    <p:sldId id="296" r:id="rId23"/>
    <p:sldId id="317" r:id="rId24"/>
    <p:sldId id="318" r:id="rId25"/>
    <p:sldId id="298" r:id="rId26"/>
    <p:sldId id="299" r:id="rId27"/>
    <p:sldId id="319" r:id="rId28"/>
    <p:sldId id="300" r:id="rId29"/>
    <p:sldId id="306" r:id="rId30"/>
    <p:sldId id="301" r:id="rId31"/>
    <p:sldId id="320" r:id="rId32"/>
    <p:sldId id="302" r:id="rId33"/>
    <p:sldId id="303" r:id="rId34"/>
    <p:sldId id="304" r:id="rId35"/>
    <p:sldId id="307" r:id="rId36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37"/>
    </p:embeddedFont>
    <p:embeddedFont>
      <p:font typeface="Calibri" panose="020F0502020204030204" pitchFamily="34" charset="0"/>
      <p:regular r:id="rId38"/>
      <p:bold r:id="rId39"/>
    </p:embeddedFont>
    <p:embeddedFont>
      <p:font typeface="Calibri Light" panose="020F0302020204030204" pitchFamily="3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Fira Sans" panose="020B0503050000020004" pitchFamily="34" charset="0"/>
      <p:regular r:id="rId45"/>
      <p:bold r:id="rId46"/>
      <p:italic r:id="rId47"/>
      <p:boldItalic r:id="rId48"/>
    </p:embeddedFont>
    <p:embeddedFont>
      <p:font typeface="Fira Sans ExtraBold" panose="020B0903050000020004" pitchFamily="34" charset="0"/>
      <p:bold r:id="rId49"/>
      <p:boldItalic r:id="rId5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72" d="100"/>
          <a:sy n="72" d="100"/>
        </p:scale>
        <p:origin x="5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235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66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8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9A1DBD-1081-4469-BBC2-0185D3A4D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290F6D0-C1A3-43A7-BF06-1E536502D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D7439C-B1B5-4E27-AA5A-11430E00B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FA04C-D7CF-4861-95F0-3F5ACF508755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B4EF5C-B1D0-4DAA-9FF4-BF2EABCC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FA115A-8E29-4153-8B96-D6ABED1F1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095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C1EFFE-460E-49A6-B1FA-370EECC09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D2B458-C0CE-4044-AD54-6A288EAF8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D0E6AF-E396-4FF9-A1CE-35E8C6C0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C42F-EA91-460E-9436-9A6C9B1CB0C6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45481B-A0B9-4E82-970C-5EB25C28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E43613-30FE-4561-82DD-3A698D86B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176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212B27-4950-486B-A112-0E013153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102F3E-88AF-4C66-9702-27D711A38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332C2A-F2AA-4AA9-8E4E-43C3DF13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D4350-0632-4F67-B357-AFC21C62564D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041C98E-30F9-4880-A54E-525BC6472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3D7EBF-6630-4238-AB6A-6D200F42C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72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089BC5-EC62-4A91-8520-30D7B305D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C88ABB-C575-40B6-A25E-B563EE6ED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566999B-1EA4-4479-845D-EF9B8BDC1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1A5CA8-D0C8-4520-BB09-1A71083D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62D0F51-BB5E-4F08-864C-937137BCF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2D835A4-B34E-4074-98E7-046D59D9D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2858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3B21DD-9A6C-4CD4-8E9C-469B7D8E1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F69C46-BDAD-4BE3-8D8F-C4A6AEDB7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0E89D15-1107-429D-AF03-43394A939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4BE7551-7B1B-4324-B4A6-65A39E4E5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3A0DEFC-3E65-478E-B786-AE6BF68F3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36D499E-D113-4F00-9051-FC7F06412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56CED-B3EE-49D9-9922-CBB48E543356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20B7EF-63FF-4D94-A7AE-DC8A7C3E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E954B0A-36B5-4809-B9E0-2842D088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45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F79113-4CA8-4455-85DF-3F07A6045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49393092-DA32-4796-A4F6-7880EC00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37B0-CC05-45CB-9D8E-44851499E325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F465EA7-53DD-40A0-873A-D23FBDC7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1E7D57D-AF69-4D8A-8494-8B7D10AB3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94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BC22E88-D342-4736-BF2D-2A441EC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41777-83B6-4CFA-89A1-52400FB2059F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5F7F68A-0F63-46E5-A864-EA33665FB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854E356-FFA9-4F45-8235-7DA3D3CC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23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D97A71-1281-4168-9D27-8C311AD8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5B072AF-81A3-42FE-A2B8-8601AD321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3C1F2C9-873E-4DE4-889D-5D6537082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999B14-A4C4-4DF5-BA8D-5511E49F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A72F575-868A-4A65-B0CD-AC5A1C73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C3F8A08-CF22-4B9E-888B-CE08B8837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487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58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778CC4-6804-43CD-A94E-15DF72D2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B2ABBD8-78EC-49C0-8F30-C12858F26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BDC4880-AC97-4C79-8DF9-B0479008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17867E6-8772-456A-94AF-D778B994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28B6-2144-4760-B3DF-18C646FA52B1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DB06967-E82C-4486-BD1B-6DA3EFBB4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38675A-3299-4793-B9EB-EDDA81BD7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992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9D278D-C156-42ED-BBCE-2BA002E0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6380A8F-583E-43A5-A3CD-F0583E7BB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17EAF5-F54C-425F-B600-F325BE0BB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B24B-F41A-4540-8EEC-C29B4F79802D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DE1516-BD8D-49AB-84D9-459D0BDA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51FA72-B298-49E4-A56E-3AE3F2DBC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700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5BE4CBF-9E28-42C0-9E9D-B422FC2A4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D10ADEA-F288-42D2-876D-BDBBDD2F2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A5460F-1450-45B5-BA2B-F70D87310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989E-5397-49EE-B0F5-E72D9FFD7EC0}" type="datetimeFigureOut">
              <a:rPr lang="en-US" smtClean="0"/>
              <a:t>12/17/2020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5902C7-F2F2-4713-8C8C-B6D30B52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A899DC-4FFB-47EE-8790-9B845CD9E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56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37622467"/>
      </p:ext>
    </p:extLst>
  </p:cSld>
  <p:clrMapOvr>
    <a:masterClrMapping/>
  </p:clrMapOvr>
  <p:transition spd="med" advClick="0" advTm="2000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15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75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724825" y="406807"/>
            <a:ext cx="8976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9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9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3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3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1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7935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545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7077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788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79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96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35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A009484-DBE6-42AB-9C80-A1A1C951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BF8E01-3A8F-4090-AFDD-131293B54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A1B2FA-1936-4A09-828B-8C5774E9E5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03/05/42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389610-8A10-4C68-BB6C-86F1C4EF6A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47987C-40BD-4C93-BBB5-194DF6325B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263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9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6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647" y="4451628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5</a:t>
            </a:r>
            <a:endParaRPr lang="ar-SA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5454134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2AB5159E-7077-45EB-B6ED-23D5445EF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1C0E161-9F7F-4416-9601-80FB7E458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7" y="3429000"/>
            <a:ext cx="8610249" cy="18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34631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0" y="856229"/>
            <a:ext cx="4861598" cy="526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27783" y="683960"/>
            <a:ext cx="919554" cy="91955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3936382" y="2974307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836018" y="1424286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393577" y="5282601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204009" y="2193715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15160" y="4524322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070194" y="3732588"/>
            <a:ext cx="579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30D9D76-9C09-4FC7-81D5-7E35B8860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898" y="1749287"/>
            <a:ext cx="3846834" cy="444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041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5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" y="1034614"/>
            <a:ext cx="6378618" cy="81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5" y="1850888"/>
            <a:ext cx="8763310" cy="41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1220387" y="1928256"/>
            <a:ext cx="36749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stationery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977808" y="2572784"/>
            <a:ext cx="329311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candy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1156226" y="3217311"/>
            <a:ext cx="27578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DVD 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156227" y="3859620"/>
            <a:ext cx="22783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bakery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1145990" y="4513989"/>
            <a:ext cx="252276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bookstore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1199915" y="5145852"/>
            <a:ext cx="27476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dirty="0">
                <a:solidFill>
                  <a:srgbClr val="FF0000"/>
                </a:solidFill>
              </a:rPr>
              <a:t>flower store</a:t>
            </a:r>
            <a:endParaRPr lang="ar-SA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849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0" y="983579"/>
            <a:ext cx="4475302" cy="78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0" y="1905243"/>
            <a:ext cx="8713666" cy="382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192574" y="4416060"/>
            <a:ext cx="317477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the bakery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6933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3681EDB4-9143-4A24-B907-00ECD36D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BD2BD4C-E157-48F8-921D-0C5E8D527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70" y="3429000"/>
            <a:ext cx="8551835" cy="180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7729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38" y="924566"/>
            <a:ext cx="4868558" cy="49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6" y="1471965"/>
            <a:ext cx="7368209" cy="390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90" y="5404796"/>
            <a:ext cx="4559219" cy="103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152971" y="825194"/>
            <a:ext cx="748762" cy="64677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3780263" y="1434794"/>
            <a:ext cx="3071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pens 		pencils</a:t>
            </a:r>
          </a:p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stationary store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720791" y="2065243"/>
            <a:ext cx="20439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candy store</a:t>
            </a:r>
            <a:endParaRPr lang="ar-SA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98489" y="2695202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DVD’s</a:t>
            </a:r>
          </a:p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 store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54246" y="3331469"/>
            <a:ext cx="16791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bread</a:t>
            </a:r>
          </a:p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bakery</a:t>
            </a:r>
            <a:endParaRPr lang="ar-SA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54245" y="3967736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magazines</a:t>
            </a:r>
          </a:p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bookstore</a:t>
            </a:r>
            <a:endParaRPr lang="ar-SA" sz="2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54247" y="4628399"/>
            <a:ext cx="20104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plants</a:t>
            </a:r>
          </a:p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flower store</a:t>
            </a:r>
            <a:endParaRPr lang="ar-SA" sz="20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995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86" y="1949044"/>
            <a:ext cx="7368209" cy="390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780263" y="1911873"/>
            <a:ext cx="30713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pens 		pencils</a:t>
            </a:r>
          </a:p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stationary store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3720791" y="2542322"/>
            <a:ext cx="20439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chocolate</a:t>
            </a:r>
          </a:p>
          <a:p>
            <a:pPr algn="ctr" rtl="0"/>
            <a:r>
              <a:rPr lang="en-U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candy store</a:t>
            </a:r>
            <a:endParaRPr lang="ar-SA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698489" y="3172281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DVD’s</a:t>
            </a:r>
          </a:p>
          <a:p>
            <a:pPr algn="ctr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DVD store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754246" y="3808548"/>
            <a:ext cx="16791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bread</a:t>
            </a:r>
          </a:p>
          <a:p>
            <a:pPr algn="ctr" rtl="0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bakery</a:t>
            </a:r>
            <a:endParaRPr lang="ar-SA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54245" y="4444815"/>
            <a:ext cx="19044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magazines</a:t>
            </a:r>
          </a:p>
          <a:p>
            <a:pPr algn="ctr" rtl="0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bookstore</a:t>
            </a:r>
            <a:endParaRPr lang="ar-SA" sz="20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754247" y="5105478"/>
            <a:ext cx="20104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plants</a:t>
            </a:r>
          </a:p>
          <a:p>
            <a:pPr algn="ctr" rtl="0"/>
            <a:r>
              <a:rPr lang="en-US" sz="2000" dirty="0">
                <a:solidFill>
                  <a:srgbClr val="663300"/>
                </a:solidFill>
                <a:latin typeface="Comic Sans MS" panose="030F0702030302020204" pitchFamily="66" charset="0"/>
              </a:rPr>
              <a:t>flower store</a:t>
            </a:r>
            <a:endParaRPr lang="ar-SA" sz="2000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F64D852-A332-4DE1-8FFF-24B433CE1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98" y="1311967"/>
            <a:ext cx="5885703" cy="4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541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64" y="1574741"/>
            <a:ext cx="4601795" cy="694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8" y="2481389"/>
            <a:ext cx="8753158" cy="3166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029522" y="4444008"/>
            <a:ext cx="61331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fast food restaurant </a:t>
            </a:r>
          </a:p>
        </p:txBody>
      </p:sp>
    </p:spTree>
    <p:extLst>
      <p:ext uri="{BB962C8B-B14F-4D97-AF65-F5344CB8AC3E}">
        <p14:creationId xmlns:p14="http://schemas.microsoft.com/office/powerpoint/2010/main" val="64874383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201E602B-71FA-484E-AEF2-B91DB3EEE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5C4D32B-8F32-404A-8301-CB5B20F1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32" y="3429000"/>
            <a:ext cx="8561920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83627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0502CAF-0CDE-4A1B-895C-D95412769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17" y="940904"/>
            <a:ext cx="7322240" cy="5398604"/>
          </a:xfrm>
          <a:prstGeom prst="rect">
            <a:avLst/>
          </a:prstGeom>
        </p:spPr>
      </p:pic>
      <p:pic>
        <p:nvPicPr>
          <p:cNvPr id="4" name="We Can 6 (2020) WB_CD 3_38">
            <a:hlinkClick r:id="" action="ppaction://media"/>
            <a:extLst>
              <a:ext uri="{FF2B5EF4-FFF2-40B4-BE49-F238E27FC236}">
                <a16:creationId xmlns:a16="http://schemas.microsoft.com/office/drawing/2014/main" id="{2A63B696-C21E-4E00-A495-60A5259E9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899" y="1573695"/>
            <a:ext cx="834887" cy="8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221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275D0F05-DAE5-470C-832C-AF4817624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8F1CC0-F843-44BB-A992-44A8FB4C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45" y="3429000"/>
            <a:ext cx="838336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B70FEBC-8FBC-4879-B8CB-16CB7059A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1099930"/>
            <a:ext cx="5541065" cy="53141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CEF6410-E417-4B69-B12F-9676B01B4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7" y="1050234"/>
            <a:ext cx="3021497" cy="192819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707139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1121754"/>
            <a:ext cx="4931462" cy="941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4" y="2175136"/>
            <a:ext cx="8563332" cy="366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3449051" y="4542556"/>
            <a:ext cx="239560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600" b="1" dirty="0">
                <a:solidFill>
                  <a:srgbClr val="FF0000"/>
                </a:solidFill>
              </a:rPr>
              <a:t>The heart</a:t>
            </a:r>
            <a:endParaRPr lang="ar-S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229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030E1266-B547-49E0-AFBE-95B0CD299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BC9B548-18F6-4C85-A4E2-D0299169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23" y="3428999"/>
            <a:ext cx="8451597" cy="199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1025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7076FF-B4BE-478C-8B43-BD8F6E509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5" y="1258957"/>
            <a:ext cx="8296069" cy="44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222759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"/>
          <a:stretch/>
        </p:blipFill>
        <p:spPr bwMode="auto">
          <a:xfrm>
            <a:off x="181766" y="969409"/>
            <a:ext cx="6062081" cy="784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8" y="2045235"/>
            <a:ext cx="8508770" cy="410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183969" y="1970292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post office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449015" y="1098938"/>
            <a:ext cx="1047363" cy="10473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مربع نص 12"/>
          <p:cNvSpPr txBox="1"/>
          <p:nvPr/>
        </p:nvSpPr>
        <p:spPr>
          <a:xfrm>
            <a:off x="3336369" y="2981337"/>
            <a:ext cx="45921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convenience stores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336369" y="3962641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candy store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347520" y="4988550"/>
            <a:ext cx="29501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people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44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7" y="2271294"/>
            <a:ext cx="8718386" cy="324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7" y="1063927"/>
            <a:ext cx="4044513" cy="77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870946" y="4116541"/>
            <a:ext cx="36079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</a:rPr>
              <a:t>A crocodile 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3914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21F7EBA6-0809-4009-9B05-FEA451EF7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E104F59-7EE7-44B2-B3D4-87B1A1EF4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46" y="3428999"/>
            <a:ext cx="8529091" cy="18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4495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2" y="941082"/>
            <a:ext cx="6121672" cy="62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7" y="3309496"/>
            <a:ext cx="8084588" cy="217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5"/>
          <p:cNvSpPr txBox="1"/>
          <p:nvPr/>
        </p:nvSpPr>
        <p:spPr>
          <a:xfrm>
            <a:off x="1852840" y="3331798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5"/>
          <p:cNvSpPr txBox="1"/>
          <p:nvPr/>
        </p:nvSpPr>
        <p:spPr>
          <a:xfrm>
            <a:off x="1469985" y="400830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5"/>
          <p:cNvSpPr txBox="1"/>
          <p:nvPr/>
        </p:nvSpPr>
        <p:spPr>
          <a:xfrm>
            <a:off x="1503437" y="4666223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5"/>
          <p:cNvSpPr txBox="1"/>
          <p:nvPr/>
        </p:nvSpPr>
        <p:spPr>
          <a:xfrm>
            <a:off x="5952766" y="3328083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5"/>
          <p:cNvSpPr txBox="1"/>
          <p:nvPr/>
        </p:nvSpPr>
        <p:spPr>
          <a:xfrm>
            <a:off x="5885860" y="399715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5"/>
          <p:cNvSpPr txBox="1"/>
          <p:nvPr/>
        </p:nvSpPr>
        <p:spPr>
          <a:xfrm>
            <a:off x="6800260" y="4677375"/>
            <a:ext cx="173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     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77153" y="1915674"/>
            <a:ext cx="1029556" cy="102955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3479573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1543A68-BAA2-40F0-B654-6DF8D097C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061878"/>
            <a:ext cx="8163339" cy="5060626"/>
          </a:xfrm>
          <a:prstGeom prst="rect">
            <a:avLst/>
          </a:prstGeom>
        </p:spPr>
      </p:pic>
      <p:sp>
        <p:nvSpPr>
          <p:cNvPr id="5" name="مربع نص 5"/>
          <p:cNvSpPr txBox="1"/>
          <p:nvPr/>
        </p:nvSpPr>
        <p:spPr>
          <a:xfrm>
            <a:off x="3131510" y="1583800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7391269" y="1561496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5"/>
          <p:cNvSpPr txBox="1"/>
          <p:nvPr/>
        </p:nvSpPr>
        <p:spPr>
          <a:xfrm>
            <a:off x="2406678" y="2128758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7608151" y="2126652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2733784" y="2598403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7389974" y="2647208"/>
            <a:ext cx="7899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7477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6" y="1208676"/>
            <a:ext cx="5187731" cy="90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57" y="2327050"/>
            <a:ext cx="8519838" cy="37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738157" y="4761638"/>
            <a:ext cx="29501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 glue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257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0"/>
          <a:stretch/>
        </p:blipFill>
        <p:spPr bwMode="auto">
          <a:xfrm>
            <a:off x="500382" y="2406588"/>
            <a:ext cx="6327899" cy="557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2897664"/>
            <a:ext cx="8659646" cy="293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638" y="1275005"/>
            <a:ext cx="906560" cy="90656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4995745" y="2895597"/>
            <a:ext cx="27989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post office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620426" y="3471741"/>
            <a:ext cx="12303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left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635514" y="3928944"/>
            <a:ext cx="16875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right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452834" y="4497654"/>
            <a:ext cx="199978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minutes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5081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9" grpId="0"/>
      <p:bldP spid="10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98DFB925-1A65-4801-9BF3-81066C34D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428CA6C-B6AA-4C86-A6B3-87EEF490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94" y="3429000"/>
            <a:ext cx="8662066" cy="187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2835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0"/>
          <a:stretch/>
        </p:blipFill>
        <p:spPr bwMode="auto">
          <a:xfrm>
            <a:off x="207004" y="968206"/>
            <a:ext cx="5658995" cy="52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4" y="1534585"/>
            <a:ext cx="4978314" cy="4759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849596" y="703626"/>
            <a:ext cx="913548" cy="913548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مربع نص 2"/>
          <p:cNvSpPr txBox="1"/>
          <p:nvPr/>
        </p:nvSpPr>
        <p:spPr>
          <a:xfrm>
            <a:off x="2888166" y="1437857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899211" y="1871780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3508914" y="2311529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895602" y="2724773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3007113" y="3151265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259982" y="3564504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3352800" y="4365934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033023" y="4779175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4590585" y="5216823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2438401" y="5724928"/>
            <a:ext cx="41259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0F44425-B9A8-44EA-9EA5-FC1AA8F85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436" y="1717368"/>
            <a:ext cx="3582630" cy="468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0221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5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3" y="1078984"/>
            <a:ext cx="8482026" cy="87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"/>
          <a:stretch/>
        </p:blipFill>
        <p:spPr bwMode="auto">
          <a:xfrm>
            <a:off x="331343" y="2090776"/>
            <a:ext cx="8478119" cy="217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5"/>
          <p:cNvSpPr txBox="1"/>
          <p:nvPr/>
        </p:nvSpPr>
        <p:spPr>
          <a:xfrm>
            <a:off x="1322926" y="2231444"/>
            <a:ext cx="25130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</a:rPr>
              <a:t>Entrance </a:t>
            </a:r>
            <a:endParaRPr lang="ar-SA" sz="2100" dirty="0">
              <a:solidFill>
                <a:srgbClr val="FF0000"/>
              </a:solidFill>
            </a:endParaRPr>
          </a:p>
        </p:txBody>
      </p:sp>
      <p:sp>
        <p:nvSpPr>
          <p:cNvPr id="8" name="مربع نص 5"/>
          <p:cNvSpPr txBox="1"/>
          <p:nvPr/>
        </p:nvSpPr>
        <p:spPr>
          <a:xfrm>
            <a:off x="5346941" y="2228979"/>
            <a:ext cx="27822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</a:rPr>
              <a:t>Police station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9" name="مربع نص 5"/>
          <p:cNvSpPr txBox="1"/>
          <p:nvPr/>
        </p:nvSpPr>
        <p:spPr>
          <a:xfrm>
            <a:off x="1124624" y="2940656"/>
            <a:ext cx="16408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Exit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0" name="مربع نص 5"/>
          <p:cNvSpPr txBox="1"/>
          <p:nvPr/>
        </p:nvSpPr>
        <p:spPr>
          <a:xfrm>
            <a:off x="5151863" y="2950895"/>
            <a:ext cx="22636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Bus stop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3" name="مربع نص 5"/>
          <p:cNvSpPr txBox="1"/>
          <p:nvPr/>
        </p:nvSpPr>
        <p:spPr>
          <a:xfrm>
            <a:off x="1053125" y="3656201"/>
            <a:ext cx="221418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Library  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4" name="مربع نص 5"/>
          <p:cNvSpPr txBox="1"/>
          <p:nvPr/>
        </p:nvSpPr>
        <p:spPr>
          <a:xfrm>
            <a:off x="5163011" y="3653523"/>
            <a:ext cx="29439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</a:rPr>
              <a:t>Train station</a:t>
            </a:r>
            <a:endParaRPr lang="ar-SA" sz="3200" dirty="0">
              <a:solidFill>
                <a:srgbClr val="FF0000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BFCF2ABD-6CA8-4628-8862-CEECF9E5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43" y="4601591"/>
            <a:ext cx="8478119" cy="12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577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9" y="1072089"/>
            <a:ext cx="4934592" cy="978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16" y="2151377"/>
            <a:ext cx="8642105" cy="34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212903" y="3922792"/>
            <a:ext cx="29501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6000" dirty="0">
                <a:solidFill>
                  <a:srgbClr val="FF0000"/>
                </a:solidFill>
              </a:rPr>
              <a:t>stop</a:t>
            </a:r>
            <a:endParaRPr lang="ar-SA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6281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44749"/>
            <a:ext cx="4861204" cy="4306697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6" y="1009759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06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2" y="983682"/>
            <a:ext cx="7778791" cy="55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815" y="1769524"/>
            <a:ext cx="5919823" cy="2423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b="10544"/>
          <a:stretch/>
        </p:blipFill>
        <p:spPr bwMode="auto">
          <a:xfrm>
            <a:off x="153521" y="4475514"/>
            <a:ext cx="5184536" cy="1773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4412451" y="4575873"/>
            <a:ext cx="41182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Turn left and go straight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851175" y="5163171"/>
            <a:ext cx="41182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Go straight then turn right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259938" y="5746754"/>
            <a:ext cx="322613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right over there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5500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7" y="1300713"/>
            <a:ext cx="4079015" cy="83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8" y="2133186"/>
            <a:ext cx="8553469" cy="33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561349" y="4167484"/>
            <a:ext cx="4118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a supermarket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5143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EDB1BB4E-1599-4E86-8411-4E97CC400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DF9E3EC-73F2-4825-A3C9-3E510AF0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80" y="3428999"/>
            <a:ext cx="8557765" cy="181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8280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39" y="1114723"/>
            <a:ext cx="4304748" cy="73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r="3821" b="6045"/>
          <a:stretch/>
        </p:blipFill>
        <p:spPr bwMode="auto">
          <a:xfrm>
            <a:off x="1388712" y="2269940"/>
            <a:ext cx="6550726" cy="3931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64075" y="1069710"/>
            <a:ext cx="866930" cy="86693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سهم منحني 2"/>
          <p:cNvSpPr/>
          <p:nvPr/>
        </p:nvSpPr>
        <p:spPr>
          <a:xfrm flipH="1">
            <a:off x="2239618" y="4431237"/>
            <a:ext cx="1382590" cy="1485859"/>
          </a:xfrm>
          <a:prstGeom prst="bentArrow">
            <a:avLst>
              <a:gd name="adj1" fmla="val 11554"/>
              <a:gd name="adj2" fmla="val 11919"/>
              <a:gd name="adj3" fmla="val 26744"/>
              <a:gd name="adj4" fmla="val 3735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" name="سهم لأعلى 3"/>
          <p:cNvSpPr/>
          <p:nvPr/>
        </p:nvSpPr>
        <p:spPr>
          <a:xfrm>
            <a:off x="6459303" y="2451653"/>
            <a:ext cx="609598" cy="1601412"/>
          </a:xfrm>
          <a:prstGeom prst="upArrow">
            <a:avLst>
              <a:gd name="adj1" fmla="val 40000"/>
              <a:gd name="adj2" fmla="val 5791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" name="رابط بشكل مرفق 5"/>
          <p:cNvCxnSpPr>
            <a:cxnSpLocks/>
          </p:cNvCxnSpPr>
          <p:nvPr/>
        </p:nvCxnSpPr>
        <p:spPr>
          <a:xfrm rot="5400000" flipH="1" flipV="1">
            <a:off x="5830151" y="4869368"/>
            <a:ext cx="1485858" cy="609598"/>
          </a:xfrm>
          <a:prstGeom prst="bentConnector3">
            <a:avLst>
              <a:gd name="adj1" fmla="val 39297"/>
            </a:avLst>
          </a:prstGeom>
          <a:ln w="200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20822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11" y="2146852"/>
            <a:ext cx="2779140" cy="2000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65" y="1814491"/>
            <a:ext cx="6036827" cy="297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430" y="2116796"/>
            <a:ext cx="5182022" cy="246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233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49" y="1202769"/>
            <a:ext cx="5253265" cy="84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3" y="2264345"/>
            <a:ext cx="8519532" cy="333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3786830" y="4350209"/>
            <a:ext cx="21806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 school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332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أزرق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138</Words>
  <Application>Microsoft Office PowerPoint</Application>
  <PresentationFormat>عرض على الشاشة (4:3)</PresentationFormat>
  <Paragraphs>91</Paragraphs>
  <Slides>34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34</vt:i4>
      </vt:variant>
    </vt:vector>
  </HeadingPairs>
  <TitlesOfParts>
    <vt:vector size="43" baseType="lpstr">
      <vt:lpstr>Calibri</vt:lpstr>
      <vt:lpstr>Fira Sans</vt:lpstr>
      <vt:lpstr>Comic Sans MS</vt:lpstr>
      <vt:lpstr>Fira Sans ExtraBold</vt:lpstr>
      <vt:lpstr>Arial</vt:lpstr>
      <vt:lpstr>Calibri Light</vt:lpstr>
      <vt:lpstr>Arial Rounded MT Bold</vt:lpstr>
      <vt:lpstr>Office Theme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82</cp:revision>
  <dcterms:created xsi:type="dcterms:W3CDTF">2015-11-21T15:04:02Z</dcterms:created>
  <dcterms:modified xsi:type="dcterms:W3CDTF">2020-12-17T07:16:20Z</dcterms:modified>
</cp:coreProperties>
</file>