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7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6-10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49" y="4069583"/>
            <a:ext cx="11055702" cy="24038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4939" y="2893988"/>
            <a:ext cx="3564499" cy="11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ترجف الراجفة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تهتز الأرض عند النفخة الأولى.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تتبعها الرادفة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تتبع هذه النفخة نفخة ثانية.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قلوب يومئذ واجفة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قلوب الكفار والعصاة خائفة في ذلك اليوم.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أبصارها خاشعة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يظهر على أبصارها أثر الذلة.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يقولون أءنا لمردودون في الحافرة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كانوا يقولون: هل نرجع إلى الحياة بعد أن متنا؟!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111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35</cp:revision>
  <dcterms:created xsi:type="dcterms:W3CDTF">2021-01-19T19:04:30Z</dcterms:created>
  <dcterms:modified xsi:type="dcterms:W3CDTF">2021-03-19T16:20:13Z</dcterms:modified>
</cp:coreProperties>
</file>