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81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190" autoAdjust="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FE14-EDE9-47CC-B2A2-F000B648E584}" type="datetimeFigureOut">
              <a:rPr lang="ar-SA" smtClean="0"/>
              <a:pPr/>
              <a:t>01/07/42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تنزيل.jpg"/>
          <p:cNvPicPr>
            <a:picLocks noChangeAspect="1" noChangeArrowheads="1"/>
          </p:cNvPicPr>
          <p:nvPr/>
        </p:nvPicPr>
        <p:blipFill>
          <a:blip r:embed="rId2" cstate="print"/>
          <a:srcRect r="9943"/>
          <a:stretch>
            <a:fillRect/>
          </a:stretch>
        </p:blipFill>
        <p:spPr bwMode="auto">
          <a:xfrm>
            <a:off x="3051025" y="72008"/>
            <a:ext cx="3105151" cy="1628800"/>
          </a:xfrm>
          <a:prstGeom prst="rect">
            <a:avLst/>
          </a:prstGeom>
          <a:noFill/>
        </p:spPr>
      </p:pic>
      <p:pic>
        <p:nvPicPr>
          <p:cNvPr id="7171" name="Picture 3" descr="C:\Users\user1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" y="101749"/>
            <a:ext cx="2619375" cy="174307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40152" y="44624"/>
            <a:ext cx="3203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وزارة التعليم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إدارة التعليم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بالمخواة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مدرسة الأمير سلطان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بناوان</a:t>
            </a:r>
            <a:endParaRPr lang="ar-SA" sz="2400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5696" y="1988840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Simple Bold Ruled" pitchFamily="2" charset="-78"/>
              </a:rPr>
              <a:t>أهلا وسهلا بكم</a:t>
            </a: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طلاب الصف الرابع الابتدائي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0831" y="5796553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Simplified Arabic" pitchFamily="18" charset="-78"/>
                <a:cs typeface="Akhbar MT" pitchFamily="2" charset="-78"/>
              </a:rPr>
              <a:t>الاستاذ داود الشاووش</a:t>
            </a:r>
            <a:endParaRPr lang="ar-SA" sz="3200" dirty="0">
              <a:solidFill>
                <a:srgbClr val="002060"/>
              </a:solidFill>
              <a:latin typeface="Simplified Arabic" pitchFamily="18" charset="-78"/>
              <a:cs typeface="Akhbar MT" pitchFamily="2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979712" y="3645024"/>
            <a:ext cx="5184576" cy="1656184"/>
          </a:xfrm>
          <a:prstGeom prst="round2DiagRect">
            <a:avLst/>
          </a:prstGeom>
          <a:ln>
            <a:prstDash val="lgDashDot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المادة: </a:t>
            </a:r>
            <a:r>
              <a:rPr lang="ar-SA" sz="4400" dirty="0">
                <a:solidFill>
                  <a:srgbClr val="0070C0"/>
                </a:solidFill>
                <a:cs typeface="Akhbar MT" pitchFamily="2" charset="-78"/>
              </a:rPr>
              <a:t>لغتي</a:t>
            </a:r>
            <a:endParaRPr lang="ar-SA" sz="3600" dirty="0">
              <a:solidFill>
                <a:srgbClr val="0070C0"/>
              </a:solidFill>
              <a:cs typeface="Akhbar MT" pitchFamily="2" charset="-78"/>
            </a:endParaRPr>
          </a:p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الموضوع: </a:t>
            </a:r>
            <a:r>
              <a:rPr lang="ar-SA" sz="4400" dirty="0" err="1" smtClean="0">
                <a:solidFill>
                  <a:srgbClr val="0070C0"/>
                </a:solidFill>
                <a:cs typeface="Akhbar MT" pitchFamily="2" charset="-78"/>
              </a:rPr>
              <a:t>تمهل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(</a:t>
            </a:r>
            <a:r>
              <a:rPr lang="ar-SA" sz="3600" dirty="0" smtClean="0">
                <a:solidFill>
                  <a:srgbClr val="0070C0"/>
                </a:solidFill>
                <a:cs typeface="Akhbar MT" pitchFamily="2" charset="-78"/>
              </a:rPr>
              <a:t>نص شعري</a:t>
            </a:r>
            <a:r>
              <a:rPr lang="ar-SA" sz="4400" dirty="0" err="1" smtClean="0">
                <a:solidFill>
                  <a:srgbClr val="0070C0"/>
                </a:solidFill>
                <a:cs typeface="Akhbar MT" pitchFamily="2" charset="-78"/>
              </a:rPr>
              <a:t>)</a:t>
            </a:r>
            <a:endParaRPr lang="ar-SA" sz="3600" dirty="0" smtClean="0">
              <a:solidFill>
                <a:srgbClr val="0070C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93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30141" r="31102" b="53125"/>
          <a:stretch>
            <a:fillRect/>
          </a:stretch>
        </p:blipFill>
        <p:spPr bwMode="auto">
          <a:xfrm>
            <a:off x="0" y="1340768"/>
            <a:ext cx="43924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309" t="30313" r="34504" b="6688"/>
          <a:stretch>
            <a:fillRect/>
          </a:stretch>
        </p:blipFill>
        <p:spPr bwMode="auto">
          <a:xfrm>
            <a:off x="3635896" y="0"/>
            <a:ext cx="5472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899592" y="476672"/>
            <a:ext cx="2592288" cy="5040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النص الشعري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94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22266" r="31655" b="21625"/>
          <a:stretch>
            <a:fillRect/>
          </a:stretch>
        </p:blipFill>
        <p:spPr bwMode="auto">
          <a:xfrm>
            <a:off x="611560" y="0"/>
            <a:ext cx="8028384" cy="610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كسهم مستقيم 5"/>
          <p:cNvCxnSpPr/>
          <p:nvPr/>
        </p:nvCxnSpPr>
        <p:spPr>
          <a:xfrm flipH="1">
            <a:off x="6372200" y="3861048"/>
            <a:ext cx="1224136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6444208" y="4293096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 flipV="1">
            <a:off x="6444208" y="4293096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 flipV="1">
            <a:off x="6372200" y="3717032"/>
            <a:ext cx="1304528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6372200" y="580526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94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28172" r="31655" b="35407"/>
          <a:stretch>
            <a:fillRect/>
          </a:stretch>
        </p:blipFill>
        <p:spPr bwMode="auto">
          <a:xfrm>
            <a:off x="323528" y="791204"/>
            <a:ext cx="8532440" cy="451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6300192" y="1340768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أعطاك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63888" y="1340768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منحك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43608" y="1340768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وهبك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051720" y="263691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تمهل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131840" y="321297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نهي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23728" y="3789040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خائف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83568" y="3789040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وجل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123728" y="4365104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نعيم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83568" y="4365104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جحيم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95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25219" r="31655" b="27532"/>
          <a:stretch>
            <a:fillRect/>
          </a:stretch>
        </p:blipFill>
        <p:spPr bwMode="auto">
          <a:xfrm>
            <a:off x="144016" y="109177"/>
            <a:ext cx="8892480" cy="576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95536" y="2132856"/>
            <a:ext cx="7992888" cy="11521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غضب 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البصر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– كفّ 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الأذى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– رد السلام</a:t>
            </a:r>
          </a:p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الأمر بالمعروف والنهي عن المنكر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23928" y="4581128"/>
            <a:ext cx="4860032" cy="11521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كلاهما علامات توضع للتنظيم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95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34078" r="31655" b="17688"/>
          <a:stretch>
            <a:fillRect/>
          </a:stretch>
        </p:blipFill>
        <p:spPr bwMode="auto">
          <a:xfrm>
            <a:off x="144016" y="67518"/>
            <a:ext cx="8892480" cy="580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95536" y="692696"/>
            <a:ext cx="43924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البيت السابع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83568" y="2492896"/>
            <a:ext cx="7632848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ولا تتعجل وصول </a:t>
            </a:r>
            <a:r>
              <a:rPr lang="ar-SA" sz="3200" dirty="0" err="1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المرام </a:t>
            </a:r>
            <a:r>
              <a:rPr lang="ar-SA" sz="32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** فقد تتأخر أو لا تصل</a:t>
            </a:r>
            <a:endParaRPr lang="ar-SA" sz="32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779912" y="4365104"/>
            <a:ext cx="4600128" cy="5760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عدم السرعة أثناء القيادة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779912" y="4941168"/>
            <a:ext cx="4600128" cy="5760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عدم القيادة بالاتجاه المعاكس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779912" y="5517232"/>
            <a:ext cx="4600128" cy="5760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الحصول على رخصة للقيادة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779912" y="6093296"/>
            <a:ext cx="4600128" cy="5760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ارتداء حزام الأمان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22266" r="31655" b="15719"/>
          <a:stretch>
            <a:fillRect/>
          </a:stretch>
        </p:blipFill>
        <p:spPr bwMode="auto">
          <a:xfrm>
            <a:off x="0" y="-1"/>
            <a:ext cx="9144000" cy="630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96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04248" y="1628800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ممنوع ركن المركبة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11960" y="1556792"/>
            <a:ext cx="2448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ممنوع الوقوف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195736" y="1556792"/>
            <a:ext cx="2448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ممنوع الدخول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36512" y="1628800"/>
            <a:ext cx="21237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ممنوع الدوران للخف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355976" y="3140968"/>
            <a:ext cx="2448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ممنوع الاتجاه لليمين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051720" y="3140968"/>
            <a:ext cx="2448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ممنوع الاتجاه لليسار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39552" y="4653136"/>
            <a:ext cx="77768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تمهل </a:t>
            </a:r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– لا </a:t>
            </a:r>
            <a:r>
              <a:rPr lang="ar-SA" sz="32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تعجل </a:t>
            </a:r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- التهور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39552" y="5157192"/>
            <a:ext cx="77768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الغرض: </a:t>
            </a:r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للتنبيه على خطر التهور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96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36047" r="31655" b="35407"/>
          <a:stretch>
            <a:fillRect/>
          </a:stretch>
        </p:blipFill>
        <p:spPr bwMode="auto">
          <a:xfrm>
            <a:off x="179512" y="90425"/>
            <a:ext cx="8820472" cy="341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6838" t="42938" r="31655" b="19657"/>
          <a:stretch>
            <a:fillRect/>
          </a:stretch>
        </p:blipFill>
        <p:spPr bwMode="auto">
          <a:xfrm>
            <a:off x="2627784" y="3645024"/>
            <a:ext cx="5904656" cy="299169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1772816"/>
            <a:ext cx="6408712" cy="23762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انتهى الدرس</a:t>
            </a:r>
          </a:p>
          <a:p>
            <a:pPr algn="ctr"/>
            <a:r>
              <a:rPr lang="ar-SA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أرجو لكم التوفيق </a:t>
            </a:r>
            <a:r>
              <a:rPr lang="ar-SA" sz="4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دائما..</a:t>
            </a:r>
            <a:endParaRPr lang="ar-SA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6" name="Picture 2" descr="C:\Users\user1\Desktop\نها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6372200" y="6093296"/>
            <a:ext cx="25202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@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daoodshaoosh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0535125035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60"/>
                            </p:stCondLst>
                            <p:childTnLst>
                              <p:par>
                                <p:cTn id="1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20"/>
                            </p:stCondLst>
                            <p:childTnLst>
                              <p:par>
                                <p:cTn id="25" presetID="27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139</Words>
  <Application>Microsoft Office PowerPoint</Application>
  <PresentationFormat>عرض على الشاشة (3:4)‏</PresentationFormat>
  <Paragraphs>47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76</cp:revision>
  <dcterms:created xsi:type="dcterms:W3CDTF">2020-09-20T05:11:14Z</dcterms:created>
  <dcterms:modified xsi:type="dcterms:W3CDTF">2021-02-12T12:08:17Z</dcterms:modified>
</cp:coreProperties>
</file>